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7" r:id="rId3"/>
    <p:sldId id="389" r:id="rId4"/>
    <p:sldId id="390" r:id="rId5"/>
    <p:sldId id="393" r:id="rId6"/>
    <p:sldId id="395" r:id="rId7"/>
    <p:sldId id="396" r:id="rId8"/>
    <p:sldId id="397" r:id="rId9"/>
    <p:sldId id="403" r:id="rId10"/>
    <p:sldId id="406" r:id="rId11"/>
    <p:sldId id="407" r:id="rId12"/>
    <p:sldId id="408" r:id="rId13"/>
    <p:sldId id="412" r:id="rId14"/>
    <p:sldId id="413" r:id="rId15"/>
    <p:sldId id="415" r:id="rId16"/>
    <p:sldId id="416" r:id="rId17"/>
    <p:sldId id="417" r:id="rId18"/>
    <p:sldId id="418" r:id="rId19"/>
    <p:sldId id="420" r:id="rId20"/>
    <p:sldId id="419" r:id="rId21"/>
    <p:sldId id="44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1" d="100"/>
          <a:sy n="231" d="100"/>
        </p:scale>
        <p:origin x="1608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4:59:08.83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 6729 76 0,'-1'0'30'0,"1"2"-24"0,0 0 13 0,0 1 2 16,0 0-3 0,1 2 0-16,-1 2-2 0,0 3 0 15,2 5-8-15,-1 5-3 16,1 4-1-16,-1 3 0 15,1-2-2-15,1 0-2 0,0 4 3 16,0-3-4-16,1 2 0 16,-1-2 3-16,2-4 1 15,-2-2-1-15,0-4-2 16,-3-4-6-16,0-4-1 16,-3-6-41-1,-2-10-38-15,1-7 27 16</inkml:trace>
  <inkml:trace contextRef="#ctx0" brushRef="#br0" timeOffset="419.205">1704 6727 76 0,'-5'-4'30'0,"7"1"-24"0,-1-1 15 15,1 3 3-15,-1-1-1 16,2 0-2-16,2-1-3 16,-1 0-1-16,2 1-1 15,0-1 0-15,2 2-8 16,-1-1-3-16,2 1 1 0,2 0-3 16,1 1 0-16,1 0-1 15,1 0 1-15,-1 0-2 0,2 0-1 16,-1 0 1-16,-1 0-1 15,-1 1 0-15,0 2 0 16,-1 2 2-16,-2 2 3 16,-2 1 4-16,-2 1 2 15,-2 2-3-15,-3 1-3 16,-3 2 0-16,-2 1-1 16,-2 0-2-16,-4-2-2 15,1-2-6-15,-2-2-1 16,0-4-13-16,0-1-4 15,3-1-16-15,1-3-5 16,2 0-25 0</inkml:trace>
  <inkml:trace contextRef="#ctx0" brushRef="#br0" timeOffset="817.649">2043 6674 68 0,'2'0'27'0,"-2"0"-21"0,-2 0 16 0,2 0 8 16,-1-1-1-16,-1-2 1 15,-1 1-4-15,0 0 1 16,-1 1-9-1,-1 1-3-15,1 1-8 0,-1 6-3 16,1 3 0-16,-1 2-2 0,1 4 1 16,-1 6-2-16,2 8 2 15,0 2-2-15,2 1 2 16,-1-1-2-16,2 0-1 16,2 2-2-16,1-2 1 15,0-3-1-15,3-4 0 16,1-3 0-16,2-4-2 15,0-4-8-15,2-4-5 16,1-4-16-16,0-8-4 16,0-6-31-1</inkml:trace>
  <inkml:trace contextRef="#ctx0" brushRef="#br0" timeOffset="1134.519">2193 6711 148 0,'0'18'55'0,"-1"-7"-43"0,-1 8 8 0,2-9 2 16,0 6-7-16,0 4 0 15,0 0-7-15,0 2-3 16,0-1-2-16,2-1 0 0,-2 1 0 16,1-2-4-16,-1 0-1 15,0-3-6-15,2-3-2 16,-1-2-31 0,-1-4-54-16,0-7 10 15</inkml:trace>
  <inkml:trace contextRef="#ctx0" brushRef="#br0" timeOffset="1584.809">2294 6735 104 0,'-3'-6'41'0,"2"5"-32"0,-1-2 11 16,2 3 2-16,-2 0 3 15,1 2 2-15,-1-1-3 16,-1 0-1-16,0 2-12 16,0 0 0-16,0 1 2 0,2 1-7 15,-1 2-3-15,2 2-5 16,3 0 1-16,2 2-1 16,2 0 0-16,3-1 2 15,0 0 0-15,2-2 0 16,0-2 0-16,3 1-3 15,-1 0 2-15,-2-1 1 16,0 1 0-16,-2 2 0 0,1 2 2 16,-1 1-3-16,-1 3 0 15,0 2 3-15,-1 1 1 16,-2 0 1-16,-3-3 0 16,0-3-2-16,-3 3-2 15,-3 1-2-15,-2-3 1 16,-2-2-4-16,-4-5 1 15,-2-2-9-15,-2-4-2 16,0-2-21-16,0-5-7 16,1-2-30-1</inkml:trace>
  <inkml:trace contextRef="#ctx0" brushRef="#br0" timeOffset="1891.803">2311 6723 48 0,'0'1'19'0,"1"-1"-15"0,1-1 6 0,1 1 3 16,0-2 4-16,0 0 2 15,1-1 3-15,2 0 3 16,0-1 0-16,3 0 0 16,0 0-1-16,2 0 0 15,-1 2-7-15,1-1-2 16,-1 0-9 0,1 2-4-16,-1 1 1 0,2 0-2 0,-1 1-1 15,-1-1-28-15,-1 2-14 16,0-4-38-1</inkml:trace>
  <inkml:trace contextRef="#ctx0" brushRef="#br0" timeOffset="2438.013">2659 6664 132 0,'-1'4'52'0,"2"-2"-41"0,-2 2 18 15,1-1 5-15,0 0-7 0,0 1-3 16,0 0-6-16,-2 3 1 16,1-1-10-16,-1 2-5 0,-1 2-1 15,0 2-2-15,-2 1-1 16,-1 4 1-16,0 2-1 16,0 0 0-16,0-2 0 15,2-2 0-15,1-3 0 16,0-3 0-16,1-2 0 15,2-2-5-15,3 0 1 16,0-1 2-16,2-1 1 16,1-2-2-16,0-1 0 15,1 2 4-15,1-1 1 16,0-1 2-16,-1 1 0 16,2 1-5-16,0-1 1 15,0 2 0-15,0-1 2 0,0 1-8 16,0-2-3-16,-1 1-24 15,-1-1-11-15,-1 0-24 16,0-1-27 0,-4 0 36-16</inkml:trace>
  <inkml:trace contextRef="#ctx0" brushRef="#br0" timeOffset="2672.637">2649 6958 104 0,'-2'0'38'0,"2"1"-29"0,2 0 10 0,-1 1 5 16,2-2-2-16,0 0 1 15,2 0 1-15,1 0 0 16,1 0-13-16,2 0-2 0,3 1 1 16,0 0-4-16,2 2-1 15,1 0 0-15,0-1-1 16,-3 2-2-16,-2-1-2 15,-1 0-30-15,-1-2-13 16,-4-2-42 0</inkml:trace>
  <inkml:trace contextRef="#ctx0" brushRef="#br0" timeOffset="2989.33">2853 6693 156 0,'7'12'57'0,"-5"-2"-44"0,4 3 10 15,-3-5 2-15,1 3-5 16,1 1 0-16,1 2-7 15,1 2 0-15,1 2-8 16,1-1-3-16,1-1-1 0,2 0-1 0,2 0 0 16,-1 1 2-16,1 1 1 15,-2-3-17-15,-2-1-5 16,0-2-35 0,-3-2-55-16,-2-4 21 15</inkml:trace>
  <inkml:trace contextRef="#ctx0" brushRef="#br0" timeOffset="3319.776">2949 6645 160 0,'0'1'60'0,"1"3"-47"0,1 4 24 16,-1-4 5-16,1 3-3 16,-2 4 0-16,0 1-11 15,-2 1-3-15,1 5-14 16,-2 2-7-16,0 1 0 0,-2 0-3 16,1 1 2-16,-1-2-4 15,1-2-2-15,-1 1 4 16,1 0 1-16,-1-2-16 15,1 0-5-15,-1 0-20 16,2-3-5-16,0 0-37 16,2-4-41-1,-1-2 38-15</inkml:trace>
  <inkml:trace contextRef="#ctx0" brushRef="#br0" timeOffset="3919.149">3183 6688 160 0,'-4'-1'63'0,"2"1"-49"0,-2-2 16 16,2 2 3-16,1 2-10 0,-2-1-3 15,0 2-7-15,-2 2-1 16,-1 2-7-16,0 1-1 0,0 1 0 16,0 3 0-16,-1 3 2 15,1 2-5-15,0 2-1 16,1-1-2-16,1 0-2 15,1-4 0-15,1-2 0 16,2-1-2-16,0-3 1 16,2-1 1-16,1-2 2 15,1-1 1-15,2-1 1 16,2-2-3-16,2-1 0 16,-1 0 4-16,0 0 1 15,0 1-3-15,2 1 1 16,-2 0-9-16,1 2-4 15,2 2-20-15,0 2-8 16,0-2-41-16</inkml:trace>
  <inkml:trace contextRef="#ctx0" brushRef="#br0" timeOffset="4637.608">3335 6712 96 0,'-3'-3'38'0,"4"2"-29"0,1 0 14 0,-1-1 6 15,1 0-8-15,-1 0 1 16,2-2-9-16,2-1 0 0,1 0-8 15,0 1 1-15,2 1 4 0,1 1-2 16,0 4 3-16,0 2-4 16,0 1 1-16,0 3-3 15,-2 0 0-15,-2 2-3 16,-2 0 1-16,-3 2-2 16,-3 0-1-16,-2 0-10 15,-1 0-4-15,0-1 7 16,0-3 3-16,2-1 4 15,1-1 0-15,0 0-3 16,3-1 0-16,0-1-1 16,3-1 0-16,0-3 5 15,3 0 1-15,1 0 2 16,2-2 2-16,2 2-3 16,-1 0 0-16,1 2 3 0,-1 2 1 15,-1 1-1-15,0 2 1 16,-1 1-4-16,-1 2 0 15,-2 2 1-15,-2 0 2 16,-2 0 1-16,-2 2 1 16,-4-4 0-16,-2-1 0 15,-5-3-4-15,-3 0-1 16,-2-4-6-16,1 0 0 16,1-2-10-16,3 0-4 15,3 0-18-15,4 0-5 16,1 0-45-1</inkml:trace>
  <inkml:trace contextRef="#ctx0" brushRef="#br0" timeOffset="5059.368">3581 6697 176 0,'-1'2'66'0,"-1"0"-52"0,-1 1 19 15,2 0 4-15,-1 1-13 16,-1 1-3-16,-1 0-12 16,-1 2-4-16,2 1-3 15,0 3-2-15,0 2 1 0,2 2-6 16,1 1 1-16,3 1 2 16,1-1 1-16,2 0-4 0,3-3 1 15,3-1 0-15,3-2-1 16,2-2 4-16,1-4 2 15,0-4 4-15,0-4 2 16,-2-4 1-16,-1-4 2 16,-4-4 1-16,-3-2 1 15,-5 1-2-15,-5 0 1 16,-1-1-2-16,-4 2 2 16,-3 2-6-16,0 0-1 15,-4 4-4-15,1-1-1 16,-1 3-15-16,2 1-6 15,2 1-18-15,1 0-7 16,3 1-46-16,1-2-31 16,2-2 55-1</inkml:trace>
  <inkml:trace contextRef="#ctx0" brushRef="#br0" timeOffset="5344.358">3679 6532 136 0,'3'1'52'0,"1"3"-41"0,2 3 22 15,-1-2 8-15,-1 2-7 16,1-2-2-16,3 7-7 16,4 7-2-16,0-2-12 0,0 2 0 15,0 1 0-15,0 1 0 0,-2 3 1 16,1 2-4-16,-1 4-3 15,-1 2-2-15,-1-1 0 16,-2 0-15 0,-2-2-7-16,-1 0-15 0,-1 0-6 15,-1-4-20-15,-1-4-8 16,2-5-12 0</inkml:trace>
  <inkml:trace contextRef="#ctx0" brushRef="#br0" timeOffset="5870.0739">4029 6751 124 0,'1'-2'49'0,"2"4"-38"0,2-1 10 0,-2 2 2 16,1-1-2-16,4 1-1 15,1 0-4-15,3-1 0 0,2 1-9 16,1 0 0-16,0-1 0 0,0 1-3 16,-2 0-3-1,-1-2 0-15,-1 0 1 16,-2 1-10-16,-2-1-2 0,-1-1-28 16,-1 0-13-16,-2-1-24 15</inkml:trace>
  <inkml:trace contextRef="#ctx0" brushRef="#br0" timeOffset="6170.079">4094 6853 148 0,'4'4'57'0,"-1"-1"-44"0,3 0 10 0,-3-2 0 15,3 0-11-15,2-1-2 16,1 0-4-16,1 2-1 16,2-1-3-16,2 0-2 0,-1 1 1 15,1-1 1-15,-2 0 1 16,0-1-1-16,-2 0-2 15,-1 0-24-15,-1-1-9 16,-1-2-45 0</inkml:trace>
  <inkml:trace contextRef="#ctx0" brushRef="#br0" timeOffset="6771.696">4501 6508 108 0,'-5'-3'41'0,"5"3"-32"0,0-1 6 0,0 1 1 0,0 0-5 16,2 0-1-16,1 0 0 15,1 0 4-15,2 0-2 16,3 0 3-16,0 0-8 15,-1 0 2-15,10-2 2 0,7 0-6 16,1-1-1-16,-2 2 0 16,-2 1 0-16,-1 0 0 15,-1 1 0-15,-1 0-5 16,1 1 1-16,-4 0 0 16,-5 0 2-16,-2-1-8 15,0-1-1-15,2-1-31 16,-2-1-13-16,-5 0-20 15</inkml:trace>
  <inkml:trace contextRef="#ctx0" brushRef="#br0" timeOffset="7594.629">4487 6514 108 0,'-1'0'44'0,"2"3"-35"0,1-2 9 16,-2-1 2-16,1 3-4 15,2 0 1-15,0 1-3 0,0 1-1 16,2 0-7-16,1 2 5 0,0 1 2 15,3 1 0-15,1 1 2 16,2 0-4-16,3 2 1 16,0 0-5-16,2 0 1 15,-1-2-5-15,1-1-2 16,-2 0 4-16,-2-1 1 16,-1 0-2-16,-3-1-3 15,0 1 0-15,-3-2 1 16,0-1 1-16,-1-1 3 15,-2-1-5-15,-2-1-1 16,-2 2 4-16,-4 0 2 16,-2 2-2-16,-4 2-1 15,-2 1-8-15,-2 3-2 16,-2 3-1-16,1 1 2 16,-2 1 4-16,1-1 1 0,1-1-2 15,1-2 0-15,1-1-3 16,1-1-1-16,-1-2 4 15,1 0 1-15,1 1-1 16,1-2 2-16,4 0-1 16,2 0 0-16,2 0-3 15,5-1 1-15,1 1 0 16,3-2 2-16,3 0 1 16,3-2 3-16,4-2 3 15,7 0 2-15,4-2 1 16,3-2 0-16,-2 0-2 15,1-2 1-15,1-2-4 16,1 1 0-16,2 0-3 16,-2 1-1-16,-1-1 3 0,-3 3 1 15,-3 0-1-15,-5 1 1 16,-1 0-24-16,-4 1-8 16,-2 0-46-1</inkml:trace>
  <inkml:trace contextRef="#ctx0" brushRef="#br0" timeOffset="8078.301">4514 7203 108 0,'-1'6'41'0,"2"-1"-32"0,-1 2 13 0,2-2 6 16,-1 2-3-16,1 1 0 15,-1 1-7-15,1 2-1 16,-1-1-10-16,1 1-2 0,-1 0-1 15,1-1-2-15,-1 1-2 16,-1 0-17-16,0-1-6 16,0 0-9-16,0-4-3 15,0-3-29 1</inkml:trace>
  <inkml:trace contextRef="#ctx0" brushRef="#br0" timeOffset="8272.0659">4501 7074 128 0,'-3'-6'49'0,"1"5"-38"0,1 0 6 15,1 1-1-15,0 1-9 16,0 0-2-16,0 1-5 16,0 0-1-16,3 1-12 15,0 0-7-15,1-1-38 16,1 1-17-16,1 0 36 15,1-2 21-15</inkml:trace>
  <inkml:trace contextRef="#ctx0" brushRef="#br0" timeOffset="8512.736">4643 7138 152 0,'0'0'57'0,"3"1"-44"0,3 2 3 0,-3-2-2 16,2 0-9-16,2 1-3 16,1 0-4-16,1 1 1 15,0 0 1-15,0-2-3 0,0-1 2 16,0 0 3-16,1 0 3 16,-2-1-2-16,-1-1 0 15,-1 1-19-15,-1 0-9 16,-4 1-42-1</inkml:trace>
  <inkml:trace contextRef="#ctx0" brushRef="#br0" timeOffset="8751.4649">4642 7206 104 0,'1'8'38'0,"1"-4"-29"0,2 0 8 15,1-1 2-15,-1-2-5 16,2-1 2-16,2 0-7 0,1-1-3 16,0-2-1-16,0 0-1 15,1 2-2-15,1 0-2 0,1-1 3 16,-2 1-7-16,-1 1-1 16,0 0-56-1,-1 0-28-15,-2-1 39 16</inkml:trace>
  <inkml:trace contextRef="#ctx0" brushRef="#br0" timeOffset="14894.247">4879 7088 128 0,'-1'3'49'0,"-1"1"-38"0,2 4 6 16,0-4 1-16,0 0 1 15,0 1 1-15,0-1-3 16,2 2 0-16,-1 0-9 15,2 4-1-15,0-1 3 0,0 3-4 16,-1 4-1-16,-1 4 0 16,-2 4-1-16,-1 2-2 0,-1-2 1 15,0-2-4-15,0-2 0 16,-1-4-15-16,1-5-4 16,1-6-32-1,2-5-51-15,3-4 17 16</inkml:trace>
  <inkml:trace contextRef="#ctx0" brushRef="#br0" timeOffset="15343.585">4971 7126 48 0,'1'0'19'0,"1"1"-15"0,-1 3 10 0,-1-4 6 0,0 3 11 16,0 1 8-16,0-4-6 15,0 0-2-15,0 0-2 16,0 0-1-16,0 0-15 16,-1 0-1-16,-1 1 1 0,1 0-5 15,1 2 0-15,0 1-4 16,0 1-3-16,1 2 0 16,2 0-1-16,0 0-3 15,2-1 2-15,2 0 1 16,2-1 0-16,0 0 0 15,3-1 0-15,0 0 2 16,0 2 3-16,0-1 0 16,0 3 2-16,-1 1-2 15,-2 3 0-15,0 3-6 16,0 0 1-16,-2-1 0 16,3 0 0-16,-4-2 4 0,-2-3 2 15,-1 0-2-15,-4-2-3 16,-4-2 2-16,-1-1 2 15,-5-2-13-15,1-2-5 16,-2-2-11-16,0 0-3 16,-2-2-18-16,2-2-7 15,2 1-18 1,1-2-16-16,3-1 40 16</inkml:trace>
  <inkml:trace contextRef="#ctx0" brushRef="#br0" timeOffset="15747.847">4975 7114 124 0,'0'-2'46'0,"0"4"-35"0,0 0 14 16,0-2 4-16,0 0-1 0,2 3 3 16,-1 0-13-16,2-2-3 15,2 0-9-15,-1 1 5 0,2-1 4 16,2-1-1-16,1 0 0 15,1-1-6-15,2-2 0 16,0-1-3-16,-1 0 0 16,-1 0-6-16,1 3-1 15,-2 1-19-15,0 1-7 16,-2 3-58 0,1 0-46-16,1 1 49 15</inkml:trace>
  <inkml:trace contextRef="#ctx0" brushRef="#br0" timeOffset="16845.583">4525 6286 96 0,'0'-4'38'0,"0"-1"-29"0,1 1 10 0,1 0 5 16,-1-2-2-16,1 1 1 15,-1 0-3-15,2-1-3 16,2 1-9-16,-1 0-1 0,2 1 0 16,0 1-3-16,3 2-3 15,0 2 2-15,2 2 0 16,1 2-4-16,-2 0 1 15,1 3 2-15,-4 2 3 0,-1 0 0 16,-1 2 0-16,-4 4-3 16,-2 2 1-16,-2 3-2 15,-3 0-1-15,-2 1 1 16,-1-2 1-16,0-2 1 16,-1 0 1-16,-1-3-5 15,2-5 1-15,2-3 2 16,1-3 1-16,1-4-4 15,1-1 1-15,1-5-2 16,1 1 0-16,2-2 4 16,0 2 1-16,2 1-6 15,1 1-2-15,0 3 2 16,1 2 1-16,2 0-1 16,2 1 2-16,-1 1-1 15,2 0 0-15,0-1 4 0,2-1 3 16,-2 1-4-16,0 0-1 15,-2 1 0-15,1 1 0 16,-2 0-3-16,-2 1 0 16,1-4-36-16,-2 1-16 15,0-7-21 1</inkml:trace>
  <inkml:trace contextRef="#ctx0" brushRef="#br0" timeOffset="17518.583">4741 6245 116 0,'0'-3'46'0,"0"2"-35"0,0-1 16 15,0 1 5-15,0 0 0 16,0-2 1-16,-2 0-10 15,-1 1-1-15,0 0-13 16,-1 1-1-16,-1 1-1 0,-2 3-3 16,1 2-3-16,0 2-3 15,0-1 1-15,1 2-1 16,1 0 0-16,2 0 2 16,1 0 0-16,1-1-3 0,1 0 0 15,2-2-1-15,2 0 3 16,-1-1-2-16,2-1 1 15,0-2 2-15,0-1 0 16,2-1 0-16,-2-2 2 16,-2-1-1-16,1-1 2 15,-2-2-2-15,0-1 2 16,-2 0-2-16,-1-1 2 16,0 0 0-16,0 1 1 15,0 1-2-15,0 2-2 16,0 1 5-16,0 1 1 15,0 0 0-15,0 2-1 16,0 1-3-16,0 0 1 16,0 0-4-16,0 0 0 15,2 0-1-15,1 0-2 0,0 1 3 16,-2 1 0-16,1-1 3 16,-1 2 3-16,-1 1 2 15,0 2 3-15,0 2-1 16,0 0 2-16,2 3-4 15,-2 1 1-15,2 1-7 16,-1 3-1-16,1 2 0 16,1-1 0-16,0 0 0 15,-2-2 0-15,1-2 0 16,-1-1 0-16,1-2-25 16,-1-2-8-16,-1 0-16 0,2-2-5 15,1 1-22 1,1-3-26-16,2-2 39 15</inkml:trace>
  <inkml:trace contextRef="#ctx0" brushRef="#br0" timeOffset="18599.737">5273 6573 88 0,'-5'-7'35'0,"4"7"-27"0,-4 2 13 16,4-1 7-16,-2 3-7 16,0 0-2-16,-2 3-3 15,1-1 0-15,-1 2-4 16,-1 0-2-16,2 2-6 16,-1-1-1-16,1 3 1 0,-1 3-5 15,1 2-1-15,-1 6 3 16,2 2 1-16,2 7-3 0,1 2 1 15,1 0-2 1,2-2 0-16,3-2 2 0,0-2 0 16,2-7-3-16,1-3 2 15,3-5 1-15,0-5 0 16,1-4 6-16,2-4 4 16,0-3-3-16,-1-1 1 15,-1-2 1-15,-2-5 5 16,-2-2-2-16,-3-4 1 15,-3-4-3-15,-3-2-1 16,-5-2-3-16,-4 0 1 16,-3-2-2-16,-1-1 2 15,-1-1 0-15,1 1 1 16,1 4-2-16,1 1 1 0,2 5-4 16,0 4 0-1,2 2-6-15,1 2-2 0,0 4 2 16,1 2 1-16,1 1-5 15,1 3 0-15,0 3-26 16,3 2-8-16,1 2-32 16,2 2-42-1,5 0 32-15</inkml:trace>
  <inkml:trace contextRef="#ctx0" brushRef="#br0" timeOffset="18764.691">5442 6938 192 0,'-1'0'74'0,"1"0"-58"0,-2 0 7 0,2 0-1 16,0 0-19-16,0 0-5 15,0 0-16-15,0-2-4 16,0 0-63-16,2-4-27 15</inkml:trace>
  <inkml:trace contextRef="#ctx0" brushRef="#br0" timeOffset="19367.404">5591 6517 136 0,'-7'0'52'0,"4"3"-41"0,-2 2 9 0,4-1 2 15,-2 1-2-15,-2 2 3 16,-1 1-7-16,0 1-1 16,-1 2-9-16,1 1-6 0,0 3-1 15,1 1 1-15,2 2 2 16,2 4-3-16,1 2 0 16,3 3 1-16,1 3 0 15,4 1 0-15,-1-3 2 16,4-4-3-16,1-3 0 15,0-2 1-15,0-2 0 16,0-5 0-16,0-2 0 16,0-5 6-16,0-2 4 15,-2-5 1-15,1-4 3 16,-2-6-1-16,-2-6 0 16,-1-4-5-16,-3-1-3 15,-1-2 2-15,-4-2 0 0,-1-1-3 16,-3-1-3-16,0 1 0 15,-1-1 1-15,-1 7-1 16,-1 3-1-16,-1 3-2 16,-2 3 1-16,1 2-4 15,1 2 1-15,1 1-18 16,1 2-6-16,4 2-18 16,2 2-9-16,4 0-30 15</inkml:trace>
  <inkml:trace contextRef="#ctx0" brushRef="#br0" timeOffset="19882.333">5800 6541 104 0,'-6'0'41'0,"1"1"-32"0,1-2 15 0,1 1 5 16,0 0-5-16,-2 0 0 16,1 0-2-16,-2 0-2 15,0 0-10-15,1 0-4 0,1 1 0 16,1 1-1-16,0 2 0 16,1 2-3-16,2 4 1 15,3 2-2-15,3 4 2 0,2 0-2 16,2 0-1-16,4 0-2 15,-1-2 1-15,1 0 1 16,-1 1 2-16,1-3 3 16,-2-2 2-16,0 2 3 15,0 0 1-15,-1 2 3 16,-2 0 4-16,-3 1-17 16,-2 1-4-16,-1-1 2 15,-3-2 5-15,-3-1 0 16,-3-1 3-16,-3-3-4 15,-3-2-2-15,-1-2 2 16,-2-1 0-16,-2-2-1 16,2 1-2-16,1-2-4 0,2 0 0 15,2-2-16-15,2 0-6 16,2-4-23-16,2-2-6 16,2-4-33-1,4-2-14-15,1-1 55 16</inkml:trace>
  <inkml:trace contextRef="#ctx0" brushRef="#br0" timeOffset="20221.8489">5776 6545 128 0,'-6'-1'49'0,"4"-1"-38"0,1 0 6 16,1 0 1-16,1 1-8 15,1 0-1-15,2-2 4 16,2 2 1-16,2-1-7 16,1 2 5-16,3 2 3 0,0-2-1 15,0 1 2-15,0 0 0 16,0 1 2-16,0-1-8 15,0 0-1-15,0 1-5 16,0-1-3-16,0-1 2 16,-1 0 0-16,-2 1-19 15,0 2-9-15,-2 0-49 16,1 2-51-16,-4 2 35 16</inkml:trace>
  <inkml:trace contextRef="#ctx0" brushRef="#br0" timeOffset="20553.792">6096 6720 60 0,'-5'0'24'0,"5"1"-18"0,-1-2 7 15,1 1 3-15,0-1 1 16,0 1-1-16,1-3-2 16,1 2 1-16,-1-1 9 15,2 1 7-15,-1 1-5 16,-2 0-1-16,0 0-14 15,1 1-4-15,1 2-38 16,-2-3-14-16,0 0-31 16,0 0-10-16</inkml:trace>
  <inkml:trace contextRef="#ctx0" brushRef="#br0" timeOffset="21632.011">6305 6542 96 0,'1'-2'38'0,"2"3"-29"0,-6 0 21 15,3-1 10-15,-1 3-10 16,-2 0-3-16,-2 1-9 16,-1 1-3-16,-3 2-9 15,-1-1-2-15,-1 2 2 0,1 2-3 16,1 0 0-16,1 2-6 15,4 3-2-15,2 1-1 16,4 3 4-16,4 4-1 16,3 2 1-16,3 2 0 15,1 1 0-15,-1-3 2 16,0-2 2-16,3-3-1 16,-1-3-1-16,-1-4 1 0,1-3 1 15,1-5-1-15,0-2 2 16,-2-5 4-1,1-4 6-15,-2-4 2 0,-3-3 3 16,-2-2-4-16,-2 1 2 16,-2-2-5-16,-5-2-1 15,-2 1-4-15,-5-2-1 16,-3-2-3-16,-2-4 1 16,-1-4-4-16,2 1 0 15,1 4-1-15,1 3 0 16,2 4 2-16,0 3 2 15,2 5-6-15,-1 4 1 16,1 3-4-16,-2 5 2 0,1 2-8 16,2 2-4-16,2 0-13 15,1-1-6-15,4 2-36 16,4 0-38 0,4 0 36-16</inkml:trace>
  <inkml:trace contextRef="#ctx0" brushRef="#br0" timeOffset="21814.275">6504 6833 168 0,'-7'4'66'0,"5"-2"-52"0,-1-2 3 0,2 0-2 15,-1-2-13-15,1 0-2 16,1-1-15-16,0-1-5 16,0-1-53-16,1-1-23 15</inkml:trace>
  <inkml:trace contextRef="#ctx0" brushRef="#br0" timeOffset="22582.982">6622 6512 120 0,'-5'-2'46'0,"4"1"-35"0,-2-2 12 16,1 2 2-16,1 1 2 0,-1-1 3 15,-1-2-3-15,0-1-2 16,-1 0-13-16,-2 0-1 0,0 0 0 16,-2 0-4-16,1 1 1 15,-2 3-7-15,0 4-1 16,0 2 0-16,0 3 0 15,2 2-5-15,3 3 1 16,2 2 0-16,2 2-1 16,3-2-1-16,2-2 1 15,0 0 3-15,1-2 1 16,1-3-2-16,1-1 0 16,1-3 2-16,0-2 2 15,0-3 0-15,0-3 2 16,-2-3-2-16,1-5-1 15,-2-1 1-15,-2-1 1 16,-1-1-3-16,-1 2 0 0,-2 0 3 16,0 3 3-16,0 1 2 15,0 0 3-15,0 1-5 16,0 2-1-16,0 0-2 16,0 1-2-16,0 0 1 15,0 1-1-15,0 0 0 16,0 2 0-16,0 1 0 15,0 1 0-15,0 3 2 16,0 3 3-16,1 4 0 16,2 5 0-16,0 6-1 15,0 4 2-15,2 0-3 16,-1 1 0-16,1 0-3 16,-1 2-1-16,1 1 3 0,-1 0 1 15,-1-2-1-15,0-4 1 16,0-2 0-16,0-5 1 15,-1-4-20-15,-2-3-7 16,0-4-23-16,0-3-11 16,0-6-39-1</inkml:trace>
  <inkml:trace contextRef="#ctx0" brushRef="#br0" timeOffset="22909.388">6757 6505 140 0,'-2'1'55'0,"2"-1"-43"0,3 0 14 16,-3 0 4-16,3 0-4 15,0 0 2-15,2 0-16 16,-1-1-5-16,2 1-4 16,0-1 0-16,2-1 0 0,1 1-1 15,0 0 1-15,0-1-2 16,0 1-1-16,0 0 1 16,-2-1 1-16,1 1-1 0,-2 1-1 15,-2-1-4-15,-1 1-2 16,-3 0-35-1,0 0-15-15,-1 0-26 16</inkml:trace>
  <inkml:trace contextRef="#ctx0" brushRef="#br0" timeOffset="23533.236">6764 6489 92 0,'-6'4'35'0,"3"-1"-27"0,3-2 16 0,0 0 6 0,0 2-5 15,2 2 0-15,1 2-3 16,-2 4 1-16,2 2-13 16,0 3 1-16,-1 1 2 0,-1 1-9 15,1-2-2-15,-1-2 0 16,1 0 1-16,-1-2 1 15,2-3 0-15,0-1-5 16,0-1 1-16,0-1 0 16,0-2 2-16,-1-1-1 15,-2-3 2-15,3 0 0 16,-2-1 3-16,1-1-3 16,1 1-2-16,0 0-3 15,1-1-1-15,1 2 2 0,1-1 0 16,1 1-2-16,2 0 2 15,0 0 1-15,0 1 2 16,0 1-1-16,2-1 2 16,-1 2-2-16,1 2-1 15,0 2-2-15,-1 1 1 16,-1 1 3-16,-1 2 1 16,-2 0-1-16,-2-1 1 15,-1 2-2-15,-3-1 2 16,-1 0 2-16,-4-2 2 15,-1-1 1-15,-4-1 0 16,-2-2-4-16,-3 0-1 16,-1-1 1-16,1 2 0 15,2-1-5-15,-1 0 1 16,4 1-16-16,2-1-4 0,2 0-17 16,2-1-4-16,1-1-24 15,1-2-36 1,5-3 30-16</inkml:trace>
  <inkml:trace contextRef="#ctx0" brushRef="#br0" timeOffset="24080.769">6996 6351 104 0,'1'-2'38'0,"1"2"-29"0,-1 1 19 15,1 2 9-15,-1-1-5 16,-1 2-1-16,0 3-4 16,2 2 0-16,-2 2-15 15,1 1-5-15,-1 1 0 0,0 1-6 0,2-1-1 16,-1 1 2-16,1-4 1 15,-1 0-6-15,1-2 0 16,-1-3-4-16,1 0 2 16,-2-2-37-16,0-2-16 15</inkml:trace>
  <inkml:trace contextRef="#ctx0" brushRef="#br0" timeOffset="24636.958">6996 6234 88 0,'-2'-4'33'0,"4"4"-26"0,-2-3 11 0,0 3 4 16,0 0-1-16,1 0-1 15,1 0 3-15,-2 0 0 16,0 0-1-16,0 0 1 15,0 0-13-15,1 2 10 0,1-1 6 16,-2-1-3-16,1 1 1 16,-1-1-9-16,0 0-4 15,0 0-4-15,2 2-2 16,-2-2-6-16,1 2 1 16,1 1-31-16,-1 1-12 15,1 1-62-15,1 2-34 16,0 2 66-16</inkml:trace>
  <inkml:trace contextRef="#ctx0" brushRef="#br0" timeOffset="25805.504">7247 6593 68 0,'1'-5'27'0,"-1"3"-21"0,2 1 18 0,-2 1 7 16,0 0-5-16,3 0-3 15,-3 0-5-15,3 3 1 16,0-1-1-16,0 1-2 15,1 1-8-15,1 0 1 0,1 1 2 16,1 1-2-16,2-2 0 16,2 0-1-16,1-2 2 15,0 1-3-15,0 0-2 16,0-2 2-16,-2 0 0 16,-1-1-3-16,0 0-1 15,-1 0 1-15,-2-1 0 16,0 0-5-16,0-1 1 0,-2 2-22 15,1 0-8-15,-1 2-23 16,-1-1-8-16,0 2-15 16</inkml:trace>
  <inkml:trace contextRef="#ctx0" brushRef="#br0" timeOffset="26368.444">7284 6752 104 0,'2'0'41'0,"-1"1"-32"0,4-1 9 16,-2 0 3-16,0 0-1 15,0-1 0-15,1 0-2 16,1-1 1-16,-1 1-10 16,2 0-1-16,0-1-1 0,2 2-1 15,-1 0-1-15,2 0-3 16,0 0 1-16,0 0-2 15,2 0-1-15,1 0 1 16,-2 2 1-16,1-1-3 16,-1 0 0-16,-1-1 1 15,0 2 2-15,-1-1-23 0,-2 0-8 16,0 1-52 0</inkml:trace>
  <inkml:trace contextRef="#ctx0" brushRef="#br0" timeOffset="92283.608">7735 6478 96 0,'-2'-1'35'0,"2"1"-27"0,0-4 22 16,0 3 8-16,0-1-7 15,0 1-1-15,-1-2-6 16,-1 1-3-16,1-2-11 16,-2 0-2-16,0-2 2 0,0 1-2 15,0-3 1-15,0 2-1 16,0 2 0-16,-2 2 0 0,1 0 0 16,-1 5-2-16,-1 2 1 15,-1 4-6-15,-2 4-3 16,0 0 1-16,1 3 0 15,1 3-2-15,1 5 2 16,3 3-1-16,3-1-2 16,1 0 0-16,4-2 3 15,1-3 0-15,1-1 3 16,1-1-1-16,-1-3-1 16,1-1 3-16,-1-3 0 15,1-2-4-15,1 1-1 16,1-3 3-16,1-1 1 15,-1-2 0-15,2-2-2 0,0-3 3 16,0-3 0-16,-1-2 3 16,-1-5 1-16,-1 0 3 15,-1-5 1-15,-1-1-3 16,-2-3 0-16,-1-2-1 16,-2-3 3-16,-2 1-3 15,-2 2 1-15,-1 1-5 16,-1 1 0-16,-2 0-1 15,0 2-2-15,-2 0 1 16,2 1-1-16,0 1-3 16,0 0 0-16,0 2 4 15,0 1 1-15,0 1 0 16,0 3-2-16,2 3 1 16,-2 2 1-16,1 2-23 0,2 2-11 15,0 2-34-15,3-1-13 16,3 0-23-1</inkml:trace>
  <inkml:trace contextRef="#ctx0" brushRef="#br0" timeOffset="92658.672">7931 6723 192 0,'-4'2'74'0,"2"1"-58"0,1 0 14 16,1-1 1-16,-2 1-18 0,2 0-5 16,0-1-5-16,0 0-3 15,0-2 1-15,0 0-4 0,3 0 2 16,-1-2-30-16,-1 0-14 15,1-1-46 1</inkml:trace>
  <inkml:trace contextRef="#ctx0" brushRef="#br0" timeOffset="93453.164">8140 6476 120 0,'-4'-2'46'0,"2"0"-35"0,2-2 18 0,0 1 9 15,-1-2-1-15,-1-2 0 16,1-1-7-16,-1-2-2 16,-1 4-15-16,0 2 3 0,0 1 4 15,-3 4-7-15,-1 3 0 16,-2 6-9-16,0 3-5 16,0 2 0-16,1 2 2 15,2 3-2-15,2 3-2 16,1 1 2-16,3 0 0 15,1 0 1-15,2-1 0 16,2-1 0-16,1 0 0 16,1-1 0-16,2-2 0 15,0 0-3-15,2-2 0 16,-1-2 2-16,1-5 2 0,-1-2 2 16,2-4 1-16,0-5-2 15,0-3-2-15,0-3 3 16,0-2 0-16,-1-4 7 15,-2-2 4-15,-2-2-1 16,-1-2 0-16,-1-4-1 16,-2 0 0-16,-2 1-6 15,1 0-2-15,-2 2 0 16,-2 0 2-16,-2 0-3 16,-2-1-2-16,-2 0 0 15,-1-2-1-15,-1 2 0 16,-1-2 0-16,1 4 0 0,-2 3 0 15,1 3-16-15,2 3-6 16,0 6-29-16,2 6-12 16,2 4-31-1,2 5-46-15,3-2 42 16</inkml:trace>
  <inkml:trace contextRef="#ctx0" brushRef="#br0" timeOffset="93936.127">8402 6350 176 0,'-2'3'66'0,"2"-2"-52"0,0 3 14 0,0-3 5 15,0 2-13-15,2 0-1 16,-1-2-11-16,1 0-5 16,1 1-2-16,3-2 3 0,1 0 2 15,4 0-2-15,2-2-1 16,2 1-1-16,2 0-2 16,-2-1 3-16,-2 1 0 15,-1-2 1-15,-1 2 2 16,-4 0-3-16,-1-1-2 15,-3 1-29-15,-3 0-11 16,-1 1-32 0,-2 0-45-16,-3 2 29 15</inkml:trace>
  <inkml:trace contextRef="#ctx0" brushRef="#br0" timeOffset="94565.778">8414 6354 116 0,'-6'0'46'0,"4"1"-35"0,-1 2 7 15,3 0 2-15,0 1-1 16,-1 1 3-16,1 3-6 16,0 3-1-16,0 1-9 15,1 1 3-15,-1 2 1 0,2 1-5 16,-1-4-1-16,1-1 0 0,-1-1 0 15,1-2 0-15,-1-1 0 16,1-3-2-16,-1 0 1 16,-1-1-2-16,2-1 2 15,-1 0-2-15,-1-2 2 16,0 0-4-16,3 1 0 16,0 0 1-16,2 1 2 15,1-1-3-15,0 0 0 16,1 1 3-16,1 0 3 15,-1 1-2-15,1 1 0 16,-1 0-1-16,2 0 1 16,0 0-2-16,2 0-1 15,-1 0 3-15,1 0 0 16,-2 1-4-16,0 2-1 16,-3 1 3-16,0 3 1 0,-3 1 2 15,-3 1 2-15,-2 2-3 16,-4-1 0-16,-1 2-1 15,-5 0 1-15,-2 2-2 16,-2-3-1-16,-1-1 5 16,1 0 4-16,-1-1-1 15,2-1 1-15,0-3-1 16,0-2 2-16,-1-3-1 16,1-4 2-16,0-1-8 15,1-2-4-15,2 0-20 16,3-1-7-16,3 0-51 15,2 0-63 1,1-2 32-16</inkml:trace>
  <inkml:trace contextRef="#ctx0" brushRef="#br0" timeOffset="95105.255">8825 6241 104 0,'-6'-6'38'0,"5"5"-29"0,2 1 17 0,-1 0 7 15,0 0-8-15,2 4-3 16,1 1-1-16,0 1 1 16,0 0-12-16,1 1 1 15,2 0 0-15,3-2-2 0,3-2 2 16,6-1 0-16,5 0 1 16,4-2-2-16,3 0 1 15,-2 0 0-15,0-3 1 16,-3 0-6-16,1-1-4 15,1 0 1-15,-3 0 0 16,-2 2-1-16,-1 0 1 16,-3 2-18-16,-1 3-6 15,-2 0-15-15,-2-1-2 16,1 2-24 0,-4-1-48-16,-1-3 22 15</inkml:trace>
  <inkml:trace contextRef="#ctx0" brushRef="#br0" timeOffset="96037.287">8812 6267 120 0,'0'2'46'0,"0"-2"-35"0,0 1 14 0,0 0 4 16,-2 2-3-16,1 0-1 15,-1-1-7-15,4 1-3 16,-2 1-9-16,3-1 3 0,0-1 3 16,1 1 0-16,1 0 1 15,1-1-1-15,1 2 2 16,1 0-3-16,2 3 1 16,2 2-7-16,2 3-1 15,1 4 0-15,3 2 0 16,0-1 0-16,0 0 2 0,0 2-3 15,1-1-2-15,-2 0 0 16,0-2-1-16,-4 0 2 16,1 0 1-16,-4-1-1 15,1 0 1-15,-2-1 0 16,0 0 1-16,-3-2-2 16,-2-4 1-16,-1-2 0 15,-3 1 3-15,-1 2 1 16,-2-1 1-16,-3 0-4 15,-3 2-3-15,-2 0 0 16,-1 2-1-16,-1 2-3 16,2-2 0-16,2-4-1 0,-4 5 3 15,-7 5 0-15,-1 0 3 16,0 2-6-16,0 0-1 16,1-1-3-16,-4 1 0 15,0 0 2-15,0 0 2 16,2-1-1-16,1-1 4 15,1 1 0-15,4-3 1 16,1-1 0-16,1 0 0 16,2-2 2-16,5-5 3 15,1-1 2-15,1-1 1 16,1 0-7-16,2-2-2 16,4-2 0-16,4 0 2 15,6-2 0-15,6 0-1 16,3 0-2-16,1 0 1 0,2 0 1 15,5 0 0-15,2 0 0 16,5 0 0-16,0 0 0 16,-1-2 2-16,-2 0 1 15,-1-1 1-15,-1 0-2 16,1-1-2-16,-2 2 1 16,-2 0 1-16,-2 1-3 15,-2 1 0-15,-5 1-30 16,-2 2-12-16,-5 1-20 15,-3 1-6-15,-5 2-25 16</inkml:trace>
  <inkml:trace contextRef="#ctx0" brushRef="#br0" timeOffset="96578.0019">8792 7226 108 0,'0'-1'41'0,"2"2"-32"0,-1 2 15 15,1-1 5-15,-2 2-8 0,1 3 1 16,1 2-7-16,-1 3-1 16,1 3-8-16,1 2 5 0,-2 1 2 15,2-1-2-15,0 0-1 16,-1-2-4-16,-1 0 1 15,-1-5-4-15,0-2 0 16,0-2-21-16,-1-5-8 16,-1-5-42-1,-2-8-41-15,-2-5 33 16</inkml:trace>
  <inkml:trace contextRef="#ctx0" brushRef="#br0" timeOffset="96736.254">8747 7079 192 0,'-1'-4'71'0,"1"5"-55"0,-3 2-5 0,3 0-5 0,0 1-28 15,0 0-8-15,1-2-34 16,2 1-11-16,2 0 26 16,1-2 15-16</inkml:trace>
  <inkml:trace contextRef="#ctx0" brushRef="#br0" timeOffset="96985.148">8861 7243 116 0,'5'0'46'0,"-1"-1"-35"0,1-3 20 0,-2 3 10 16,1-2-11-16,4-1-3 15,1 0-13-15,0 0-4 16,1 1-6-16,2 2-3 0,2 1 2 15,-1 0-2-15,-4 1 2 16,-1 1-2-16,1 0-1 16,-2 0-17-16,1-1-6 15,0 0-27 1,-4-1-47-16,-2-1 12 16</inkml:trace>
  <inkml:trace contextRef="#ctx0" brushRef="#br0" timeOffset="97169.852">8918 7309 156 0,'5'1'60'0,"-1"-1"-47"0,2-3 21 16,-1 2 6-16,-1-2-18 16,2 1-5-16,0 0-10 15,-1 1-5-15,2 1-1 16,2 0-8-16,0 1 0 0,0 2-30 15,0 0-11-15,1-2-35 16</inkml:trace>
  <inkml:trace contextRef="#ctx0" brushRef="#br0" timeOffset="97436.9599">9135 7156 144 0,'0'4'55'0,"1"0"-43"0,1 5 12 0,-2-8 5 16,1 4-6-16,-1 6-1 16,0 2-15-16,0 5-6 15,2 0-1-15,-1 2-1 0,1-5 1 16,-1-3 0-16,1 4 2 15,-1-3-8-15,1 2-3 16,-1-3-13-16,1 0-6 0,1 0-49 16</inkml:trace>
  <inkml:trace contextRef="#ctx0" brushRef="#br0" timeOffset="97902.071">9267 7207 156 0,'-6'-1'60'0,"6"1"-47"0,-3-1 15 0,3 1 2 15,0 0-11-15,0 0-1 16,-2 2-12-16,-1 2-4 15,2 2-2-15,-1-2 0 0,2 5 0 16,0 4 0-16,2 1 0 16,2-2 0-16,2-4 0 15,-1-2 2-15,2 1 1 16,-1-2 7-16,3-1 4 16,-1 0-5-16,1 0-1 15,-2 0-4-15,2 3-1 16,2 1 3-16,-5-1 1 15,-2-2 1-15,-1 4 0 16,0 3 0-16,-3-2 0 0,0-4-2 16,-3 1-1-16,0 0-3 15,-3-1-2-15,-4 1-6 16,1-3-4-16,1 0-1 16,-1-1 1-16,2-2-14 15,-2-1-7-15,1 0-27 16,-1-5-14-16,-1-7-8 15</inkml:trace>
  <inkml:trace contextRef="#ctx0" brushRef="#br0" timeOffset="98233.208">9244 7181 144 0,'3'-3'55'0,"-1"3"-43"0,1 0 16 0,-3 0 7 16,3 0-6-16,0 0-2 16,3 0 2-16,3-1 4 15,-2-1-18-15,-1 2-2 0,3-2-1 16,-1 0-7-16,2 0-3 15,-1-1-1-15,3-1 1 0,3 0-6 16,1 0 1-16,-3 1-28 16,1 0-11-16,-2 1-37 15,-3-1-47 1,-3-2 36-16</inkml:trace>
  <inkml:trace contextRef="#ctx0" brushRef="#br0" timeOffset="99221.106">8860 5892 56 0,'-5'-5'22'0,"5"5"-18"0,2-7 11 0,-1 4 3 15,1-1 1-15,1 0 3 16,1-1-3-16,2 0-2 15,0 1 2-15,2 0 0 16,1 1-6-16,1 2 0 0,-1 1-8 16,0 2 1-16,0 4 4 0,-1 3-2 15,-2 6 1-15,0 2-8 16,-2-2 0-16,1-3 1 16,-2 4 1-16,0 5 1 15,-5-1 0-15,-1-4-2 16,-1-4-2-16,-1-2-2 15,-5 0 1-15,1 0 1 16,-2-2 2-16,2-2-1 16,2 0 2-16,-2-2-2 15,4-2-1-15,1 0 1 16,4-2-1-16,1-3 0 16,2 2 0-16,0-1 2 15,3 1 1-15,0 0-1 16,2 1 1-16,2 0-4 0,-2 2 0 15,-1 1 1-15,2 1 0 16,-1 0 0-16,2 3 2 16,-2-2-8-16,1 0-3 15,3 2-20-15,-1-2-8 16,-2 1-41 0</inkml:trace>
  <inkml:trace contextRef="#ctx0" brushRef="#br0" timeOffset="99852.394">9117 5893 120 0,'-2'-8'46'0,"2"8"-35"0,0-6 5 16,0 6 2-16,0-3 3 15,0 2 4-15,-1-2-2 16,-1 0-2-16,-1 2-11 16,2 0 2-16,-4 1 4 0,2 0-8 15,-1 2-4-15,-1 0-6 16,1 4-1-16,-2 0 2 16,1 3 0-16,1-1 1 15,1 3 0-15,0-2-3 0,3 0 2 16,1 3 1-1,1-4 0-15,-1-1-3 0,4-1 2 16,-2-2-1-16,1-3 0 16,2 0 4-16,-1-3 1 15,-2 0-1-15,1-2 1 16,-1 0-2-16,0-3 2 16,-1 2-4-16,1-3 0 15,0 1 1-15,0 1 2 16,-2 0-1-16,1 1 2 15,1-2 2-15,-2 3 4 16,1 0 0-16,-1 2 0 16,1 0-3-16,-1 2 1 0,1 0-2 15,-1 3 2-15,1 0 2 16,-1 3 2-16,-1 1-5 16,0 5-4-16,0-1-1 15,0 6 1-15,0-2-3 16,0 5 0-16,0-4 1 15,2 4 2-15,-1-3-3 16,1 6 0-16,1 5-4 16,-2-8 1-16,1-4-29 15,-2 1-13-15,0 3-62 16</inkml:trace>
  <inkml:trace contextRef="#ctx0" brushRef="#br0" timeOffset="100588.459">9461 6450 140 0,'0'-6'52'0,"0"-1"-41"0,0-1 20 15,0 4 5-15,0-2-5 0,-2 1-1 16,1 0-8-16,-2 1-1 15,-2 1-12-15,-1 3-3 0,0 4-2 16,-1 4-5-16,-1 7 1 16,1 5-2-16,-1 4 0 15,2 9 0-15,3 6 0 16,2 1 2-16,2-1 0 16,4-1-3-16,1 1 2 15,3-5-4-15,3-4 1 16,1-4 0-16,2-6 2 15,0-6 1-15,0-6 3 16,-1-6 1-16,-2-6 1 16,-2-7 4-16,-1-2 5 15,-1-5 2-15,-4-3 3 0,-1-4-8 16,-3-6-3 0,-1-3-2-16,-4 1-1 0,-2 2-2 15,-2 5-2-15,0 3 1 16,0 3 1-16,1 4-6 15,1 1 1-15,1 3-1 16,1 3 2-16,-1 1-15 16,5 3-5-16,1 3-33 15,3 5-13-15,4 5-28 16</inkml:trace>
  <inkml:trace contextRef="#ctx0" brushRef="#br0" timeOffset="100780.2429">9653 6799 200 0,'-3'1'77'0,"1"-1"-60"0,-1 1-1 0,3-1-4 16,0 0-13-16,0 0-1 15,0 0-5-15,0 0 0 16,3 2-43-16,0-2-16 15,0 0-5-15,2-2 3 16</inkml:trace>
  <inkml:trace contextRef="#ctx0" brushRef="#br0" timeOffset="101502.866">9812 6438 172 0,'-1'-8'66'0,"-1"5"-52"0,-2-2 12 0,2 4 4 16,-1-1-9-16,0 1 0 16,-1 0-10-16,-2-1-4 15,-3 1-4-15,0 0-3 0,-2 1 1 16,1 0-1-16,1 2 0 16,1 2-5-16,2 4 1 15,2 3-3-15,1 4 2 16,1-2 3-16,4 1 1 15,2-2-2-15,2 0 2 16,0-2-1-16,2-2 0 16,1-2 2-16,1-2 0 15,1-4 0-15,-2-2 2 16,0-2 1-16,-3 0 3 16,-2 0 1-16,1-5 1 15,-2 1-2-15,-2-3-1 0,1 2 1 16,-1-2 3-16,1-2 0 15,-1 5 2-15,-1 1-6 16,2 0-3-16,-2 3-1 16,1 4-1-16,2 3 0 15,0 3 0-15,0 3 0 16,-1-2 0-16,-1-1 2 16,1 5 1-16,-1-3-1 15,-1 8-2-15,-1 11 3 16,-1 3 2-16,1 1-2 15,1 0-2-15,0-3-3 16,3-2 1-16,0 1-1 16,1-3 0-16,1-2-16 0,-1-5-5 15,1-5-22-15,-1-4-7 16,1-5-43 0</inkml:trace>
  <inkml:trace contextRef="#ctx0" brushRef="#br0" timeOffset="101953.52">10001 6477 148 0,'-1'-9'57'0,"1"9"-44"0,-2-3 14 0,2 3 3 0,-1 0-11 16,1 0-3-16,-2 0-12 15,1 0-2-15,-1 3-2 16,1-1 0-16,-1 4 2 0,2-1 3 16,0 2 2-16,0-1 1 15,0 2 0-15,0-1-4 16,2 4-1-16,-1-3-1 16,4 4 1-16,-1-2-2 15,4 4-1-15,-2-4 1 16,6 5 1-16,-3-3-1 15,6 3 2-15,-3-3 2 16,3 2 2-16,-3-2 1 16,0 2 2-16,-1-2-3 0,-4 0-2 15,-1-1 2-15,-3-1 0 16,-1 0-1-16,-8-1-1 16,1-1-3-16,-7 0 1 15,2-1-11-15,-5-1-4 16,3 0-8-16,-1-2 0 15,3 0-16-15,-1-3-6 16,4 0-29 0,-1-3-34-16,2-1 34 15</inkml:trace>
  <inkml:trace contextRef="#ctx0" brushRef="#br0" timeOffset="102236.688">9935 6442 152 0,'3'-7'57'0,"-3"7"-44"0,8-4 23 16,-7 4 9-16,4-1-12 15,-1 0-1-15,4-1-8 16,-2 1-3-16,3 0-11 15,-2-1-4-15,5 0-2 0,-3-1 0 16,6-1 2-16,-3 0-5 0,5 0-1 16,-4 0-2-16,4 0-2 15,-3 1-24-15,-2 1-11 16,-2 0-62 0,-2 0-38-16,-1 0 62 15</inkml:trace>
  <inkml:trace contextRef="#ctx0" brushRef="#br0" timeOffset="102566.972">10273 6245 212 0,'0'1'82'0,"0"-1"-64"0,-1 9 15 16,1-7 4-16,0 2-17 15,0-2-3-15,0 5-9 16,0-2-3-16,0 3-2 16,0-1-5-16,0 5 1 0,0-3 1 15,1 6 2-15,1-3-1 16,1 3-1-16,-2-3-10 15,1-2-6-15,-1 0-23 16,-1-5-8-16,0 0-43 16,0-7-29-16,0-1 52 15</inkml:trace>
  <inkml:trace contextRef="#ctx0" brushRef="#br0" timeOffset="102762.084">10245 6170 176 0,'0'-2'68'0,"0"2"-52"0,0-1 21 0,0 1 9 15,0 0-15-15,0 0-5 16,0 0-15-16,0 0-5 16,0 0-4-16,0 0-17 0,3 1-7 15,-2 1-40-15,5-1-15 16,-1-1-11-1</inkml:trace>
  <inkml:trace contextRef="#ctx0" brushRef="#br0" timeOffset="106440.073">7087 6374 60 0,'0'-3'24'0,"0"3"-18"0,-1 2 7 0,1-1 1 15,-2 2-1-15,1-1 2 16,-1 1-2-16,1 0 2 16,1-1-4-16,0 0-1 15,0-1-2-15,0-1 0 16,1 3-2-16,2-2 1 0,0 0 2 16,-1 1 5-16,1-1-8 15,0 0 3-15,0 1 2 0,0-1-2 16,3 0 0-16,-2 1-3 15,1-2 1-15,-1 0-2 16,2 0 0-16,0 0-3 16,0-2-2-16,0 1 3 15,2 0 0-15,-2-1-1 16,0 1-2-16,-2 0 3 16,-1-1 0-16,-3 2-4 15,0 2-1-15,-1 0-24 16,-2 1-10-16,-3 1-25 15,-2 0-32 1,2-3 30-16</inkml:trace>
  <inkml:trace contextRef="#ctx0" brushRef="#br0" timeOffset="106861.102">7230 6266 80 0,'0'-1'30'0,"3"2"-24"0,-3 2 13 15,0-1 2-15,0 1-3 16,1 1 2-16,-1 0-11 16,0 1-5-16,0 2-1 15,0 2 0-15,0 2-1 16,2 2-2-16,-1 3 3 0,1 2 0 15,-2 0 1-15,0-2-2 16,0 0-2-16,0-1 3 0,0-3 0 16,0 0 1-16,0-2 0 15,0-4-2-15,0 0-2 16,0-4-10-16,0-2-6 16,-2-1-47-1</inkml:trace>
  <inkml:trace contextRef="#ctx0" brushRef="#br0" timeOffset="107897.121">10387 6291 44 0,'-4'3'19'0,"4"-3"-15"0,-8 1 4 0,8-1 2 16,-1 0 3-16,-1 0 4 15,1 0 6-15,-1 0 3 16,2-1 2-16,0 0 2 16,0-1-5-16,0 2-3 0,2 0-4 15,-1 0-1-15,2 0-9 16,0 0 1-16,2 0 4 0,-2 0-3 15,3 0 2-15,-2 0-9 16,4-1-2-16,-2 0-3 16,1-1 0-16,0 1 4 15,0 0 1-15,1-1-6 16,-1 4-2-16,-1-2-12 16,2 2-3-16,-2 0-6 15,0-1-1-15,-2 0-25 16,-1-1-38-1,0 0 22-15</inkml:trace>
  <inkml:trace contextRef="#ctx0" brushRef="#br0" timeOffset="108275.319">10556 6147 124 0,'0'3'46'0,"0"-3"-35"0,0 6 7 0,0-6 4 16,0 4-13-16,0 0-2 15,1 3-5-15,-1-2 1 0,2 6-2 16,-1-3-1-16,2 4 1 0,-1 0-1 15,1 2 0-15,0-4 0 16,-2 2 2-16,1-1-1 16,-1 1-1-16,1-3 3 15,-2 2 2-15,0-3-4 16,-2 0-3-16,1-1-8 16,1-2-2-16,0-1-4 15,0-1-3-15,0-1-40 16</inkml:trace>
  <inkml:trace contextRef="#ctx0" brushRef="#br0" timeOffset="123751.908">10852 6577 88 0,'1'0'33'0,"-1"0"-26"0,2 0 22 16,-2 0 11-16,1 1-10 15,1 1-5-15,1 0-8 16,0 1-1-16,3 4-9 15,0-2 2-15,3 3 2 0,-2-1-2 0,5 1 2 16,-1-2-4-16,4 0-2 16,-3-2 0-16,4-2 1 15,-2 1-1-15,1-2 0 16,-3 1-17-16,-2-1-6 16,-1-1-27-16,-3 0-8 15,0 0-26 1</inkml:trace>
  <inkml:trace contextRef="#ctx0" brushRef="#br0" timeOffset="124203.484">10879 6733 80 0,'-6'6'30'0,"6"-6"-24"0,-3 5 6 15,3-4 2-15,0 2 3 16,0 0 2-16,3-1 1 15,-2 1 2-15,5 0 3 0,-1-1 4 16,2 1 2-16,1 0 3 16,2 1-18-16,-1-2 2 15,5 2 2-15,-2-1-7 0,3 0-2 16,-3-1-4-16,1 1 0 16,-2 0-6-16,4-1-1 15,-5 0-2-15,2 0 0 16,-1 1-5-16,-1 0-3 15,-1-1-21-15,0 4-7 16,-3-2-47 0,-1 2-38-16,-2 0 45 15</inkml:trace>
  <inkml:trace contextRef="#ctx0" brushRef="#br0" timeOffset="131140.4229">1519 7902 60 0,'3'-4'24'0,"-2"4"-18"0,1-2 9 0,-2 2 3 16,3 0-10-16,0 2-4 15,0-1 1-15,1 0 1 16,1 1 4-16,2-1 4 15,-1 0-4-15,2 1 0 16,1 0-4-16,0 1 1 16,2 0-2-16,-1-1 0 15,1 0-6-15,-1-1 1 16,1 0 0-16,1-1 0 0,0 2 2 16,-2-1-3-16,1 0 0 15,-2 1-23 1,-2-1-45-16,-1 0 4 15</inkml:trace>
  <inkml:trace contextRef="#ctx0" brushRef="#br0" timeOffset="131509.739">1561 8039 88 0,'0'-4'33'0,"1"4"-26"0,2-1 9 0,0 1 3 16,2 0 0-16,-2 1 1 15,3-1-5-15,2 3-1 16,1-2-6-16,-2 0-3 16,4 1-2-16,-1 0-5 0,2 0 1 15,2-1 1-15,-2-2 0 16,1-1 0-16,-1 0 0 16,0-1-5-16,0-1-1 15,-1 3-39 1,1-2-37-16,-2-1 22 15</inkml:trace>
  <inkml:trace contextRef="#ctx0" brushRef="#br0" timeOffset="132262.739">2037 7701 88 0,'-4'-6'35'0,"1"4"-27"0,0 2 16 0,1 0 6 0,1 3-12 16,-2 1-2-16,-2 3-8 15,1 2-3-15,-1 4-2 16,1 3-3-16,-1 3 1 0,1 2-1 16,1 3 2-16,0 3-3 15,0 1 0-15,1 2 1 16,2-2 0-16,0 2 0 16,2-3 0-1,1 1 0-15,1-4 0 0,2-3 0 16,2-1 0-16,1-4 0 15,1-4 0-15,4-4 2 16,-1-4 1-16,2-4-1 16,-1-4 1-16,-1-4 4 15,-1-4 4-15,-1-4 0 0,-4-5 3 16,-1-3-3 0,-1-1 1-16,-1-1-5 0,-2 2-2 15,-2 3 0-15,-2 1 1 16,-2 0-3-16,-2 2-2 15,-2 2 0-15,1 0 1 16,-2-1 1-16,0 0 1 16,1-2-5-16,1 6 1 15,1-1-2-15,0 5 0 16,1 2-7-16,1 5-2 16,-1 4-18-16,2 5-7 15,2 4-36 1,-1 1-25-16,4 1 44 0</inkml:trace>
  <inkml:trace contextRef="#ctx0" brushRef="#br0" timeOffset="132501.4829">2250 8094 52 0,'-7'4'19'0,"4"0"-15"0,-2 1-1 0,4-2 1 16,-1-1-5-16,1 1 0 16,1 0-1-16,0-1-2 15,0-2-17-15,0 0-7 16</inkml:trace>
  <inkml:trace contextRef="#ctx0" brushRef="#br0" timeOffset="133074.4889">2368 7763 84 0,'-5'-10'33'0,"2"9"-26"0,0 0 14 15,2 1 6-15,-2 0-4 16,0 1-1-16,-2 2-6 16,-1-1-2-16,0 4-4 15,0 2-1-15,2 4-5 16,-1 2-7-16,1 4-1 0,1 4 2 15,1 4 3-15,2 2-5 16,2 0 1-16,1-4 1 16,1 1 1-16,2-2 1 15,2-3 2-15,2-4-3 16,1-1 0-16,-1-3 3 16,1-2 3-16,1-4-2 15,0-5-2-15,0-4-7 0,0-5-1 16,0-1 1-16,0-2 1 15,-2-2 5-15,-2-2 4 16,-2 1-3-16,-2-5-1 16,-2 2 2-16,-2-3 3 15,-2 0 0-15,-1-3 2 16,-1 0 0-16,-1 0 1 16,-1 2-4-16,0 0-1 15,0 5 5-15,-1 2 3 16,-2 5-9-16,-2 2-2 15,-1 3-10-15,0 2-4 16,0 2-8-16,3 2-1 0,2 2-19 16,2 2-36-1,4 0 12-15</inkml:trace>
  <inkml:trace contextRef="#ctx0" brushRef="#br0" timeOffset="133433.848">2555 7713 44 0,'3'-1'19'0,"2"1"-15"0,1-1 8 0,-2 1 2 16,2 0 1-16,2-2 1 15,1 1-2-15,0 0 1 16,0 1-4-16,0 0 1 15,0 1-9-15,-2 0-2 0,1 1-1 16,0-1 0-16,-1-1-38 16,1-1-14-16</inkml:trace>
  <inkml:trace contextRef="#ctx0" brushRef="#br0" timeOffset="134064.317">2611 7720 104 0,'-2'9'38'0,"2"-3"-29"0,-1 2 10 0,1-4 3 16,0 1-6-16,0 2 1 16,-2 1-8-16,2 0-3 15,-1 1-3-15,1 2-5 0,1 1 1 16,1 0-1-16,-1-2 0 16,2 2 2-16,-1-2 0 15,-1-4 2-15,1 1 1 16,1-3 1-16,0-1 0 15,0-3 0-15,0-2 2 16,0 1-5-16,0 0-1 0,1-1-2 16,1 1 0-16,0 1 0 15,-1 1-2-15,1 2 5 16,1 1 1-16,0 1-3 16,0 1 1-16,0 0 2 15,1 1 3-15,1 0-4 16,-1 0-1-16,1 1 0 15,-2 2 0-15,0 4 0 16,-2 0 0-16,-1 2 4 16,0 0 2-16,-3 2 0 15,-1-2 1-15,-2 0-4 16,-2-3 0-16,-1-1 8 16,-3-3 2-16,-1-3 5 15,-1-1 1-15,-1-4-6 16,-1-1-3-16,-1 0-10 0,2 0-2 15,1 0-29-15,2-2-11 16,3-2-41 0,5-3-26-16,4-5 47 15</inkml:trace>
  <inkml:trace contextRef="#ctx0" brushRef="#br0" timeOffset="134892.646">2971 7526 108 0,'-9'-2'44'0,"5"-1"-35"0,-4-1 16 0,5 3 4 16,-1-1 1-16,-1 1 2 16,-1 1-11-16,0 1-3 15,0 2-10-15,0 1-3 0,-1 3 1 16,-1 2-3-16,1 2 0 16,1 1-3-16,-2 1-3 15,2 2 2-15,2 2 2 16,1 0-2-16,0 3 0 15,1 3-1-15,1 4 0 16,1 1 2-16,0 1 0 16,1 2 0-16,1 1 2 15,-1 3-1-15,2-1 2 16,0 1-2-16,0 1-1 0,2 0-2 16,-2 2 1-16,0 4 1 15,0 0 2-15,0-1-1 16,-2-2-1-16,1-4 1 15,-1-2-1-15,1-2 0 16,-1-2 0-16,1-2 0 16,-1-5 0-16,1-1 0 15,-2-4 2-15,-2-1 1 16,1-3 1-16,-1-1 6 16,1-1 4-16,-1-2-5 15,1-2-1-15,1-2-2 16,0-1-1-16,0-4-6 15,3 0-1-15,1-2 1 16,2 0 0-16,2 0-2 0,2-1 0 16,4 2-1-16,2-2 3 15,1 0 0-15,1 3 1 16,0-1-11-16,-1 1-5 16,-1 0-21-16,-1 0-6 15,-1-1-44 1</inkml:trace>
  <inkml:trace contextRef="#ctx0" brushRef="#br0" timeOffset="135397.3829">3143 7661 96 0,'-2'2'35'0,"2"0"-27"0,3 2-2 0,0-1-1 15,0 0 2-15,2 1 6 16,1 0 2-16,1 0 3 15,4-2 1-15,1 1 1 16,3 0-5-16,1-2-1 16,4-1-8-16,-1 0-4 0,2-1-1 15,0-1-1-15,-1 2 0 16,-1 0 0-16,0 0 0 0,-4 2-11 16,-2-2-3-16,-1 0-22 15,-1-2-46 1,-1 1 6-16</inkml:trace>
  <inkml:trace contextRef="#ctx0" brushRef="#br0" timeOffset="136310.748">3132 7669 76 0,'-4'-1'30'0,"2"0"-24"0,2-1 15 0,0 2 6 16,0 0 0-16,0 0 4 15,0 0-8-15,2 3-2 0,-2 1-3 16,1 1 0-16,1 2-9 16,-1 1-3-16,4 1 0 15,-1 3-3-15,2 0 0 0,2 0-3 16,1 0-3-16,1-1 4 15,4 0 1-15,1-1 2 16,0 1 0-16,0-2-5 16,0 2-1-16,0 0 3 15,-2 1 3-15,-1 0-1 16,-1 0 0-16,-2 0-3 16,-2 0-1-16,-1-1 1 15,0 2 2-15,-1-2-1 16,-2 1-1-16,-2-2 1 15,-2 2 1-15,-2 0-1 16,-2 0 2-16,-2 0-2 16,-2-1-1-16,-3 2 1 0,-2-1-1 15,-1-1-3-15,0 0 0 16,0-1-1 0,0 1 3-16,0-2 0 0,2-1 3 15,1-1-3-15,1 2 0 16,1-1 1-16,2 0 0 15,1 2-3-15,1-2 2 16,0 1-1-16,1-1 0 16,2-1 2-16,2-2 2 15,-1-1-1-15,2 0-1 16,2-1-2-16,1 0 1 16,4-3 3-16,2 2 3 15,2 0 0-15,2-1 2 0,5 0-4 16,2-1 0-16,1 3-1 15,0-2-2-15,1 1 1 16,1-2-1-16,2 0 2 16,2-3 1-16,2-1-4 15,0-1 1-15,-2-1 0 16,-2 1 0-16,-1 0 0 16,-3 2 0-16,-3 2 0 15,0 2 2-15,-3 2-10 16,-1 1-4-16,-2 0-23 15,0-2-8-15,-2 0-34 16,1-1-23 0,-4-1 46-16</inkml:trace>
  <inkml:trace contextRef="#ctx0" brushRef="#br0" timeOffset="136979.6539">3183 8350 104 0,'-1'1'38'0,"1"-1"-29"0,0 0 12 0,0 0 7 0,1 3-1 15,1 0 4-15,-1 1-13 16,1 1-5-16,-1 3-8 15,2 3 1-15,0 2 0 0,0 2-2 16,0 0-3-16,-1-2 0 16,-1-1-1-16,-1-1-5 15,0-3-1-15,0-3-37 16,0-2-58 0,0-1 13-16</inkml:trace>
  <inkml:trace contextRef="#ctx0" brushRef="#br0" timeOffset="137203.281">3173 8295 88 0,'-3'3'33'0,"3"-2"-26"0,0 1-2 0,0-2-2 16,0 0-6-16,0 0 0 16,3 0-7-16,-2 0-4 15,2 0-19-15,0 0-6 16</inkml:trace>
  <inkml:trace contextRef="#ctx0" brushRef="#br0" timeOffset="137461.512">3291 8322 64 0,'0'3'24'0,"2"-3"-18"0,1 2 4 16,-2 0 4-16,1-1 3 15,2 0 2-15,-1-1-4 16,2 3-1-16,-1-2-4 15,1 1 1-15,1-1-4 16,0-1-2-16,0 3 0 16,0-3-1-16,-2 0-16 15,1 0-6-15,0 0-40 16,-2-3-17-16</inkml:trace>
  <inkml:trace contextRef="#ctx0" brushRef="#br0" timeOffset="137698.846">3282 8381 72 0,'-1'5'30'0,"-1"-3"-24"0,4 3 6 0,-1-4 0 16,2 2 1-16,2 0 3 0,-1-2-1 15,2 2 1-15,0-2-6 16,2 0-4-16,-1-1-3 15,1 0-3-15,-1 2 1 16,1-2-4-16,-2 4 0 0,0-2-38 16,0 1-33-1,2 2 23-15</inkml:trace>
  <inkml:trace contextRef="#ctx0" brushRef="#br0" timeOffset="138119.357">3473 8246 104 0,'-3'7'41'0,"3"-2"-32"0,0 6 6 0,0-5 1 0,2 4-1 15,-1 3 4-15,1 3-5 16,-1 4 2-16,1 3-7 16,1 1-1-16,-2 0-4 15,2-1-3-15,0-1 2 0,-1 0-2 16,-1-4-1-16,2-3-26 16,-1-4-10-16,-1-5-33 15</inkml:trace>
  <inkml:trace contextRef="#ctx0" brushRef="#br0" timeOffset="138498.265">3557 8271 124 0,'-3'10'46'0,"3"-4"-35"0,2 5 9 0,-2-7 5 16,0 3-3-16,1 1-1 15,-1 0-3-15,0 2-1 16,0 0-9-16,0 3-1 0,0-1 0 16,0-1-3-16,2 0-3 15,-2-2 0-15,1 0-1 16,1-2 0-16,1 0 0 15,0-2 0-15,0-4 0 0,1 2 0 16,1-3 0-16,-1-3 0 16,2 3 0-16,-1-1-5 15,1 0 1-15,0-3-16 16,0 2-6-16,0-3-23 16,0 1-43-1,0-3 15-15</inkml:trace>
  <inkml:trace contextRef="#ctx0" brushRef="#br0" timeOffset="138765.568">3637 8282 116 0,'-6'3'46'0,"4"1"-35"0,-1 6 7 0,3-7 4 16,-1 5-4-16,-1 0 1 16,1 5-6-16,1 1-3 15,0 2-5-15,0 1-2 0,1-1 1 16,2 3-5-16,2-3-1 16,-1-1-10-16,1 1-5 15,-1 0-29 1,-1-6-39-16,0 2 17 15</inkml:trace>
  <inkml:trace contextRef="#ctx0" brushRef="#br0" timeOffset="139663.748">3177 7365 76 0,'0'-3'30'0,"2"2"-24"0,-1-1 17 16,1 1 7-16,1 0-10 16,1-1-1-16,2 1-9 15,2 1-4-15,-1 1-1 16,2 2-1-16,0 1-2 16,0 3-2-16,0-2 3 0,-1 2-2 0,-1-1-1 15,-1 2 3-15,-1 2 0 16,-5 1 5-16,-3 2 3 15,-2 0-6-15,-4 2-1 16,-1 0 0-16,-4-2 2 16,1 0-5-16,-1-1-1 15,2-1-2-15,2-3-2 16,2-1 3-16,2-1 2 16,2 0-2-16,-1-2-2 15,4 0 2-15,1 0 0 16,3-2 3-16,3 1 3 15,3-2 2-15,3 1 1 16,1-2-4-16,1 1-1 16,-1 2 1-16,1 1 0 15,-2 2-2-15,0 1 1 0,-2 1-2 16,-1 1-1-16,0-2 1 16,0 0-1-16,-1-3-16 15,-1 0-6-15,-1-3-18 16,-1-2-49-1,-1-2 8-15</inkml:trace>
  <inkml:trace contextRef="#ctx0" brushRef="#br0" timeOffset="140385.9309">3401 7374 132 0,'-7'-5'52'0,"4"1"-41"0,-2 2 7 0,2 2 0 15,0 2-1-15,-1 3-1 16,-1 0-6-16,-1 2-4 16,2 1-3-16,1 0-3 0,0 2 3 15,1-1-4-15,2 2 0 16,2 1-1-16,1 0 0 15,3 0 2-15,1-2 2 16,2 1-3-16,2 0 0 16,1-2-1-16,0-1 0 15,-2 0 4-15,-1 0 1 16,0 0-1-16,-1 0-2 0,-2 1-2 16,-3 3 1-16,-2 0-4 15,-2 0-1-15,-2 2-2 16,-2-5 0-16,-1-1 2 15,-1-3 2-15,-2-2-1 16,0-4 4-16,0-3 6 16,1-2 7-16,1 0-11 15,1-1-2-15,0-1-2 16,1 3 1-16,1 1-1 16,1 0 1-16,1 0 2 15,2 0 0-15,2-2-3 16,1 1 0-16,1-2 4 15,2-1 1-15,2 0 0 0,-1-1-2 16,1-2 7-16,-1 1 5 16,1-1 0-16,-2 0 1 15,0 2-3-15,0 0-1 16,0 1-3-16,-2 0-1 16,1 0-3-16,-2 0 1 15,0 0-2-15,-2 0 2 16,-1 0 2-16,-3 0 4 15,-1-1 2-15,-2 3 3 16,-2-1-5-16,1 0-1 16,-1 2-4-16,1 0-3 15,-1-1-5-15,2 4-2 0,0 2-22 16,2 2-8 0,1 5-37-16,1 2-38 15,2 5 37-15</inkml:trace>
  <inkml:trace contextRef="#ctx0" brushRef="#br0" timeOffset="141148.9849">3819 7736 140 0,'-6'-5'52'0,"3"2"-41"0,0 0 4 16,3 2 1-16,-2 1 3 15,-1 0 3-15,0 1-7 16,-1 3-4-16,-1 3-6 16,-2 2-4-16,-1 3 2 0,1 6-2 15,-2 2-1-15,1 5 1 16,2 6 1-16,2 1-1 16,2 0-1-16,4 0 1 15,2-3-1-15,4-2-5 16,-1-2 1-16,2-2 2 15,0-2 3-15,-1-3 0 16,-1-4-1-16,1-3 1 0,1-4 1 16,0-3 3-16,1-6 2 15,-1-2-1-15,2-4-1 16,-1-2-1-16,-1-4 2 16,-1-2-1-16,-2-4 0 15,-2-1 1-15,-2-3 3 16,-2-1 0-16,-2 1 2 15,-1 1-6-15,0 0-1 16,-1 2-2-16,-1 2 1 16,-1 0-2-16,0 2 2 15,0-2-2-15,0 2-1 16,0 2-10-16,0 3-6 0,2 4-21 16,-1 6-6-16,1 6-46 15,2 8-25 1,2 6 56-16</inkml:trace>
  <inkml:trace contextRef="#ctx0" brushRef="#br0" timeOffset="141344.761">3952 8167 152 0,'-3'15'57'0,"3"-10"-44"0,0 1 7 0,0-6 1 15,0 0-5-15,0-3 3 16,2 2-6-16,-1-5-3 16,-1-2-5-16,0 0-17 0,0-1-5 15,2-2-29 1,1 3-52-16,1-4 12 16</inkml:trace>
  <inkml:trace contextRef="#ctx0" brushRef="#br0" timeOffset="142097.412">4142 7717 140 0,'-3'-6'52'0,"1"4"-41"0,1 2 11 15,1 0 1-15,0 0-2 16,-2 0-1-16,1-1-2 0,-1 0 1 15,1-2-10-15,-2-1 6 16,-2-1 4-16,1-1-6 0,-1 2 0 16,-1 2-7-16,0 0-4 15,-1 5-1-15,-1 4-1 16,1 3-7-16,1 4 0 16,0 0-4-16,1 0 2 15,2-1 3-15,2-1 1 16,1 0 0-16,1-1 4 15,2-2 0-15,0 0 1 16,2-1 0-16,1-1 0 16,0-3-3-16,1 0 2 15,1-7 1-15,-1-1 2 16,1-4-1-16,1-1-1 0,-2-4 1 16,1-1 1-16,-2 0 1 15,-2 3 1-15,-1 2 2 16,0-1 1-16,0 1-1 15,0 2 1 1,-1 3-2-16,-1 3 2 0,-1 4-2 16,0 5 2-16,0 2-4 15,-1 4-2-15,-1 2 4 16,1 1 1-16,-2 2-2 16,1 2-3-16,1 4 0 15,-1 3-1-15,1 2-3 16,1-1 2-16,0-2 1 15,1-2 0-15,1-2-16 16,1-3-6-16,0-3-18 16,1-1-7-16,1-4-8 15,-1-4-35-15,1-1 17 16,-2-3 29-16,0-3 18 16</inkml:trace>
  <inkml:trace contextRef="#ctx0" brushRef="#br0" timeOffset="142383.3629">4274 7743 132 0,'-2'-6'49'0,"2"5"-38"0,0 0 8 0,0 1 1 0,2-2-12 16,-1 1-4-16,1 0 10 15,1-2 5-15,1 0-9 16,2-1 3-16,2 0 3 0,2-1-2 16,1 1 0-16,2 0-8 15,-1 1-2-15,0 2-2 16,0 1-2-16,-1 3-4 16,-2-1-2-16,-2 1-33 15,1 1-13-15,-4 0-32 16</inkml:trace>
  <inkml:trace contextRef="#ctx0" brushRef="#br0" timeOffset="142936.108">4289 7732 108 0,'-3'-3'44'0,"3"5"-35"0,0-1 12 0,0 2 3 16,0 1-7-16,1 6-2 16,1 4 3-16,-1 3 0 15,-1 2-9-15,0 1-5 0,0 2-1 16,0 0 0-16,0-2 1 16,-1-3 0-16,-1-3 2 15,2-4 1-15,0-3 1 16,0-3-2-16,0-3-1 0,0-1-3 15,3 0 1 1,0 0-4-16,2 0 0 0,1-1-1 16,1 0-2-16,2-1 0 15,3 1 0-15,0 0 3 16,-1 1 2-16,-1 1 0 16,1 2-1-16,-1 2 1 15,-1 4-1-15,2 3 2 16,0 3 1-16,-2 2-1 15,0 2 1-15,-2-2-4 16,-1 3 0-16,-1 0 3 16,-2-4 1-16,-2 3-1 15,-2-3-2-15,-4-3 5 16,-2 0 1-16,-4-5 4 0,-2-3 1 16,-4-1 1-16,-1-3 2 15,0-1-5-15,1-1-1 16,2-2-9-16,0 1-1 15,3-2-18-15,3-2-4 16,3 2-26-16,2-1-10 16,2-1-26-1</inkml:trace>
  <inkml:trace contextRef="#ctx0" brushRef="#br0" timeOffset="143461.3439">4520 7626 108 0,'-4'3'41'0,"2"0"-32"0,1 1 4 0,1-2 0 16,0 2 3-16,0 0 4 16,1 2 3-16,1 1 1 15,-1 1 0-15,2 1 0 16,0 0-13-16,0 2-2 0,0 1 1 0,0 1-8 15,-1 1-1 1,-1-1 1-16,-1 0 1 0,-1-2-23 16,-1-2-12-16,1-3-25 15,-2-5-45 1,1-6 22-16</inkml:trace>
  <inkml:trace contextRef="#ctx0" brushRef="#br0" timeOffset="143688.199">4499 7536 128 0,'-9'-2'49'0,"9"2"-38"0,-1 2-1 0,1-1-1 15,0 0-6-15,-2 2-2 16,2 0 2-16,0-1 2 15,0 2-2-15,2-1-2 0,-1 0 0 16,2-2-19-16,0-1-5 16,3-1-33-1</inkml:trace>
  <inkml:trace contextRef="#ctx0" brushRef="#br0" timeOffset="144515.8289">4661 7484 88 0,'-1'-2'33'0,"2"2"-26"0,2 0 14 15,0 0 3-15,2 0-1 0,1-1-2 16,0 0-3-16,1-2 1 16,1 0-6-16,1 1 0 15,0-1-8 1,3 2-1-16,-2-1 0 0,2 2-2 0,2 3-2 15,0 2 1-15,1 6 1 16,-2 5-1-16,-1 4-1 16,-1 3 3-16,-4 1 2 15,-2 4 0-15,-4 5 2 16,-1 1-2-16,-3 0 2 16,0 0-4-16,0-1 0 15,0 2-1-15,0 2 1 16,0-1-4-16,0 0-2 15,2-1 2-15,-1-3 2 0,1-3 0 16,1-2-1 0,1-3-2-16,1-1 1 0,1-3 1 15,0 0 0-15,0-4 0 16,-2 1 0-16,1-2 2 16,-1-2 1-16,-1 1-4 15,0-1-1-15,0-1 1 16,0 0 2-16,0-3 0 15,2 1-1-15,-2-2 1 16,0-2-1-16,0 0 0 16,0-2 2-16,0-2-1 15,-2 2 2-15,1-1 0 16,-1 1 3-16,1-1 1 16,-2 2 1-16,-2 0-2 0,1-2 1 15,-1 2 0 1,1-2 3-16,-2-2 6 0,-2-2 2 15,-1 0-1-15,-1-2 0 16,-1-1-12-16,0 0-2 16,1 0-5-16,-1-1 0 15,1 2-9-15,-2 2-3 16,1 1-13-16,2 0-3 16,0 0-11-16,2 0-4 15,-1-3-13 1,2 2-41-16,2-5 16 15</inkml:trace>
  <inkml:trace contextRef="#ctx0" brushRef="#br0" timeOffset="154301.768">4984 7879 88 0,'-4'-6'33'0,"5"5"-26"0,1-4-2 16,1 3 0-16,1 0 2 16,2-1 6-16,2 0-1 15,2 2 1-15,4 0-1 16,1-1 2-16,1 2-1 16,1 0 0-16,-1 2-7 15,1-1-4-15,0 0-1 16,-4 2-1-16,-1 0 0 0,-1-1-7 15,-2 0 0-15,0-2-28 16,-3-2-40 0,-2 1 8-16</inkml:trace>
  <inkml:trace contextRef="#ctx0" brushRef="#br0" timeOffset="154655.5529">5046 7988 108 0,'4'-9'44'0,"-1"5"-35"0,6-1 9 15,-3 3 2-15,2 1-6 16,4 1 0-16,1 1 3 16,1 2 3-16,0 0-10 15,-2-1-1-15,-2 1 1 0,1 0-6 16,-2-1-2-16,0 0-1 16,0 0-1-16,0 0-42 15,-2-1-59 1,1-4 13-16</inkml:trace>
  <inkml:trace contextRef="#ctx0" brushRef="#br0" timeOffset="155525.78">5473 7681 88 0,'-7'0'35'0,"4"-1"-27"0,-1-2 13 0,2 2 4 15,1-2 0-15,-2 1 0 16,0 0-6-16,-2 1 1 15,1 1-7-15,-1 3-3 16,-1 3-5-16,-1 6-4 0,-1 4 0 16,1 6-4-16,-1 2 2 15,2 1-1-15,2 3 0 16,2 4 0-16,2 1 0 16,2 1 2-16,1-3 0 15,1-1 0-15,4-3 0 16,-1-3-3-16,4-4 2 15,1 0 1-15,1-3 2 16,2-5-1-16,1-1-1 0,0-6 3 16,1-3 2-16,1-6-2 15,-2 0 0-15,-1-8 5 16,-3-3 3-16,-3-6 5 16,-3-5 2-16,-4-2 2 15,-4 2 2-15,-4 0-3 16,-1 2 0-16,-4 2-6 15,-1 1 0-15,-1 4-6 16,-1 1-2-16,-1 1 0 16,2 5-1-16,-1 0-2 15,2 0-2-15,1 3-2 16,2 2-1-16,2-1-5 0,2 2-2 16,2 3-22-16,3 4-6 15,3 2-19-15,3 2-6 16,5 1-26-1</inkml:trace>
  <inkml:trace contextRef="#ctx0" brushRef="#br0" timeOffset="155728.628">5717 8090 172 0,'-1'0'66'0,"1"-2"-52"16,-2 1 8-16,2 1-1 0,0 0-16 16,-1 0-4-16,1 0-17 15,0 0-7-15,0 0-32 16,0 0-13-16,0 0 12 16,3-3 7-16</inkml:trace>
  <inkml:trace contextRef="#ctx0" brushRef="#br0" timeOffset="156327.4559">5839 7684 116 0,'-3'-8'46'0,"3"5"-35"0,-1 1 16 0,1 2 5 15,-2 0-4-15,-1 2 0 16,0 4-6-16,-2 2-4 16,-1 4-10-16,-1 2 1 0,-1 4 2 15,1 2-4-15,-2 1-2 16,1 2-5-16,2 2-2 15,0 7-2-15,3 1 3 16,5 0 0-16,2-4 3 16,5-2-3-16,3-3-2 15,2-3-1-15,1-1 3 0,0-3 0 16,2-2 1-16,1-4 0 16,0-5 2-16,0-3 1 15,3-3 3-15,-2-7-1 16,-1-2 2-16,-3-10 0 15,-3-5 3-15,-4-5 6 16,-2 0 2-16,-3 1-3 16,-3-2 1-16,-2 1-9 15,-2 3-2-15,-2 1-1 16,-3 1 0-16,-3 4 0 16,-2 3 0-16,-2 1-11 15,-2 1-5-15,-3 2-8 0,3 2-2 16,3 3-6-16,1 3 0 15,5 3-14-15,5 5-5 16,5 5-15 0,5 4-32-16,5-1 24 15</inkml:trace>
  <inkml:trace contextRef="#ctx0" brushRef="#br0" timeOffset="156719.155">6114 7741 116 0,'6'-10'46'0,"0"3"-35"0,3-4 12 0,-3 7 5 16,3-1-10-16,1 0 0 15,4-1-8-15,3 2-2 16,1 2-4-16,1 2 2 0,-1 0 0 15,-1 1-2-15,-4 2-3 16,-1-1 0-16,-1 1 1 16,-1-2-21-16,-2 1-9 15,-4-1-28 1,-2 0-32-16,-2-1 25 16</inkml:trace>
  <inkml:trace contextRef="#ctx0" brushRef="#br0" timeOffset="157229.97">6148 7656 80 0,'-1'0'33'0,"1"3"-26"0,0 1 14 0,0 0 6 0,0 2-11 16,0 6-3-16,1 6-2 15,1 3 3-15,-1 2-4 16,1 1 0-16,-1-2-6 15,1-2-3-15,-1 0 0 0,1-5 5 16,1-3 4-16,0-4-3 16,1-3 1-16,1-1-1 15,0-2 1-15,1-2-2 16,0-2-1-16,1 0-1 16,1-1 0-16,1 0-5 0,1 1 1 15,2-1 2-15,2 2 1 16,-1-1-1-16,-1 2-2 15,-1 0 3-15,-1 3 0 16,2 0 3-16,-1 2 1 16,-2 3-1-16,-2 3 1 15,-1 4 0-15,-1 2 1 16,-4 3-2-16,-2 1 1 16,-2 1 0-16,-3 0 1 15,-5-2-4-15,-4-2-1 16,-6-4 1-16,-3 0 2 15,-1-6-5-15,-1-2-1 16,1-3 0-16,0 1 2 16,3-4-10-16,1 0-4 15,4-1-34-15,2-2-13 16,6 2-35-16</inkml:trace>
  <inkml:trace contextRef="#ctx0" brushRef="#br0" timeOffset="158092.268">6548 7425 148 0,'-6'-5'55'0,"5"2"-43"0,-5 0 12 0,3 2 5 16,-4 0-11-16,1-2-2 16,-1 0-7-16,-1 0-1 0,1 2-5 15,-1 0-4-15,2 1 0 16,0 1 1-16,0 3 2 0,0 3 1 16,0 4 1-16,0 3-2 15,0 6 1-15,2 4-4 16,1 3 0-16,1 1 1 15,2 1 0-15,3 7 0 16,2 4 0-16,1 1 2 16,1-1 1-16,2 0-4 15,0 1 1-15,0 3-2 16,-1-3 0-16,1 1 2 16,-2-3 2-16,-1-1-1 15,-1 2-1-15,-1 3 1 16,-1-3 1-16,1 0-1 15,-3-4 2-15,1-4-2 0,-2-4-1 16,1-4 1-16,-1-2 1 16,0-5-1-16,0-2-1 15,2-2 1-15,-2 0 1 16,0-3-3-16,0 2-2 16,1-4 2-16,-1 1 0 15,0-2 3-15,2 0 1 16,-2-2 1-16,0 0 0 15,0-2 9-15,1 2 6 16,2-1-6-16,0-1-2 16,0 1-2-16,2 0-1 15,-1-1-4-15,2-1-1 16,0 1-3-16,2-2-1 0,-1-1 3 16,2-1 1-16,0 0-1 15,2-3 1-15,-1 1-4 16,2-1-2-16,0 0-3 15,2 1 1-15,-1 1-19 16,-1 2-9-16,0 0-19 16,2 0-5-16,-2 2-31 15</inkml:trace>
  <inkml:trace contextRef="#ctx0" brushRef="#br0" timeOffset="158709.462">6767 7653 88 0,'0'0'33'0,"0"0"-26"0,0-1 7 0,0 1 1 15,0 0 3 1,2 0 1-16,1-1-4 0,1-1 1 16,2 1-3-16,2-1 2 15,2 0-8-15,4-1 2 0,5-1 2 16,5 0 0-16,3-1 1 16,2-2-9-16,0 0-1 15,-2-1 0-15,1 3 1 16,-1 0-1-16,-1 2 1 15,-4 3-4-15,-1 1 0 16,-1 6-30-16,-5 0-12 16,-6-1-35-1</inkml:trace>
  <inkml:trace contextRef="#ctx0" brushRef="#br0" timeOffset="159559.948">6794 7640 92 0,'0'-2'35'0,"0"2"-27"0,2 0 16 0,-2 0 4 15,3 0 2-15,1 0 2 16,2 0-4-16,3 2-3 16,0 0-13-16,3 4 1 0,0 1 3 15,2 2-4-15,-1 3-2 16,1 0-5-16,0 0-4 15,1 0 0-15,0-1-1 16,0-2 0-16,0-2 0 16,-2 2 0-16,1-2 2 15,-1-1-1-15,1 2-1 16,-2 0 3-16,0 0 2 16,-2 2-2-16,-2-1-2 15,-2-1 2-15,-3 0 2 16,-3-1 0-16,-3 1 0 0,-3-3-3 15,-3-1-2-15,-2-1-2 16,-2-1 1-16,-2 1 1 16,-2 2 0-16,-1 2-3 15,0 2 2-15,0 5-1 16,0 6-2-16,0 1-2 16,0-1-1-16,1 2-3 15,2-4 1-15,2-2 5 16,-1-1 4-16,2-3 1 15,2-1-1-15,-1-5 5 16,2 4 1-16,0-2-2 16,2-2-1-16,2 0-3 15,1 3-1-15,2-1-4 0,2 0 1 16,2 0 0-16,1 0 2 16,1 0 3-16,2-3 4 15,2-3 0-15,4-2 2 16,4-2-4-16,5-3 0 15,5 2 1-15,1-1 2 16,0 0-1-16,-1 0 0 16,-2 0-6-16,0 2 1 15,0-1 2-15,0 2 1 16,0-1-4-16,0 2-1 16,0 2 5-16,-2 0 3 15,-1 1-3-15,-3 1-2 16,-1-1 0-16,-2 1-1 15,-3-2-16-15,-2 0-6 0,-2-1-38 16,-4-1-14-16,-4 0-14 16</inkml:trace>
  <inkml:trace contextRef="#ctx0" brushRef="#br0" timeOffset="159990.29">6811 8278 88 0,'0'3'33'0,"0"-3"-26"0,1 0 18 0,1 1 6 0,-2-1-1 15,3 3 0-15,0-1-6 16,0 2-1-16,0 3-12 15,0 0-2-15,0 2-2 0,-2 2-3 16,1 2-1-16,-1 0-1 16,1 1 1-16,-1-2-7 15,1-3 1-15,-1-1-23 16,-1-2-8-16,0-6-32 16,0-2-28-1,-1-2 35-15</inkml:trace>
  <inkml:trace contextRef="#ctx0" brushRef="#br0" timeOffset="160126.251">6790 8214 96 0,'0'-8'38'0,"1"5"-29"0,-1 3-1 0,0 0 0 16,0 0-21-16,2 0-8 15,-1 4-18-15,1-1-8 16</inkml:trace>
  <inkml:trace contextRef="#ctx0" brushRef="#br0" timeOffset="160398.628">6945 8269 128 0,'4'2'49'0,"1"0"-38"0,-2-6 12 15,0 4 3-15,1 0-3 16,1 0 0-16,1-2-10 16,0 1-5-16,0 0-5 15,0-1 0-15,1 1 0 0,1 0-4 16,-1-1 1-16,1 2 0 16,-1 0 2-16,-1 0-19 15,0 2-8-15,-1-1-25 16,-1 0-41-1,-1-1 17-15</inkml:trace>
  <inkml:trace contextRef="#ctx0" brushRef="#br0" timeOffset="160613.4929">6958 8331 128 0,'0'3'49'0,"2"-2"-38"0,-1 1 6 0,2-1-1 15,0-1-5-15,0 3 1 16,2-1-7-16,1 0-1 16,0 0-2-16,0 1-2 0,1-2 1 15,1 3 1-15,-1-1 1 16,1 0-23-16,-1-2-12 16,-1-2-34-1</inkml:trace>
  <inkml:trace contextRef="#ctx0" brushRef="#br0" timeOffset="160997.248">7185 8261 156 0,'-2'-2'57'0,"1"4"-44"0,-2 2 12 16,1 0 1-16,1 1-8 15,-2 3-3-15,0 1-11 16,0 5-2-16,1 2-2 16,2 1-3-16,2 2 0 0,-1-2 2 0,4-1 2 15,-1-1-2-15,2-4 0 16,2-3-1-16,-1-3 0 16,1-4 6-16,1-1 2 15,-2-2 0-15,1-5 1 16,-2-4-4-16,-1-1-2 15,-2-1 0-15,-2-1 1 16,1 1-1-16,-2 0 2 16,0-1-2-16,-2 1 2 15,1 1-4-15,-2 1-2 16,-1-2-14-16,0 5-6 16,-4-1-35-1,-1 1-45-15,0 0 25 16</inkml:trace>
  <inkml:trace contextRef="#ctx0" brushRef="#br0" timeOffset="161845.229">6833 7283 116 0,'-1'3'44'0,"1"-2"-35"0,1-2 12 16,1 0 3-16,1-2-7 16,0-2-2-16,3-3-2 15,0 0 1-15,3 0-7 16,1 0-2-16,2 2-1 0,1 4 0 15,-1 3 0-15,0 6-2 16,0 5-2-16,-2 4 3 16,-1 1 2-16,0 2-4 15,-3-1-1-15,-3 0 0 16,-1-4 0-16,-5 1 2 16,-3-3 3-16,-2-1-2 0,-4 0-2 15,-1-1 0-15,-1 1-1 16,1 0 0-16,2-2 2 15,2-1-1-15,3-3-1 16,1-1-4-16,4-1 0 16,2-3 0-16,4-3 2 15,2-1 5-15,6 0 3 16,-1 0-5-16,3 0 0 16,0 2 1-16,-2 0 3 15,-1 4-2-15,-1 0 0 16,-2 2 1-16,0 0 0 15,-2 0-2-15,1-1-2 16,-2-2-28-16,0-1-11 16,0 0-30-16,0-1-28 15,0 0 33-15</inkml:trace>
  <inkml:trace contextRef="#ctx0" brushRef="#br0" timeOffset="162499.066">7099 7278 136 0,'-6'-5'52'0,"5"5"-41"0,-7 1 15 0,5 0 6 16,-1 1-5-16,-1 0-1 16,-1 1-12-16,2 1-4 15,-2 0-6-15,1 1-3 0,2 1 0 16,2 0-4-16,-1 1 2 15,4 1-1-15,1 1-2 16,1 1 3-16,2-1 0 16,2 0 1-16,1 2 0 15,1-2-3-15,1-1 2 16,2 0 3-16,-1-1 1 16,0 0-4-16,-1 1 1 15,-1-1 2-15,-2 1 1 16,-1 0-4-16,-4 0 1 15,-1 0-2-15,-5 0-2 16,-3 0-4-16,-2-2 0 16,-1 0 4-16,-1-1 4 0,-1-2 1 15,-1-2 2 1,2-1-2-16,-2 0-1 0,4-1 1 16,2-2 1-16,0-1-1 15,3-1-1-15,2-1 1 16,1 0 1-16,1-4-3 15,2 1 0-15,2-2 1 16,-1 1 2-16,2-1-1 16,0 2 2-16,2 2-4 15,-1 1-2-15,1 1 4 16,-1 1 1-16,1 1-3 16,-1-1 1-16,-1 0 0 15,0-1 2-15,-1-3 3 16,-2 0 4-16,0-1 0 0,-3-1 2 15,0 0-2-15,-2 0 2 16,1 2-4-16,-2 0 1 16,-2 2-3-16,-2 0 2 15,-2 2-4-15,-2 4-2 16,-1 3-27-16,-1 2-10 16,2 1-26-1,2 0-53-15,3 4 20 16</inkml:trace>
  <inkml:trace contextRef="#ctx0" brushRef="#br0" timeOffset="163812.946">7463 7777 68 0,'0'-1'27'0,"0"1"-21"0,0-3 18 16,0 2 9-16,0-3-4 15,-2-1 0-15,1-3-7 16,-2-2-4-16,-2 0 3 15,1 0 1-15,-2 1-11 16,0 2 0-16,-2 3 2 0,1 3-7 16,-2 4-1-16,0 6-3 15,0 4 1-15,0 5-4 16,1 2 0-16,2 1-1 16,3 2 0-16,2 3 2 15,2 2 0-15,5 1-3 16,2-3 0-16,2 0-1 15,4-1 0-15,-1-4 3 0,1 1 0 16,-2-5 1-16,0-4 0 16,-2-2 0-16,-1-2 2 15,0-5-1-15,-1-2 2 16,-1-4-2-16,-1-6 2 16,-1-1 2-16,-2-4 2 15,0-6-3-15,-2-4-3 16,-1-1 2-16,-1 0 0 15,-2 2 3-15,-2-2 1 16,-1 1 1-16,-1 0 0 16,-1 2-2-16,2-2-1 15,0 3-3-15,0 3 1 16,0 2-2-16,2 3-1 0,1 3-4 16,0 1-2-16,1 2-11 15,2 4-3-15,0 2-15 16,2 4-5-16,1 2-18 15,1 4-37 1,2 2 20-16</inkml:trace>
  <inkml:trace contextRef="#ctx0" brushRef="#br0" timeOffset="164017.728">7609 8066 112 0,'0'8'44'0,"0"-8"-35"0,1 1 23 0,-1-1 8 15,0 0-6-15,3 0-2 16,0 0-12-16,-3 0-5 16,0 0-8-16,0 0-5 0,0 0-1 15,-1 0-65 1,-2-1-60-16,-2-6 33 15</inkml:trace>
  <inkml:trace contextRef="#ctx0" brushRef="#br0" timeOffset="164863.606">7780 7784 88 0,'-6'-1'35'0,"4"-3"-27"0,-2-3 7 0,2 3 0 16,1-1 3-16,-2-2 3 15,0-1 2-15,0-1 3 16,0 1-5-16,0-2-3 15,0 1-10-15,-2 1 1 0,1 3 2 16,-2 1 2-16,0 1 3 16,0 2-7-16,-2 2-3 15,-1 4-6-15,2 3 0 16,-1 4-2-16,2 2 0 16,2 0 0-16,2 2 0 0,2-1 0 15,3 0-2-15,2-2 0 16,-1-2 3-16,2-2 0 15,0-1 1-15,0-3 0 16,2-2 0-16,-1-3 0 16,1-3 0-16,-2-1 0 15,0-4 2-15,0 0-1 16,-2-1-1-16,1-4 3 16,-1 2 2-16,1-2-4 15,-2-1-1-15,0 2 0 16,0 2 2-16,0 2 3 15,-2 1 2-15,1 3-1 16,-1 3 1-16,-1 1 0 16,0 2 1-16,0 4-2 0,0 2-1 15,0 2-1-15,0 2 0 16,0 3-2-16,0 2 1 16,0 2-2-16,0 2 2 15,0 5-2-15,0 3-1 16,0 2 1-16,2-2 1 15,-1-1-3-15,2-4-2 16,0-1-3-16,0-4 1 16,2-5-13-16,-1 2-5 15,-1-5-17-15,0-3-7 16,0-4-15 0,-3-4-35-16,2-3 27 15</inkml:trace>
  <inkml:trace contextRef="#ctx0" brushRef="#br0" timeOffset="165186.255">7898 7713 92 0,'2'0'35'0,"1"2"-27"0,-3-1 16 0,1 0 4 15,-1-1 4-15,3 0 4 16,0-1-14-16,2 0-5 16,-1-2-10-16,2-1 4 0,2 0 2 15,-1 0-4-15,3 0-3 16,-1 0 1-16,0 3 2 16,0-1 0-16,0 2 0 15,-2 2-5-15,-1-1-1 16,0 0-12-16,-1-1-4 15,-1 0-29-15,-1-1-13 16,0 0 0 0,-1-2-30-16,-4 2 16 15</inkml:trace>
  <inkml:trace contextRef="#ctx0" brushRef="#br0" timeOffset="165700.221">7894 7712 120 0,'-3'1'46'0,"6"3"-35"0,-3 3 9 16,3-2 3-16,-2 3 2 15,-1 2 2-15,0 2-8 16,2 0-1-16,-2 1-11 16,1 0-4-16,1-1 0 0,1-1-2 15,-2-3 2-15,2 0 0 16,0-3 1-16,0-2-5 15,2 1-1-15,-2-1 1 16,1-1 0-16,1-2-2 0,-1 2 2 16,1-2 1-16,1-2 2 15,0 1-3-15,2 0 0 16,-1-1 3-16,2 2 3 16,0 0-2-16,0 2-2 15,2 2-5-15,-1 1 0 16,1 3 4-16,-2 3 2 15,-2 4 2-15,1 1 0 16,-2 1-2-16,-3-1-2 16,-2 3 3-16,-4-2 0 15,-1 0 3-15,-5 1 1 16,-3-1-3-16,-2-1-1 16,1 0 3-16,-2-3 1 15,0-2 3-15,-2-3 1 16,-1-3-3-16,-2-3-3 0,2-2-13 15,0-4-8 1,5 1-18-16,4-2-8 0,4-2-42 16,4 0-32-1,2-3 50-15</inkml:trace>
  <inkml:trace contextRef="#ctx0" brushRef="#br0" timeOffset="166057.375">8104 7609 68 0,'2'1'27'0,"-2"2"-21"0,0 1 18 0,1-1 7 16,1-1-1-16,-1 2 0 15,1 2 2-15,-1 0 5 16,1 2-14-16,-1 2-3 0,-1 2-12 16,0 1-5-16,0 3-2 0,0 0-1 15,0-1 2-15,2-4-6 16,-2 1 1-1,0-4-23-15,0-3-8 0,0-2-36 16,-2-7-28 0,-1-6 36-16</inkml:trace>
  <inkml:trace contextRef="#ctx0" brushRef="#br0" timeOffset="166284.641">8106 7462 136 0,'3'-4'52'0,"-3"4"-41"0,0 2 22 0,0-2 8 16,0 4-18-16,0 1-7 16,0 2-10-16,0-1-5 15,0 2 0-15,1-1-21 0,2-2-7 16,0-1-35-1,2-2-34-15,1-4 30 16</inkml:trace>
  <inkml:trace contextRef="#ctx0" brushRef="#br0" timeOffset="166931.876">8324 7939 108 0,'3'-3'44'0,"-2"2"-35"0,2 0 9 0,0 1 2 0,0 0-6 15,2 0 0-15,1 0 0 16,0 0 4-16,1 0-10 15,1 0 2-15,1 0 3 0,1 0 2 16,4-2 0-16,1 1-5 16,1-2-4-16,2 1 1 15,2 0 0-15,-1 0 3 16,-1-1 1-16,0 0-5 16,-3 1-4-16,-3-1-1 15,-1 2 1-15,-2-2-21 16,-3 0-7-16,-2 1-42 15,1 0-50 1,1 2 32-16</inkml:trace>
  <inkml:trace contextRef="#ctx0" brushRef="#br0" timeOffset="167888.9359">8842 7672 64 0,'-2'0'24'0,"2"0"-18"0,2 0 11 15,-1 0 4-15,2 0 2 0,0 0 3 16,0 0-5-16,2 0-3 16,1 0-2-16,1 0 0 15,1 0-2-15,2 0 1 16,2 1-8-16,2 1 0 15,2-1 0-15,2 0-3 0,3 2-1 16,0 1-1-16,1 0-2 16,-3 1 1-16,-1 1-1 15,0-2 0-15,2 0 2 16,-4-2-1-16,-1 0-1 16,-1-2-17-16,-2-2-6 15,-2 1-24 1,-2-2-46-16,-4 2 17 15</inkml:trace>
  <inkml:trace contextRef="#ctx0" brushRef="#br0" timeOffset="168939.735">8884 7685 60 0,'-3'-2'24'0,"1"0"-18"0,-1 1 4 0,3 1 2 16,-1 0-3-16,-1 0 2 16,1 0-2-16,-1 1 2 15,1 1 5-15,-1-1 4 16,1-1-1-16,1 0 0 15,0 0 3-15,0 0 3 16,0 0-13-16,0 0 6 0,0 0 5 16,0 0-6-16,1 3 1 0,1 1-9 15,1 1-3 1,1 3-6-16,2 3 0 0,2-1 0 16,1 1 2-16,1 0-1 15,2-1-1-15,2 1-2 16,1 0 1-16,0-2 3 15,0 3 1-15,0-1 3 16,-1-1 1-16,-2 1-3 16,-2-2-1-16,-1-1 1 15,-1-2 2-15,-2-1-3 16,-2-1 0-16,-2 0 1 16,-2-1 2-16,-3-1-3 0,-2 1 0 15,-1 0-1 1,-1 1-2-16,-2 0-2 0,-2 1 1 15,-1 1 1-15,-2 2 0 16,-1 1-7-16,-1 2-3 16,-2 2-1-16,0 2-1 15,0-1 2-15,-2 1 4 16,-1-2 1-16,2 1 0 16,1-2 4-16,1-2 2 15,2 0 0-15,2-4 2 16,2 2 0-16,1-1 3 15,2-2-3-15,2 1 0 16,2-2-1-16,-1 0-2 16,2-2-2-16,2 4 1 15,1-2-1-15,3-2 0 0,3 0 2 16,1 3 2-16,5-1 1 16,2 0 3-16,1 0-1 15,1-1 0-15,4-2-1 16,2-1 2-16,4 0 1 15,1-1 1-15,1-2-2 16,1 0-1-16,-4 1-3 16,0-1-2-16,-3-1 3 15,2-1 2-15,0 3 0 16,2 0 0-16,-2-1-1 16,0 3 0-16,-2 0-5 15,-1 0-1-15,-1 0-4 16,-4 0 1-16,-1 0-15 15,-1 3-6-15,-4-1-27 0,-2 0-9 16,-2 3-24 0,-2 2-20-16,-4 2 48 15</inkml:trace>
  <inkml:trace contextRef="#ctx0" brushRef="#br0" timeOffset="169450.3489">8830 8322 92 0,'1'0'35'0,"-2"1"-27"0,1 1 11 0,0-2 3 16,0 4-1-16,1-2 2 16,1 4-2-16,-1 0-1 15,2 2-2-15,0 7-1 16,-1 0-9-16,-1 1-5 0,1 0 0 16,-1 1-2-16,1-3-1 15,-2-1-4-15,0-1-2 16,0-4-24-16,0-5-10 15,3-3-26 1,0-4-17-16,0-7 35 16</inkml:trace>
  <inkml:trace contextRef="#ctx0" brushRef="#br0" timeOffset="169630.227">8827 8213 64 0,'-3'5'27'0,"3"-4"-21"0,-2 5 10 15,2-5 4-15,0 3-5 16,0-1 0-16,0-3-7 16,2 2-3-16,-2-2-11 15,1 3-4-15,2-2-37 16,0-1-14-16</inkml:trace>
  <inkml:trace contextRef="#ctx0" brushRef="#br0" timeOffset="169919.8859">8923 8331 104 0,'1'0'38'0,"1"4"-29"0,1-2 12 0,0-2 4 16,1 0 0-16,2 0 2 0,3 0-9 15,0 0 0-15,3 0-11 16,0 0-2-16,0 0-1 0,2 0-5 16,-2 0 1-16,-1 0-2 15,-2 0-2-15,-3 0-22 16,0 0-10-16,-2 0-23 15,-1 1-24 1,-1 2 31-16</inkml:trace>
  <inkml:trace contextRef="#ctx0" brushRef="#br0" timeOffset="170134.178">8945 8437 116 0,'3'4'46'0,"0"-1"-35"0,3-3 12 0,-1 0 5 16,1 0-10-16,3-2-2 16,1 1-7-16,2-3-4 15,2 3-2-15,0-2-16 0,-2 0-4 16,-2 2-22 0,-1 1-43-16,0 1 13 15</inkml:trace>
  <inkml:trace contextRef="#ctx0" brushRef="#br0" timeOffset="170683.771">9187 8295 128 0,'-4'0'49'0,"2"0"-38"0,-1 0 10 15,2 0 2-15,-1 0 0 16,-1 3 3-16,-1-2-3 16,-2 1 0-16,0-1-12 15,0 4-2-15,0 1-2 0,0 2-6 16,1 2-2-16,1 6-3 15,2 2 0-15,1 1 3 0,2-2 2 16,2-1-2-16,2 1 0 16,2-2 1-16,2-4 0 15,2 1 0-15,1-4 0 16,1-2 0-16,1-3 0 16,-1-3 6-16,-1-3 6 15,-1-1-4-15,-1-5 0 16,-2 0-4-16,-2-6-1 15,-2-1-1-15,1-1 1 16,-2-1-2-16,0 1 2 16,-3 1-2-16,-2 1-1 15,-1 0 1-15,-3 2 1 16,-3 1-3-16,-1 0-2 0,-4 1-9 16,-2 2-3-16,-2 0-3 15,0 5-2-15,3 2-6 16,1 4-4-16,2 2-3 15,3 6-2-15,3 6-30 16</inkml:trace>
  <inkml:trace contextRef="#ctx0" brushRef="#br0" timeOffset="171885.213">8918 7440 36 0,'-4'1'16'0,"4"2"-12"0,-2-1 12 0,2 1 4 16,2 0 3-16,-1-1 3 16,1 1-8-16,-1-2 0 0,2 2-2 15,0-2 2-15,0 2-1 16,0 1 1-16,0 1 2 15,-1 3 0-15,-2 6-11 16,0 0-5-16,-2 5-1 0,1 0-2 16,-1-1 2-16,1-2-2 15,-1-2-1-15,2-4-26 16,2-3-10-16,-2-2-28 16,3-7-24-1,3-4 34-15</inkml:trace>
  <inkml:trace contextRef="#ctx0" brushRef="#br0" timeOffset="172589.462">8971 7485 64 0,'1'-5'27'0,"1"2"-21"0,1-1 12 0,-2 3 5 16,2-1 1-16,0 0 3 16,0-1-6-16,0 0-1 15,2 1-7-15,1-1 0 0,0 2-8 16,2-1 1-16,1 0 1 0,0 0-1 15,0 1 1-15,0 1-4 16,0 0-2-16,-2 1 4 16,1 2 1-16,-1 1-2 15,1 1-3-15,-4 2 2 16,1 2 2-16,-4 1-2 16,-1-1 0-16,0 0 1 15,-1-1 0-15,-2-1-5 16,0-2 1-16,0 1 2 15,-3-2 3-15,1-2-4 16,1 1-1-16,1-2-2 16,1 1-2-16,1-2 3 15,1 0 2-15,0 0-2 16,1-2 0-16,2 1 1 16,0 0 0-16,2-1-3 0,2 1 2 15,-1 1-1-15,2 3 0 16,-1 1 2-16,2 1 0 15,0 2 0-15,0-1 0 16,-1 1 2-16,-1 0 3 16,-1-1 0-16,-1 0 0 15,-2-1 5-15,-2 2 6 16,-2-3 1-16,-2 1 1 16,-2 0-7-16,-1 3-2 15,-1 0-5-15,-1 0-3 16,-1-1-3-16,2-1 1 15,-1-2 1-15,1-2 0 0,-1-2-14 16,1-1-5-16,-2-2-15 16,3-1-6-16,0-3-31 15,3 1-39 1,0-1 34-16</inkml:trace>
  <inkml:trace contextRef="#ctx0" brushRef="#br0" timeOffset="173307.039">9492 7668 140 0,'-7'-11'55'0,"1"9"-43"0,3-1 5 15,1 3 2-15,1 1-5 16,-2 2 0-16,0 2-2 16,-2 5 0-16,-1 4-6 15,0 6-4-15,-1 3 1 0,1 4-2 16,0 1 2-16,1 2-2 15,4 6-1-15,2 0-2 16,4-1 1-16,4-3 1 16,1-2 0-16,4-4 0 15,-1-3 0-15,2-6 2 16,-1 1 1-16,-2-8 1 16,-2-2 0-16,1-5-2 15,-2-3 1-15,-2-3 2 0,-1-6 2 16,0-6-1-16,-1-3 1 15,-2-4-2-15,-2-2 2 16,1 0 0-16,-2 2 3 16,0-1-1-16,-2 2 2 15,-1 0-2-15,0 1 0 16,0-1-5-16,-1 1-3 16,-2-1-3-16,-2 1 1 15,1 1-8-15,-1 4-4 16,2 5-13-16,2 6-6 15,2 6-21-15,2 6-8 16,5 4-17 0</inkml:trace>
  <inkml:trace contextRef="#ctx0" brushRef="#br0" timeOffset="173503.312">9695 8068 152 0,'3'3'57'0,"-2"-3"-44"0,-1-1 14 15,0-1 5-15,-1 0-16 0,-1-1-6 16,1-2-22-16,-1-1-9 16,1 1-19-16,-1 0-7 15,1 2-17-15,2-1-5 16</inkml:trace>
  <inkml:trace contextRef="#ctx0" brushRef="#br0" timeOffset="174269.49">9832 7716 152 0,'-3'-1'57'0,"1"-1"-44"0,-1-2 5 15,2 2 1-15,-2-2-7 16,-2-2 1-16,-1 0-4 0,-1-1 2 16,-1 0-6-16,1 2-3 15,-1 1-1-15,1 1-1 0,-1 3 0 16,1 6-3-16,1 3 2 15,1 4-4-15,2 3 1 16,3 0 2-16,2-2 1 16,1-1 1-16,1-2 0 15,4-3-3-15,-1-3 2 16,4-2 1-16,1-5 0 16,1-2 4-16,1-2 2 15,-2-4 2-15,-2 0 0 16,-2-2 0-16,-2 0 2 15,-3 0-1-15,-2 1 0 16,-1 2-5-16,-1 1-1 0,-1 1 1 16,-1 3 0-16,2 0 0 15,-1 3 2 1,1 2-3-16,-1 4-2 0,2 6 0 16,0 4 1-16,2 3 3 15,-1 2 2-15,1 2 1 16,-2-1 2-16,1 2-7 15,1 2-2-15,1 6-1 16,0 1 0-16,0-1 0 16,1-3 0-16,1 0-5 15,-1-4 1-15,2-4-16 16,-1-4-6-16,-1-3-18 16,1-4-7-16,-1-1-22 15,1-5-22 1,-1-4 36-16</inkml:trace>
  <inkml:trace contextRef="#ctx0" brushRef="#br0" timeOffset="174508.9309">9977 7717 108 0,'2'-6'41'0,"-1"3"-32"0,2 0 9 0,0 3 3 15,2-1-3-15,1 0 1 16,1-2 1-16,2 0 2 0,2-1-12 16,1 0 3-16,1 0 1 0,1 2-3 15,0-1 1-15,-2 2-5 16,-2-1-2-16,-2 2-9 16,-2 2-3-16,-3-1-27 15,-2 0-10-15,-2 1-40 16</inkml:trace>
  <inkml:trace contextRef="#ctx0" brushRef="#br0" timeOffset="175056.146">9992 7688 144 0,'2'5'55'0,"-1"2"-43"0,1 4 12 0,-2-5 2 16,1 4-8-16,-1 2 0 15,2 2-9-15,-1 1-3 16,1 0-3-16,-1-3 0 0,1 1 0 16,-1-2-1-16,2-3 1 15,-1 0-4-15,1-3 0 16,0-1 1-16,0 0 2 15,1-3 1-15,1 1 3 16,1-2-3-16,3 1-2 16,0-1-3-16,3 1 1 15,0 1-1-15,0 0 0 0,2 1 4 16,-2 0 3-16,-2 1 0 16,-1 0 2-16,0 1 0 15,0 2 1-15,-1 1-2 16,-2 3 1-16,0 2-2 15,-2 3 0-15,-2 1-3 16,-4 1-2-16,-1-2 3 16,-3-2 2-16,-3-2-2 15,-3-1 0-15,-3-3 1 16,-3-3 2-16,-1-2-1 16,-1-3 2-16,2 0-9 15,1-1-3-15,2-1-11 16,2 2-2-16,1 0-4 15,3 0-2-15,4 0-22 0,2-1-10 16,3-3-23 0</inkml:trace>
  <inkml:trace contextRef="#ctx0" brushRef="#br0" timeOffset="175410.508">10242 7581 88 0,'-5'1'33'0,"5"-1"-26"0,-1 2 16 16,1-2 5-16,0 0 2 15,0 0 4-15,0 0-5 16,0 0-1-16,0 2 0 16,0 2 0-16,0 3-15 15,0 2-1-15,0 1 1 0,0 0-7 16,-2 2-1-16,1 2-3 16,-1-1-2-16,2 1-8 15,0-2-3-15,0-3-21 16,2-4-9-16,1-2-29 15,0-3-40-15,1-4 33 16</inkml:trace>
  <inkml:trace contextRef="#ctx0" brushRef="#br0" timeOffset="175635.407">10233 7461 148 0,'-3'1'57'0,"3"-1"-44"0,-3 2 12 0,3-2 1 15,0 0-8-15,-2 0-3 0,2 0-6 16,0 0-4-16,0 0-2 16,0 0-5-16,0 0-1 0,0 0-36 15,0 0-16-15,3 2-21 16</inkml:trace>
  <inkml:trace contextRef="#ctx0" brushRef="#br0" timeOffset="176571.74">10449 7357 88 0,'6'-3'33'0,"-6"3"-26"0,8 0 16 0,-7 0 5 0,4-1-7 15,-1 1 1-15,4-2-7 16,-2 1 1-16,1 1-7 15,1 0-3-15,-1 1-3 16,1 1 0-16,-1 2 2 0,-1 0 2 16,2 5 3-16,-2-2-3 15,0 7-2-15,-2-2 0 16,-1 15-1-16,0-5 2 16,-3 10 1-16,0-6 1 15,-1 13 2-15,-1-8-1 16,-1 14 0-16,2-10-5 15,-1 6-3-15,1-9 0 16,-1 11 1-16,1-10-1 16,2 9 2-16,1-10-4 0,1 4-2 15,-2-7 2-15,2 7 0 16,0-8 1-16,0 7 0 16,0-6 0-16,0 2 2 15,0-7-1-15,0-1-1 16,0-2 3-16,-1-1 2 15,-1-4 9-15,-1-1 5 16,0-3-7-16,-3 0-2 16,2-3-6-16,-2-1-3 15,1-1 0-15,1 1 1 16,-1-1-3-16,1-1-2 16,-1 1 2-16,1-2 2 0,-1 1 0 15,1-1-1-15,-1-1 7 16,1 1 5-16,-1-1 0 15,1 0 1-15,-1-1-3 16,-1 2-1-16,0-1-5 16,-1-1-1-16,1-2 3 15,-3-1 3-15,0 0-6 16,-5-1-4-16,2 0-7 16,-3-3-2-16,2 1-11 15,-4-1-1-15,2 3-9 16,-1-1-1-16,2 1-11 15,-1 2-3-15,1 1-24 16,1 4-38-16,1 0 28 16</inkml:trace>
  <inkml:trace contextRef="#ctx0" brushRef="#br1" timeOffset="191648.731">3793 4487 68 0,'0'-4'27'0,"3"3"-21"0,2 0 12 16,-2-1 5-16,1 1-3 0,4-2-2 15,2 1-6-15,4-1 0 16,2 0 2-16,2 1 3 15,3 0-7-15,2 1-3 16,1 1-4-16,-2 3 0 0,1-1 0 16,-1 2 1-16,1 0 0 15,-2 0 2-15,-1-1 1 16,-2 0-1-16,-2-2 1 16,-2-2-22-16,-2-2-9 15,-3-1-41 1,-5 0-29-16,-4 0 38 15</inkml:trace>
  <inkml:trace contextRef="#ctx0" brushRef="#br1" timeOffset="192549.3979">3840 4465 44 0,'-2'0'19'0,"2"-2"-15"0,-1 5 8 0,1-3 4 16,0 1 1-16,-2-1-1 16,2 0 5-16,0 0 1 15,0 0-5-15,0 0-2 16,0 0-1-16,0 0 4 16,2 3-4-16,-1 1 2 15,2 0-9-15,0 1-2 0,2 1 1 16,1 1 1-16,1 1 3 15,4 2-3-15,1 2-2 16,1 2-2-16,2 0 0 16,2 2-4-16,-1 2 0 15,1-1 3-15,-1 0 1 16,-2 1-1-16,-1-2-2 0,-1-2 1 16,0 1-1-16,-1-2 2 15,-2-1 1-15,-1 0 1 16,-2 0 0-16,-2-1 9 15,-1-1 6-15,-1-1-8 16,-4 0-3-16,-1 2-3 16,-1 1 1-16,-2 0-5 15,-2 3-1-15,0-1 0 16,-1 1 0-16,-1 1 0 16,-2 0 0-16,-2-1 0 15,-2-1 0-15,-2 2 0 16,-2 2 2-16,-2-1-1 15,1-1-1-15,1 0 1 0,4-1 1 16,-1-2-3-16,4 1 0 16,1-2-1-16,1 0 0 15,2-2 0-15,3 0-2 16,2-2-2-16,2 1 1 16,2-2 5-16,3-2 2 15,2-1-3-15,2-3 1 16,5-1-2-16,6-2-2 15,8-2 0-15,4-2 3 16,1 1 0-16,2 1 1 16,2 0 0-16,2 0 0 15,1 1 2-15,-2 2 3 16,-3 0 0-16,-3-1 2 0,-3 1-6 16,-3 1-1-16,-1 0 4 15,-2 3 2-15,-3 1-20 16,-2 1-10-16,-1 3-28 15,-4 3-10-15,-2 1-22 16</inkml:trace>
  <inkml:trace contextRef="#ctx0" brushRef="#br1" timeOffset="192991.632">3846 5293 76 0,'0'-7'30'0,"0"7"-24"0,0-1 19 16,0 1 6-16,0 0-5 15,0 0-1-15,1 4-8 16,2 2 0-16,0 4-1 15,0 2-1-15,0 1-7 16,0 2-3-16,0 1-1 0,-1 0 0 16,-1 0 0-16,-1-3-2 15,0-2-2-15,-1-3-17 16,-2-4-6-16,0-4-44 16,0-4-32-1,1-3 38-15</inkml:trace>
  <inkml:trace contextRef="#ctx0" brushRef="#br1" timeOffset="193169.447">3823 5207 124 0,'-4'-11'46'0,"2"9"-35"0,2 0 5 0,0 2 0 16,0 0-7-16,0 2-3 15,2 0-14-15,-1 2-5 16,1 0-47-16,1-1-20 15</inkml:trace>
  <inkml:trace contextRef="#ctx0" brushRef="#br1" timeOffset="193376.638">3966 5282 104 0,'6'3'38'0,"0"-6"-29"0,0-1 12 16,-2 3 4-16,2-2-5 16,2-1 1-16,-1 0-8 15,1 1-3-15,-1 2-5 16,-1 0-4-16,0 2 2 0,-1 2 0 16,-1-1 3-16,-1 1-41 15,-1 0-57-15,-2-3 7 16</inkml:trace>
  <inkml:trace contextRef="#ctx0" brushRef="#br1" timeOffset="193583.445">3978 5351 104 0,'-5'3'41'0,"5"-3"-32"0,0 1-2 15,5-1 13-15,1 0-7 16,0 0-7-16,1 2-1 15,1-2-3-15,1 1 1 16,0-1-2-16,0 1-1 0,-2-1 3 16,1 0-24-1,-1-1-48-15,1-2 1 0</inkml:trace>
  <inkml:trace contextRef="#ctx0" brushRef="#br1" timeOffset="193843.9359">4170 5250 112 0,'3'11'44'0,"0"-3"-35"0,0 5 12 16,-1-5 1-16,-1 1 3 0,2 1 4 15,0 2-11-15,0 1-5 16,-1 0-8-16,1 1-4 0,0-2 0 16,0 0-8-16,-2-2 0 15,1-2-131 1,-1-5 57 0</inkml:trace>
  <inkml:trace contextRef="#ctx0" brushRef="#br1" timeOffset="194884.259">4212 5184 88 0,'3'-2'33'0,"-3"0"-26"0,2 2 7 15,-2 0 3-15,0 0 2 16,0 0 1-16,0 2-3 16,0 0 0-16,-2 2-5 15,1 0 0-15,-1 2-7 16,-1 0 1-16,0 4 1 0,0 1-3 15,0 1-3-15,2 1-3 16,-1 2 1-16,2-1 1 0,0 2 2 16,2-1-1-16,-1 0-1 15,1-2 1-15,1 0-1 16,1-1 0-16,1 0 2 16,1-1-1-1,0-3-1-15,1 0 3 0,1-3 2 16,-1-1 0-16,1-1 0 15,-1-2-1-15,1-1 2 16,-1-1 3-16,-1-2 2 16,0-1-3-16,0 0 0 15,-1-1-1-15,-2 0 3 16,0-3-5-16,-3-2-3 16,-2 0 1-16,1-2 0 15,-2-2-1-15,0 1 1 16,-2 0-4-16,1 1 0 0,-1 0 5 15,1 0 2-15,-1 2 0 16,1 4-1 0,-2 0-6-16,-2 1-1 0,-1 1 1 15,-1 0 0-15,-1 0-15 16,2 1-6-16,2 1-11 16,1 0-3-16,4 2-7 15,4 3 0-15,2 1-23 16</inkml:trace>
  <inkml:trace contextRef="#ctx0" brushRef="#br1" timeOffset="196151.949">3907 4216 72 0,'0'2'30'0,"2"0"-24"0,-2 1 13 0,1-2 4 16,1 2-6-16,-1 0-2 16,1 1-4-16,1 1-2 15,-2 2-3-15,2 0-1 16,0 1-6-16,2 1-1 15,-1 3 1-15,-1 1 4 0,0 2 3 16,-1 0 0-16,-2-2-1 16,0-1-3-16,0 0 1 15,0-4 0-15,-2-3 3 16,1-2 3-16,-1-4 5 16,1-5-8-16,1-2-3 15,3-4 0-15,0 0 0 16,1 0-4-16,2 0 1 15,2 0 0-15,-1 0 0 0,2 2-3 16,0-1 2-16,-1 2 1 16,-1 2 0-16,1 3 0 15,-2 1 2-15,0 3-1 16,0 1 2-16,0 4 0 16,-2 0 1-16,1 2 0 15,-2 2 0-15,0 2-2 16,0 2-2-16,0 0 1 15,0 2 1-15,0 0 3 16,0-2 4-16,2 2-6 16,-1-2-4-16,1 0 0 15,-1-1 2-15,2 0 0 16,0-1-1-16,0-3 1 0,2 0 1 16,-1-3-12-1,1-3-6-15,1-4-31 16,0-4-52-16,0-6 15 15</inkml:trace>
  <inkml:trace contextRef="#ctx0" brushRef="#br1" timeOffset="202839.57">4496 4734 96 0,'0'-5'38'0,"2"4"-29"0,-2 2 1 15,0-1 8-15,0 3-4 16,1 2-5-16,-1 3-3 15,0 6-1-15,2 3 1 16,-1 4 3-16,1 3 2 16,1 0-5-16,0 0-4 0,0 0 1 15,-2 3-2-15,1 4 2 16,-1 2 0-16,1 1 3 16,-1-2-3-16,1-2-2 15,-2-3 0-15,0-2-1 16,0-3 0-16,0-4 2 15,0-4-19-15,0-6-6 16,0-6-37 0,-2-3-22-16,4-7 35 0</inkml:trace>
  <inkml:trace contextRef="#ctx0" brushRef="#br1" timeOffset="203277.502">4472 4829 96 0,'0'-12'38'0,"3"8"-29"0,0-4 10 0,-1 6 3 16,1-4-6-16,1-2-1 15,2 0-7-15,2-1 0 16,1 0 1-16,1-1 2 15,4 2-5-15,-1 0 5 0,2 1 2 16,0 1-2-16,-1 2 1 16,-1 0-5-16,1 4-2 15,-1 0-2-15,1 4 0 16,-4 1 0-16,1 3 3 16,-2 3-5-16,-2 4-1 15,-1 3 6-15,-1 2 4 16,-4 2-1-16,-2 0 2 15,-4 0-4-15,-2-2 1 16,-4-2 1-16,-2-2 5 16,-2-2-4-16,-2-4 0 15,-1-2-6-15,-1-4-1 0,-1-2-8 16,4-4-4-16,2 0-9 16,4-1-1-16,4 0-12 15,3 1-3-15,1-2-22 16,4-2-48-1,4-2 15-15</inkml:trace>
  <inkml:trace contextRef="#ctx0" brushRef="#br1" timeOffset="203790.9359">4732 4520 104 0,'1'-3'38'0,"-1"2"-29"0,0 1 14 0,0 0 6 0,0 0-3 16,0 0 2-1,0 0-5-15,2 2 0 0,-2 2-12 16,0 2-2-16,0 0-2 0,0 2-1 16,0 2-1-16,0 0-1 15,0 2 0-15,1 0-2 16,1 0-2-16,-1-2 1 15,2 0 1-15,0 0-3 16,0-2 0-16,0-2 3 16,0 0 3-16,2-1-4 15,-2-1-1-15,0-3 0 16,0-1 2-16,0-1-10 16,2-2-4-16,-1-2-14 15,2-3-4-15,0-1-13 16,0-2-49-1,-1 0 8-15</inkml:trace>
  <inkml:trace contextRef="#ctx0" brushRef="#br1" timeOffset="204084.781">4712 4415 88 0,'0'-2'35'0,"0"3"-27"0,0 0 20 16,0-1 7-16,2 2-2 15,-1-1 1-15,1 0-8 16,-2-1-4-16,0 0-12 15,0 0-2-15,0 0 2 0,0 0-4 16,0 0-1-16,0 0-11 16,1 0-4-16,4 0-37 15,-2 0-14-15,1 0-18 16</inkml:trace>
  <inkml:trace contextRef="#ctx0" brushRef="#br1" timeOffset="210721.156">5067 4721 80 0,'1'-3'33'0,"1"2"-26"0,4 1 7 16,-3 0 3-16,3 0-9 15,3 1-2-15,3 2 0 16,5-2 1-16,-2 2 3 0,3-2 4 15,1-1-6-15,1 0-2 16,1 0-3-16,0 0 0 16,0 2-2-16,-3-1 2 0,-2 0 0 15,-1 1-12-15,-3-1-7 16,-4-1-44 0</inkml:trace>
  <inkml:trace contextRef="#ctx0" brushRef="#br1" timeOffset="211021.031">5132 4879 80 0,'-3'-2'33'0,"6"2"-26"0,4 0 7 15,-4 0 3-15,3 2-5 16,0-1 1-16,2 2-2 16,1-2 3-16,1 2-7 15,2-1-2-15,0 0-3 16,2-2-2-16,2 0 1 16,1 0-1-16,-1 0 2 0,1-2 1 15,-2 1 1-15,-2 0-20 0,-2 1-7 16</inkml:trace>
  <inkml:trace contextRef="#ctx0" brushRef="#br1" timeOffset="211563.619">5717 4333 68 0,'2'6'27'0,"-1"-2"-21"0,1 3 14 16,-1-3 4-16,1 1-4 15,-1 1 1-15,1 0-8 0,-2 2 0 16,0 2-4-16,0 2 2 16,0 2-4-16,0 2-2 15,-2 0-2-15,1 2 0 0,-1 2 0 16,1 1-4-16,-1 3 1 16,1 0-2-16,-1-1 0 15,1 0 8-15,1-3 6 16,0-6-6-16,0 0-3 15,0-6-16-15,-2-2-4 16,1-4-79 0,1-5 14-1</inkml:trace>
  <inkml:trace contextRef="#ctx0" brushRef="#br1" timeOffset="211929.5799">5842 4530 52 0,'5'-1'22'0,"-1"1"-18"0,2 0 13 15,-3 0 6-15,2 0 5 16,1 0 3-16,0-1-3 0,1-1 0 15,2 1-1-15,2 0 3 16,2-2-10 0,1 0-2-16,2 2-10 0,-1 0-1 15,2 1 0-15,-1 0-3 0,-1 0-3 16,-1 0 2-16,-2 0 0 16,-3 0-1-16,-2 0 1 15,-1 0-29-15,-1 0-9 16,-2-2-43-1,-3 2-32-15,-2 0 42 16</inkml:trace>
  <inkml:trace contextRef="#ctx0" brushRef="#br1" timeOffset="212463.113">6332 4513 88 0,'0'7'33'0,"0"-3"-26"0,0 2 14 0,0 0 3 16,1 0-4-16,-1 4-1 16,0 2-9-16,0 2-2 15,0 6-4-15,0 0-1 16,0 2-1-16,0-2-2 0,0 1 3 16,0 2-2-16,2 2-1 15,-1 2-2-15,1-2 1 16,-1-1 1-16,1-1 2 0,-2-4-10 15,0-3-2-15,0-4-13 16,-2-3-38 0,1-5 2-16,-1-3 21 15,1-2 12-15</inkml:trace>
  <inkml:trace contextRef="#ctx0" brushRef="#br1" timeOffset="213015.615">6332 4514 76 0,'0'-9'30'0,"1"4"-24"0,2-4 10 0,-1 7 5 15,1-2-3-15,0 0 1 0,1-2-6 16,1 0-3 0,2 0-1-16,2 0 1 15,2 0-5-15,2 1-3 16,4 1-1-16,-1 0 3 0,1 1 5 16,-1 2 4-16,1 1 4 15,-4 3-5-15,-1 1-2 16,-1 0-3-16,-2 1-2 0,0 0-1 15,-1 2 2-15,-2 0-3 16,0 1-2-16,0 0 0 16,-2 1 1-16,1 2-3 15,-2 0-2-15,-3 1 8 16,0 0 4-16,-3 0 0 16,-2 0 0-16,-1-2-3 15,-3 1-1-15,-1 0-1 16,-4-3 2-16,-3 0-5 15,-1-2-3-15,-1 0-2 16,-1-2 3-16,1 0-7 16,2 0 1-16,2 0-6 15,3 0 1-15,2-2-14 0,2 2-5 16,4-2-26 0,1-1-38-16,4-6 25 15</inkml:trace>
  <inkml:trace contextRef="#ctx0" brushRef="#br1" timeOffset="213903.259">6623 4258 64 0,'-3'-1'27'0,"3"1"-21"0,-1 0 18 0,1 0 7 16,-2 1-5-16,2 0-3 16,0-1-9-16,0 2-1 15,0-2-4-15,0 2 0 16,2 1-5-16,-1 1-5 0,1 3 0 16,-1 1 1-16,1 2 0 15,-1 2 0-15,1 0 0 16,-1 0 2-16,1 0 1 15,-1-1 1-15,1-2 2 0,-1-2-1 16,-1-2 2-16,0-2-2 16,0-3 2-16,0-3 2 15,0-2 2-15,0-3-5 16,0-3-2-16,0 1-2 16,0-1-2-16,2 0-2 15,-1 1 1-15,2-1 1 16,0 2 0-16,0-1 0 15,2 2 0-15,-1 0 0 16,1 0 0-16,-1 1-3 16,1 2 2-16,-1 1 1 15,1 1 0-15,-1 2-3 16,2 0 0-16,-1 1-1 16,-1 2 3-16,1 1 0 0,1 1 3 15,-2 1-3-15,-1 1 0 16,0 1 1-16,0-1 2 15,0 2-3-15,0 2 0 16,-1-1 1-16,-1 3 2 16,-1 0-3-16,0 1-2 15,0 1 4-15,0 0 1 16,0-2 0-16,0 0 1 16,0-2-22-16,0-2-7 15,2 0-7-15,-2-3 0 16,0-2-28-1</inkml:trace>
  <inkml:trace contextRef="#ctx0" brushRef="#br1" timeOffset="214220.3689">6784 4334 104 0,'1'0'38'0,"1"0"-29"0,-1 0 6 0,1 0 2 16,1 0-7-16,1 0-3 16,2-1 4-16,2-1 3 15,1 1-3-15,1-2 1 16,2 1-7-16,0-1-3 0,0 2-1 15,0-1 3-15,-1 1 2 16,-2 0-2-16,0 1-1 16,-1 0-3-16,-4 0-1 15,1 0-21-15,-4 0-10 16,-1-2-37 0</inkml:trace>
  <inkml:trace contextRef="#ctx0" brushRef="#br1" timeOffset="214506.193">6836 4253 64 0,'-1'2'24'0,"1"2"-18"0,-2 2 11 16,2-2 4-16,0 1 0 15,0 3 2-15,0 3-4 0,0 2-2 16,0 3-5 0,0 0-2-16,2 0-4 15,-1 1-1-15,1-2-3 16,-1-2-2-16,1-1 1 0,-2-2-1 0,1-4 2 16,-1-2-30-1,0-4-52-15,2-1 1 16</inkml:trace>
  <inkml:trace contextRef="#ctx0" brushRef="#br1" timeOffset="-214677.11">6982 4235 56 0,'6'-4'22'0,"-4"3"-18"0,1 1 13 0,-2 1 6 0,2 2-1 16,0 1 1-16,0 0-1 16,0 0-2-16,0 1-4 15,0 2 0-15,0 1 0 16,-1 1-1-16,-1 3-7 16,1 0-3-16,-2 3 1 0,0 1 1 15,0 0 3-15,0 0-7 16,0-3-4-16,0-2-11 15,1-3-5-15,1-1-27 16,-1-3-48 0,2-2 11-16</inkml:trace>
  <inkml:trace contextRef="#ctx0" brushRef="#br1" timeOffset="-213879.568">5663 4959 76 0,'-4'2'30'0,"2"0"-24"0,1-2 10 0,1 0 3 16,0 0-5-16,0 0 0 16,1-2-4-16,2 1 1 15,2-2-4-15,2 1-2 16,5-2-2-16,5 0 0 16,4 0-2-16,3 1-1 0,1 0 1 15,1 1 3-15,3-1 2 16,2 0 2-16,4 2 2 15,2 0-1-15,-1-1 0 16,-1 2-3-16,1-1 1 16,1 0 2-16,5-1 2 15,2 2-1-15,-3 0-1 16,1 0-8-16,3 0 0 0,3 0-1 16,-2 0 0-16,-2-1 4 15,-2 0 2-15,0 1 2 16,2-2 2-16,-4 2-3 15,-4 0-2-15,-3 2-2 16,-3-2 0-16,-3 1 0 16,-4-1 1-16,-4 0-2 15,-1 0-2-15,-4 0-28 16,-4 1-11-16,-2 1-19 16,-5 0-43-1,-3 4 19-15</inkml:trace>
  <inkml:trace contextRef="#ctx0" brushRef="#br1" timeOffset="-213341.791">5874 5039 44 0,'-3'-5'19'0,"3"2"-15"0,0-2 8 16,0 3 4-16,0 0 5 16,0 0 4-16,0 1-2 15,0 1 0-15,0 4-8 16,1 3-2-16,1 3-3 0,-1 6-1 15,1 2-5-15,-1 0 4 16,1 2 4-16,-1 2-4 0,1 0 0 16,-2 2-4-16,0 0-1 15,0 1 1-15,0-4 0 16,0-2-2-16,0-2 1 16,0-4 0-16,0-2 1 15,0-3-31-15,1-3-12 16,1-2-20-1,1-3-24-15,1-3 30 16</inkml:trace>
  <inkml:trace contextRef="#ctx0" brushRef="#br1" timeOffset="-213071.005">6067 5203 96 0,'8'3'38'0,"-5"-2"-29"0,3 0 12 16,-2-1 4-16,2 0 2 15,2-1 1-15,1 0-7 16,3-2-2-16,1 0-11 16,4 1-3-16,-1-1-1 0,3 2-5 15,-3 1 1-15,-2 0 0 16,-2 1 0-16,0 2-5 0,-2 1-1 15,-1 0-46 1,0 0-48-16,2-2 22 16</inkml:trace>
  <inkml:trace contextRef="#ctx0" brushRef="#br1" timeOffset="-212727.276">6533 5175 120 0,'0'1'46'0,"0"3"-35"0,0 3 14 16,0-2 4-16,-1 3-5 15,-1 4 0-15,2 5-7 16,-2 1-2-16,1 2-9 15,1 3-4-15,0-2 1 0,0-1-2 16,0 0-1-16,0 2 3 16,1 0 0-16,1 4-4 15,0-2 1-15,-1-1-24 16,1-3-12-16,1-3-19 16,-2-4-37-1,-1-6 24-15</inkml:trace>
  <inkml:trace contextRef="#ctx0" brushRef="#br1" timeOffset="-212345.541">6503 5140 96 0,'3'-14'35'0,"1"6"-27"0,1 0 16 0,-2 4 6 15,0 0-3-15,1-2 1 16,3 2-4-16,-1 0-1 16,1 0-12-16,1 0 0 0,1 2 2 0,1 0-3 15,2 2 0-15,2 2-4 16,1 0-1-16,0 2-1 16,0 0 2-16,-2 2 1 15,-1-1 1-15,-3 0 2 16,-1 2 1-16,-2 0-3 15,-3 1 0-15,-3 0-3 16,-2 0 0-16,-2-2-6 16,-4 1-1-16,-2-2-2 15,-2 1 0-15,-2-1-6 16,1 0-2-16,-1 1-11 16,1-1-5-16,1-1-12 15,0 0-5-15,1 0-33 16,2 1-19-1,2-1 45-15</inkml:trace>
  <inkml:trace contextRef="#ctx0" brushRef="#br0" timeOffset="-197485.317">10796 7719 108 0,'-7'5'44'0,"7"-5"-35"0,-3 4 5 0,3-4-1 16,0 0 3-16,0 0 2 15,1 1-7-15,1 1-2 16,4-1-3-16,-2 0 1 15,7 1-4-15,-2-1-2 0,6 2 2 16,-3 1-2-16,4 1 2 16,-2-1-2-16,7 0-1 0,-5-1 3 15,8-3 0-15,-4 0-1 16,2-3 1 0,-2 0-4-16,-1-1-2 0,-2 0-23 15,-4 2-10-15,-1-2-32 16</inkml:trace>
  <inkml:trace contextRef="#ctx0" brushRef="#br0" timeOffset="-197036.41">10909 7861 36 0,'-2'0'16'0,"2"0"-12"0,2 3 7 0,-2-3 5 16,1 3 5-16,-1-2 4 15,2 0 4-15,-2 1 5 16,0-2-4-16,0 0 0 0,1 2-13 16,1 0-3-16,-1 0-8 15,1 1-2-15,2 2 0 0,1-1 0 16,4 3 2-16,-2-1 1 16,8-1 1-16,-3 0 0 15,6-2 2-15,-3 0-3 16,3-2-2-16,-1-1-2 15,-1 0-3-15,-2 0-21 16,-1 0-9-16,-2 0-62 16</inkml:trace>
  <inkml:trace contextRef="#ctx0" brushRef="#br0" timeOffset="-195652.497">1580 8769 72 0,'-3'4'30'0,"3"-4"-24"0,5 2 13 0,-5-2 4 16,3 0 3-16,0 0 2 16,3-2-7-16,-1 1-2 15,2-2-3-15,1 3 0 16,1-2-8-16,-2 2-1 0,2 0 3 16,-1 0-6-16,2 0-2 15,-2 0-1-15,2 0-1 16,-1 0-3-16,3 0 2 15,-1 0-1-15,5 0-2 16,-2 0-2-16,4 0-1 16,-3-2-23-16,0 2-8 0,-2 0-31 15</inkml:trace>
  <inkml:trace contextRef="#ctx0" brushRef="#br0" timeOffset="-195100.03">1540 9016 64 0,'-6'3'27'0,"6"-3"-21"0,0-3 1 0,0 3 0 16,1 0-2-16,1-2 2 0,1 2-4 15,0-2-2-15,3 0 6 16,-3-1 3-16,3 2-1 16,-2-2 2-16,4 3-2 15,-1 0 2-15,4 3-2 16,0-3 0-16,1 1 1 15,-2 2 4-15,5-1 1 16,-1 0 0-16,1-2-7 16,-2 0-1-16,2 0 3 0,-1 0-6 15,1 0 0-15,-3 0-2 16,1 0-2-16,-2 0-17 16,1 0-6-16,-3 0-7 15,0 0 1-15,-2 0-19 16,1-2-20-1,-2 0 25-15</inkml:trace>
  <inkml:trace contextRef="#ctx0" brushRef="#br0" timeOffset="-194283.008">2258 8620 88 0,'-6'-6'33'0,"6"6"-26"0,-9-4 7 16,9 4 3-16,-5 0 0 15,2 0-1-15,-4 2 0 16,1 0 0-16,-5 5-2 0,2-3-1 15,-3 4-7 1,3-1-4-16,-4 6 1 0,1-2-4 0,-3 6-2 16,1-2 2-16,-1 6 2 15,3-5-2-15,-1 14 0 16,2-6 3-16,2 5 1 16,2-6-6-16,4 6-2 15,1-6-1-15,7 4 4 16,-2-5 1-16,7 5 1 15,-2-7 0-15,7 0 2 16,-3-4-6-16,4-3 1 16,-2-1 3-16,-1-4 4 15,-2-1 10-15,1-4 5 16,-2-1 4-16,2-4 1 16,-3-1-11-16,2-4-5 0,-2 1-5 15,0-8-3-15,-2 6 1 16,-1-8-1-16,0 3 2 15,-3-7 1-15,0 4 3 16,-1-7 1-16,-1 5-1 16,2-6 1-16,-1 6-6 15,1-3-1-15,0 3 0 16,0 0 0-16,-2 0 0 16,-1 2 0-16,0 2 0 15,-1-1 2-15,-1 0 1 16,-2 2 3-16,1 1-3 15,-3 3 0-15,1-2-10 16,1 6-3-16,1-2-17 16,0 3-6-16,1 1-28 15,2 2-47-15,0 1 22 16</inkml:trace>
  <inkml:trace contextRef="#ctx0" brushRef="#br0" timeOffset="-194036.278">2528 8971 116 0,'11'-4'46'0,"-11"4"-35"0,1 3 20 16,-1-3 10-16,0 0-29 16,0 0-12-16,-1 1-53 15,-1-1-23-15,-4 3 21 16,2-3 11-16</inkml:trace>
  <inkml:trace contextRef="#ctx0" brushRef="#br0" timeOffset="-193384.007">2713 8711 156 0,'-7'0'60'0,"7"0"-47"0,-8 2-3 0,8-2-5 15,-1 3-5-15,-1-2 0 0,-1 1-3 16,2-1 0-16,-2 2 2 16,0-2 4-16,-2 2 3 0,2 1 0 15,-4 2-1-15,1 0-6 16,-3 7 1-16,1 0 0 15,-1 7 0-15,1-1 2 16,4 5 3-16,-1-4-4 16,7 6-1-16,-2-6 0 15,4 0 0-15,1-2-3 16,4 0 0-16,-1-5 2 16,4 3 0-16,-3-3 9 15,4-3 7-15,-1-2-3 16,5-6-2-16,-4 1-5 15,4-6-2-15,-5 1-1 16,1-9 1-16,-1 4 0 16,-1-5 1-16,-2 2 6 15,-2-6 4-15,-1 5 6 0,-3-5 2 16,0 3-7-16,-4-7-4 16,-1 6-4-16,-5-6 0 15,1 4-9-15,-5-1 0 16,2 2-11-16,-3 0-2 15,2 3 1-15,-2 3 1 16,0 1-3-16,1 1-3 16,2 2-7-16,0-2-1 15,2 3-6-15,1 2-2 16,1-1-31 0</inkml:trace>
  <inkml:trace contextRef="#ctx0" brushRef="#br0" timeOffset="-192997.4289">2914 8697 140 0,'-9'-2'52'0,"9"2"-41"0,-3-4 0 0,3 4-4 16,0 0-3-16,0 0 0 15,2-2 2-15,-1 1 3 16,2-3-4-16,0 3 4 16,2-2 3-16,-1 0 3 0,2 2 0 15,-1 0 4-15,1 1 0 16,-2 0-6-16,2 1 0 15,0-1-10-15,3 0-4 16,-1 0-3-16,2 0 3 16,-1 0-5-16,2-1 2 15,-2-1-14-15,0 0-3 16,-1 0-16-16,-2 1-4 16,0 0-27-1,-3 1-18-15,0 0 39 16</inkml:trace>
  <inkml:trace contextRef="#ctx0" brushRef="#br0" timeOffset="-192821.093">2976 8681 104 0,'-5'0'38'0,"5"0"-29"0,-6 0-30 16,6 0-14-16,-3 2-2 16,0-2 4-16</inkml:trace>
  <inkml:trace contextRef="#ctx0" brushRef="#br0" timeOffset="-192264.3599">2908 8747 116 0,'0'13'46'0,"0"-13"-35"0,3 13 16 0,-1-10 5 15,-1 4-11-15,1-2-2 16,-1 3-11-16,1 1-3 15,-1 1-3-15,1-4 1 0,-2 1 0 16,0-3-1-16,1 0 1 16,1-1-4-16,1-3 0 15,-2 2 7-15,2-2 6 16,0 0-4-16,2-2 0 16,-1 2-2-16,2 0 1 15,-1-2-6-15,2 0-1 16,-1-1 0-16,2 2 0 15,-1-1 0-15,2 1 0 0,-1-2 0 16,1 3 0-16,-1 0 0 16,1 4 0-16,-2-1 4 15,4 1 2-15,-4-1-5 16,4 1 0-16,-2-2-3 16,1 5-2-16,-1 0 3 15,2 0 2-15,-2 1 0 16,1 0 2-16,-1 1-2 15,2 2-1-15,-4-2 1 16,1 2-1-16,-2-2 4 16,-2 0 5-16,1 1 4 15,-5 0 2-15,0-3-4 16,-3 5 1-16,0-4-5 16,-3 1-2-16,0 1-2 0,-5-4-3 15,1-2 1-15,-5 0-1 16,1-1-5-16,-7-3-1 15,3 3-6-15,-6-2 0 16,5 0-3-16,-4 1 2 16,5-2-9-16,0 2 0 15,3-2-27-15,3-2-8 16</inkml:trace>
  <inkml:trace contextRef="#ctx0" brushRef="#br0" timeOffset="-191349.348">3541 8620 88 0,'-8'-2'33'0,"8"2"-26"0,-10 2-17 0,8-2-8 16,1 1 3-16,-1-1 6 16,-1 0 23-16,0 0 11 15,0-4 10-15,0 1 3 16,-1-3 2-16,1 0 2 16,-3 0-10-16,0 0-2 15,-3 1-17-15,1 1-10 0,-4 1-3 16,2 3-2-16,-5 4-2 0,3-1-2 15,-2 4 1-15,2-1 3 16,-1 8 3-16,2-5 0 16,1 3 2-16,1-1-2 15,1 2-1-15,2-2-2 16,1 4 1-16,2-2 1 16,0 4 0-16,2-1-3 15,1 11 2-15,0-4-1 16,1 7 0-16,1-3 2 15,1 5 2-15,-2-5-1 16,2 6-1-16,-1-7 5 16,1 6 1-16,-2-6-2 15,1-2-3-15,-1-4 0 16,-1 3 1-16,0-7-1 16,0 4 2-16,0-4-2 15,0 0-1-15,0-2-2 0,0 0 1 16,0-2 1-16,0 2 2 15,0-4 1-15,0 2 3 16,0-5 1-16,2 0 1 16,-2-1 0-16,3-2 2 15,0-1-5-15,5 0-3 16,-1-2-1-16,8-2 1 16,-3 1-3-16,9-3 0 15,-4 0 3-15,5 2 1 16,-4-2-4-16,5 1 1 15,-5-2 2-15,6 4 1 0,-6-3-4 16,1 6 1 0,-4-3-2-16,0 4-2 0,-3-2-6 15,0 5-2-15,-3-3-13 16,-1-1-6-16,-2 1-42 16,-3-2-41-1,0-2 35-15</inkml:trace>
  <inkml:trace contextRef="#ctx0" brushRef="#br0" timeOffset="-189964.442">3780 8556 120 0,'-3'0'46'0,"3"0"-35"0,-2 0-2 16,2 0-2-16,0 0-8 16,0 0 1-16,2 0 0 15,-1 0 0-15,1 0 4 16,-1 0 2-16,2 0 11 16,0 2 4-16,0 2 0 15,-1-1-1-15,1 8-10 16,-2-3 2-16,2 6 2 0,-1-2-10 0,1 6-1 15,0-1-3-15,0 2 0 16,-2-2 0-16,2-1 2 16,-1 0-3-16,-1-2 0 15,1-1 3-15,-2 0 1 16,0-1-1-16,0-1-2 16,0 0-30-16,0-3-13 15,0-2-40 1</inkml:trace>
  <inkml:trace contextRef="#ctx0" brushRef="#br0" timeOffset="-189463.011">3961 8688 92 0,'2'-1'35'0,"-2"1"-27"0,1 1 20 0,-1-1 7 16,0 1 3-16,0 1 4 16,0-2-12-16,0 2-3 15,0-2-16-15,0 0-2 0,3 2-2 16,0-1-1-16,3 0 1 16,-1-1-2-16,2 3 0 15,-1-3-1-15,3 3 0 16,-1-2-2-16,1-1-2 15,-2 3 1-15,4-3 1 16,-4 2-3-16,4 0 0 16,-2-2-1-16,2 2-2 15,-2 2 5-15,3-1 1 16,-3 0 0-16,1-1 1 0,-1 0-4 16,2-2 0-16,-2 2-21 15,-3-2-8-15,0 0-34 16,-3-2-53-1,0 2 25-15</inkml:trace>
  <inkml:trace contextRef="#ctx0" brushRef="#br0" timeOffset="-188881.457">4392 8821 136 0,'-1'-6'52'0,"1"6"-41"0,3-10-4 0,-2 10-7 0,-1 0-4 16,0-2 0-16,0 2 11 16,0-2 8-16,-1 2 3 15,-1 0 4-15,-1 0-12 16,0 0-3-16,0 2-5 15,2 0-4-15,-1 1 1 0,2-2 5 16,0 2 2-16,0-3 4 16,0 0 4-16,0 0-4 15,2 0 2-15,-1 0-3 16,1 0 0-16,-1-3-3 16,-1 3-1-16,0-1-3 15,0-2 1-15,0 3 0 16,-1-2 1-16,-1 2-2 15,1 0-2-15,-1 0 1 16,1 0-1-16,-1 0-9 0,2 0-2 16,0 0-5-16,2 0-1 15,-1 0 3-15,1 0 3 16,-1 0-4-16,-1 0-1 16,0 0-62-1</inkml:trace>
  <inkml:trace contextRef="#ctx0" brushRef="#br0" timeOffset="-187777.272">4616 8521 208 0,'-4'0'79'0,"4"0"-61"0,-3-5 4 0,3 5-4 0,-2-2-9 15,1 1-1-15,-1-3 0 16,1 1 0-16,-1 1-4 15,1-2 4-15,-1-3 2 0,1 4-8 16,-2-2 0-16,0 0-4 16,-3 2 0-16,1-1 0 15,-4 1 0-15,2 2-7 16,-5 2-4-16,3 1 2 16,-2 4 4-16,2 0 2 15,-1 2 0-15,2-2 1 16,1 2 3-16,1 2 0 15,1 0 1-15,2-2-5 16,3 0-1-16,0 2 0 16,2-4 4-16,-1 1 3 0,5 0 4 15,-1-2 2-15,2-4 1 16,1 2-2-16,1-6-1 16,-2 3 1-16,1-4 1 15,-2 2 1-15,1-5 0 16,-1 4-2-16,0-3-1 15,0 2-3-15,0-3-2 16,0 2 1-16,-1-2-1 16,-1 2 0-16,-1-2 0 15,0 2 8-15,-1 2 5 16,-1-1-4-16,-1 4-3 16,0-3-3-16,0 3-3 15,0 0-2-15,0 3-1 16,0-3 2-16,2 7 0 0,-1-3-2 15,2 5 0-15,0-2 4 16,0 6 1-16,0-4-3 16,0 11-1-16,0-6 1 15,0 8 0-15,0-4 3 16,-3 5 1-16,0-5 1 16,-1 4 0-16,-1-6-2 15,1 5-2-15,-1-6-6 16,1 3-1-16,-1-4-15 15,1-4-5-15,-1 0-22 16,2-1-8-16,0-2-21 16,0-1-19-1,0-2 43-15</inkml:trace>
  <inkml:trace contextRef="#ctx0" brushRef="#br0" timeOffset="-187371.8609">4699 8549 112 0,'-6'0'44'0,"6"0"-35"0,-2-1-13 16,2 1-8-16,2 0-1 16,-1 0 3-16,2-3 3 15,0 0 5-15,2 3 16 16,-2-1 11-16,1 0 7 16,1-1 3-16,1 0-6 15,-2 2-3-15,2 0-10 16,-1 0-3-16,2-2-7 15,1 2 0-15,3-2 1 0,-2-1-3 16,3 2-3-16,-2-1 0 16,-1-2-1-16,-1 4 2 15,-2-1 1-15,0 1-8 16,-3 0-4-16,-2 0-22 0,1 1-7 16,-2-1-19-1,1 0-30-15,-1 0 24 16</inkml:trace>
  <inkml:trace contextRef="#ctx0" brushRef="#br0" timeOffset="-187162.9289">4672 8546 12 0,'0'-4'5'0,"0"4"-4"0,3-1-4 16,-3 1-3-16</inkml:trace>
  <inkml:trace contextRef="#ctx0" brushRef="#br0" timeOffset="-186495.52">4703 8542 140 0,'-3'6'55'0,"3"-6"-43"0,-4 8 12 15,4-6 5-15,-2 2-8 16,1 2-2-16,-1-2-11 0,1 1-3 16,1 0-3-16,0 1 1 0,0 0 0 15,0-2-4-15,1 6 1 16,1-4 2-16,-1 4 1 16,1-2-4-16,-1 1 1 15,1 2 0-15,-2-2 0 16,0-1 0-16,0 0 0 15,0-1 2-15,0 0 1 16,0-1 3-16,0-3 3 16,0 1-2-16,0-1-2 15,0 1 2-15,0-4 0 16,0 0-1-16,1-2-1 16,1 0-6-16,1-1-1 15,0-1-2-15,3 0 3 16,-2-1-5-16,7 2 0 15,-4-1 3-15,4 1 3 16,-2-1-1-16,2 4 0 0,-2-1 3 16,1 1 1-16,-1 0-4 15,0 0 1-15,-1 0 0 16,-1 1 2-16,-1-1-3 16,0 4 0-16,0-1 1 15,0 1 0-15,-1-1-3 16,1 3 2-16,-2 1 5 15,1 0 2-15,-2-2 0 16,-2 2-1-16,1-1 1 16,-4 1 1-16,1-3-3 15,-4 3-3-15,1-1 2 16,-5 4 2-16,1-4-11 0,-2 1-3 16,1 0-1-1,-2 3 4-15,2-2 1 0,-1 0 3 16,1-1 1-16,-3 1 3 15,2-1 1-15,-2-2 1 16,2-2-2-16,-4-1-2 16,1 0-13-16,1-2-4 15,1 0-24-15,-1 0-9 16,3 0-34 0</inkml:trace>
  <inkml:trace contextRef="#ctx0" brushRef="#br0" timeOffset="-180658.9239">4896 8381 44 0,'-6'0'16'0,"6"0"-12"0,-3 0 3 0,1 3 3 16,1-3 3-16,-1 0 2 16,1 0 5-16,-1 0 4 15,2 0 1-15,0-3 2 0,0 2 2 16,2-5 5-1,-1 3-8-15,1-1-3 0,-1 0-13 16,1-1 5-16,1 4 8 16,1-2-5-16,1 0-9 15,-1 3-4-15,2 0-1 16,-1 0 0-16,-1 0-5 16,2 0 1-16,-1 0 0 15,-1 3 0-15,1-2 0 16,-1 1 2-16,-1-1 1 15,0 3 1-15,0 0 2 16,0 3 1-16,-1 1-3 16,-2 5-1-16,0 1-1 15,-2-1 1-15,1 0 0 16,-2-1 1-16,0-1-2 0,0 1-2 16,-2-1 1-16,1-5-1 15,1 4 0-15,0-4 0 16,0-2 0-16,1 2 0 15,1-4 0-15,1 0 0 16,0-2-3-16,0 0 2 16,1 0-1-16,2-2 0 15,0 1 2-15,0 1 0 16,0-1 0-16,0-2 0 16,0 3 0-16,2 0 0 15,-1 0 0-15,1 3 2 16,-1-2-3-16,2 0-2 15,0 1 2-15,-1 0 0 16,1 1-8-16,0 2-4 16,0-2-13-16,1 4-4 0,2-2-30 15,-1-1-12-15,-1-4-8 16</inkml:trace>
  <inkml:trace contextRef="#ctx0" brushRef="#br0" timeOffset="-179974.308">5100 8374 64 0,'4'0'24'0,"-2"3"-18"0,-1-2 15 0,-1-1 7 16,0 0 2-16,-1-1 4 16,-2-2-5-16,0-4-1 15,-2 2-9-15,1-2-1 16,-1 1-11-16,-1-1 2 0,0 2 4 16,0-1 4-16,-1 6 4 15,-1 0-11-15,1 4-6 16,-1 3-5-16,1 2 0 15,1 5 1-15,1-1 0 16,2 1-5-16,2-5 1 16,1 2 0-16,3-3 2 0,1 0 1 15,2-3 1-15,2-1-3 16,1-1 0-16,0-2 2 16,0-1 2-16,-2-1 2 15,-1-2 3-15,-1-4-1 16,-2 1 2-16,-2-1-4 15,-1-2-2-15,0-1 0 16,0 0-1-16,0 3 0 16,0 0 0-16,2 0 0 15,-1 5 2-15,1-2-1 16,-1 1-1-16,2 2-2 16,0 1 1-16,0 1 1 15,-1 3 2-15,1 1-1 16,0 2-1-16,-2 4 3 0,2 1 0 15,-1 1-1-15,3 3-2 16,-1 0 1-16,1 2 1 16,-1-1-1-16,2-1 2 15,-1 0-2-15,-1-3-1 16,1 1-13-16,-1-4-6 16,1-2-39-16,-2-4-15 15,1-1-13 1</inkml:trace>
  <inkml:trace contextRef="#ctx0" brushRef="#br0" timeOffset="-178773.8609">3739 8895 100 0,'-4'0'38'0,"2"-1"-29"0,1-1 3 15,1 2 3-15,1 0-7 0,-1 0-2 16,5 0-3-16,-1-1-3 15,2 1 7-15,0 0 3 16,2 0-3-16,-1-3 1 16,1 3 1-16,-1-1 2 15,1-2-5-15,1 1 0 0,0-1 1 16,1-1 1-16,2 3 2 16,2-1-3-16,2 1 1 15,4 1-3-15,1 0 0 16,0 1-6-16,1 1-1 15,-2-2 3-15,-1 0 3 16,1 0-3-16,1-2-1 16,1-2 0-16,4 2 0 15,0 0 0-15,1-1 2 0,-2 3 5 16,-2 0 4-16,-2 3-6 16,0 1-1-16,-2 2-2 15,1 0-2-15,-1 0 1 16,1-1-1-16,-2-1 2 15,1-1 1-15,-1 1 3 16,0-2 1-16,0 2 1 16,0-1 2-16,-1 0-3 15,0-2 1-15,-1 2-1 16,-1-1 3-16,0 1-5 16,0-2-1-16,0 3-2 15,-1-1 1-15,-1 0 0 16,1-2 1-16,-1-1 0 15,1 0 0-15,1 0-5 0,1-1 1 16,1-2 0-16,-1 3 0 16,1-1 2-16,-1 1 1 15,1 0-1-15,-1 1 1 16,2 2 0-16,-1-1 3 16,-2 0 1-16,0 0 3 15,0 1-5-15,0-3-3 16,0 0-1-16,0-3-1 15,0 3 0-15,0-2 2 16,-1 2-1-16,-4 0-1 16,-1 2 1-16,-1 1-1 15,-1-2-42-15,-2 2-19 0,-5-3-60 32</inkml:trace>
  <inkml:trace contextRef="#ctx0" brushRef="#br0" timeOffset="-178154.912">3888 9023 52 0,'-9'-3'19'0,"6"3"-15"0,-2 0 23 0,4 0 12 0,-1 0-9 16,1-1-3-16,-1-2-4 15,1 3 0-15,-1 0-7 16,1 0-1-16,1 0-9 16,0 3 3-16,0 1 3 0,1 5 0 15,2 2 3-15,2 5-4 16,-1 4-1-16,1 0-6 16,-1 3-3-16,-1 2 4 15,0 2 1-15,0 0-2 16,0-1-3-16,0 1-3 15,-1-7-1-15,-1-1-5 16,1-3 0-16,-1-6-18 0,2-3-8 16,2 0-9-16,-1-5-3 15,1-4-22 1</inkml:trace>
  <inkml:trace contextRef="#ctx0" brushRef="#br0" timeOffset="-177836.661">4024 9237 92 0,'2'-3'35'0,"1"3"-27"0,0 3 13 0,0-3 7 0,0 0-5 16,1 0 1-16,1 0-2 15,1 2 1-15,2-2-13 16,1 0-1-16,3 0 1 0,1 0-4 15,2 0 2-15,2-2 4 16,1 2 2-16,0 0 4 16,-2 0 3-16,-1 0-5 15,-1 2 1-15,-2 0-8 16,-2-2-1-16,-1 2-2 16,-1 2-1-16,-1-4-12 15,-1 3-3-15,-3-3-35 16,-1-3-13-16,-2 2-47 15</inkml:trace>
  <inkml:trace contextRef="#ctx0" brushRef="#br0" timeOffset="-177325.4279">4496 9319 116 0,'0'0'46'0,"0"3"-35"0,-1-2 12 15,1-1 5-15,0 0-12 16,0 3-3-16,0 0-4 16,0 1-1-16,0-2-4 15,0 2 2-15,1-1 0 0,1 1 2 16,1-1 2-16,0 1-3 16,-2-4-2-16,-1 0 0 15,0 0 1-15,0 0 6 16,0 0 2-16,-1-1-3 15,-2-2-1-15,0 0-2 0,0 3 0 16,0 0-4-16,0 0-3 16,1 0-5-16,1 3 0 15,-1 0 2-15,2-2 1 16,0 2-2-16,0-3 2 16,0 0-1-16,0-3 0 15,2 3 0-15,-2-1 0 16,0-2-5-16,0 3-3 15,0 0-30-15,3 3-11 16,0-2-36 0</inkml:trace>
  <inkml:trace contextRef="#ctx0" brushRef="#br0" timeOffset="-176555.416">4693 9122 148 0,'-3'3'55'0,"3"-2"-43"0,-3 2 12 15,0-1 5-15,0 0-11 0,-2-2-2 16,1 0-3-16,-2-4-1 16,0 1-6-16,-2-1 3 0,1 0 3 15,-1-3-2-15,1 2 2 16,-1 1 2-16,-1 1 1 16,0 3-4-16,2 5 1 15,-2 2-20-15,1 1-7 16,1 2 11-16,1 2 6 15,3-4-4-15,1 1 0 16,2 0-5-16,3-2 2 16,2-3 3-16,2 1 1 15,4-3-4-15,1 0 1 16,-2-2 0-16,1 0 2 16,-2-2 1-16,-2 0 3 15,1-3 1-15,-2 1 3 16,-2-3-1-16,1 1 2 15,-2-4-4-15,0 1-2 0,-2 1 2 16,-1 0 0-16,2 0 1 16,-2 1 2-16,1 2-1 15,-1 1 0-15,0 0 1 16,0 1 1-16,0 0-1 16,0 2 1-16,0 1-4 15,0 1-2-15,0 5 2 16,2 0 0-16,-1 3 1 15,2 3 0-15,2 1 2 16,-1 4 1-16,1 2-1 16,-1 1 1-16,1 4-6 15,-1 1-1-15,1-2 0 0,-1-3 0 16,-1-3-5-16,2-1 1 16,-1-2-16-16,1-5-4 15,-2 1-1-15,0-4 2 16,-2-2-11-16,1-4-4 15,-1 0-19 1,-1-2-48-16,0-6 16 16</inkml:trace>
  <inkml:trace contextRef="#ctx0" brushRef="#br0" timeOffset="-176259.4529">4768 9118 132 0,'-1'-3'49'0,"1"3"-38"0,1 0 8 16,1 0 3-16,-1-2-4 15,2 0-1-15,2-3-1 16,1 1 3-16,0 1-11 16,1-4 7-16,2 3 2 0,2 2 2 15,-1-1 3-15,1-1-10 16,-2 4-2-16,0-1-6 15,0-1-1-15,0 2-3 16,-2-1-3-16,1-2-14 16,-1 1-4-16,-2 0-7 0,-1 0 0 15,-1-1-7-15,-1-1-1 16,-2 4-9 0,-2 0-35-16,-1 0 13 15</inkml:trace>
  <inkml:trace contextRef="#ctx0" brushRef="#br0" timeOffset="-175704.4559">4803 9084 152 0,'1'2'57'0,"1"0"-44"0,1 5 14 0,-2-3 3 16,1 3-9-16,-1-2 1 0,1 2-4 15,-1 0-2-15,1-3-8 16,-1 2 4-16,1 0 1 0,-1-2 0 15,2 2 2-15,0-2-10 16,2 3-3-16,-1-2-2 16,1 2 2-16,-2 0-1 15,0-1-1-15,0 1 1 16,0 0-1-16,0-3 0 16,0 1 0-16,0-4-3 15,0 2 2-15,1-3-1 16,1-3 0-16,1 3 0 15,1-4 0-15,1 2 2 16,-1 0 2-16,1-3-1 16,-1 5 2-16,1-1 2 15,-1 1 2-15,-1 1-3 16,2 2-3-16,-2 1 0 0,0 2-1 16,0 4 2-16,0-1 1 15,0 2-1-15,-2-2 1 16,1 4-2-16,-2-2-1 15,0 1 5-15,-3 1 1 16,0-2 0-16,-2 2 1 16,-1-1-2-16,-3-1 0 15,-1-1-3-15,-2-4 1 16,-5 1-2-16,-2-4-1 16,-4-3-10-16,1-3-6 15,1 0-19-15,1-3-7 16,4-1-29-16,2-1-12 15,2-2-3-15</inkml:trace>
  <inkml:trace contextRef="#ctx0" brushRef="#br0" timeOffset="-175000.3219">5409 8805 80 0,'-1'7'30'0,"1"-3"-24"0,0 5 15 16,1-5 3-16,-1-1 3 15,0 2 1-15,2-1-2 16,1-1-1-16,0-2-3 15,1 2 1-15,2-3-13 16,2 0 5-16,1-3 5 0,3 3 0 16,1-1 3-16,3-2-7 15,0 1 1-15,2 0-10 16,-1 1-4-16,-2 0-2 16,0-2 1-16,-2 3-1 0,-1-1-1 15,-1-1 1-15,-1 1-1 16,-1-2 2-16,0 3 3 15,-1 0-4-15,-2 0-3 16,0 0 1-16,-2 0 2 16,-1 0-2-16,0 3-2 15,0-2-9-15,-3-1-5 16,0 0-11-16,0 0-3 16,0 0-21-16,2 2-6 15,1-1-27 1</inkml:trace>
  <inkml:trace contextRef="#ctx0" brushRef="#br0" timeOffset="-169501.31">5905 8489 56 0,'0'-7'24'0,"0"5"-18"0,2-2 13 0,-2 1 5 16,0 3 1-16,1-1 2 15,-1-1-6-15,0 2-3 16,0 3-6-16,0 1 0 16,2 3-5-16,-2 1-2 15,3 0-2-15,-2 5 4 0,1 2 3 16,-2-1 1-16,1 6 1 16,1 0 0-16,-1 3 2 15,1 0-5-15,-1 1-3 16,1-1-1-16,-1-1-1 15,1 0-2-15,-1-1 1 0,-1-1-4 16,2 0 0-16,-2-4 1 16,0 0 2-16,0-3-1 15,0-1-1-15,-2-4-2 16,2 2 1-16,0-4-37 16,0-1-16-16</inkml:trace>
  <inkml:trace contextRef="#ctx0" brushRef="#br0" timeOffset="-169049.618">6064 8731 44 0,'-1'1'19'0,"2"0"-15"0,-2-1 17 0,2 0 8 15,1 0 5-15,1 0 1 0,0 0-5 16,0 0-4-16,0-1-3 15,0 0 0-15,1 1-13 16,1 0 3-16,-1 0 3 0,1 0 1 16,1 1-1-16,0-1-4 15,1 0-2-15,2 0-6 16,2 0-3-16,1-1 2 16,1 1 0-16,1 0-1 15,0 0 1-15,-2 0-2 16,0 1-1-16,-2 0 1 15,-1-1-1-15,0 0-14 16,0 0-5-16,0 0-19 16,-1 3-6-16,-2-3-45 15</inkml:trace>
  <inkml:trace contextRef="#ctx0" brushRef="#br0" timeOffset="-168559.285">6375 8878 96 0,'-1'1'35'0,"1"-1"-27"0,-2 0 16 16,2 0 4-16,0 0-7 16,0 0 1-16,0 0-4 15,0 1-2-15,0 1-8 16,0 2-1-16,2-2 0 0,-1 5-1 15,2-4-1-15,0 1-1 16,-1 1 0-16,-1-4 0 16,-1-1 2-16,0 0-3 15,0 0 0-15,0-4 5 16,-1 2 5-16,-1 0 2 16,1 0 0-16,-1 2-7 0,1-3-5 15,-1 3-2-15,1 3-1 16,1-1-5-16,0 0 1 15,0 0-18-15,1 2-6 16,-1-4-23-16,2-1-7 16,1-4-19-1</inkml:trace>
  <inkml:trace contextRef="#ctx0" brushRef="#br0" timeOffset="-167582.616">6598 8592 80 0,'1'-14'30'0,"1"10"-24"0,-1-1 24 0,1 4 7 0,-1-2 0 16,-1 0 1-16,0 2-8 16,-1-2-2-16,-1 1-15 15,-1 0 3-15,0 0 4 0,-1-1-7 16,-2 3-2-16,0-1-4 16,-2-1-2-16,1 2-3 15,-2 2-2-15,1-1-2 16,1 6-1-16,1-1-1 15,3 4 0-15,1 0 0 16,0 2 3-16,2-1-9 16,2 2-1-16,1 0 4 15,0-4 3-15,0-1 1 16,2 1-1-16,-1-2 3 16,1-3 0-16,1-1 1 15,-2-3 0-15,1 0 0 0,-1-2 2 16,-1-3 1-16,0-2 1 15,0 2-2-15,0-3 1 16,-1-1-2 0,1 2-1-16,0-1 1 0,0 0 1 15,0 1-3-15,-2 0-2 16,2 1 4-16,-1 2 1 16,-1 0 0-16,1 1-2 15,-1 0 7-15,-1 3 5 16,0 0 0-16,0 6 1 15,0 0-7-15,2 5-2 16,-2 2 0-16,1 8 0 16,1-1 0-16,-1 1 0 15,1 0-7-15,-1 1-2 16,1-1 4-16,1 2 2 0,0-3-2 16,0 0 1-16,0 1-5 15,-2-2-1-15,1-3-22 16,-2-1-6-16,0-3-29 15</inkml:trace>
  <inkml:trace contextRef="#ctx0" brushRef="#br0" timeOffset="-167252.56">6751 8558 116 0,'3'-2'44'0,"-2"2"-35"0,2-2 12 0,0 2 1 16,0-1-1-16,0 0-1 15,2-2-6-15,-1 3-1 16,1-1-8-16,1-1 1 0,0 1 4 0,0-2-4 16,1 3-1-1,1-1-5-15,-1 0 0 0,1 1 0 16,-2 0 0-16,0 2-29 16,-2 1-13-16,-1 1-36 15</inkml:trace>
  <inkml:trace contextRef="#ctx0" brushRef="#br0" timeOffset="-166649.071">6776 8565 104 0,'-3'-3'38'0,"5"3"-29"0,-2-4 12 0,0 4 4 15,0 0 0-15,0 3 0 16,0-2-10-16,0 5-2 16,0 2-7-16,0 4-2 0,0 4 2 15,0 1-3-15,0 1 0 16,0-2-1-16,0-2-2 16,1 0 1-16,1-4 1 15,-2 0-1-15,1-4 2 16,1-2-2-16,1 2-1 15,-2-5 1-15,2 2-1 16,0-3 2-16,0-3 3 16,2 3-4-16,-1-3-1 15,2 2-2-15,0-2 0 0,2 3 4 16,-1 0 3-16,1 0-7 16,-1 4 0-16,1-1 2 15,-1 2 4-15,2 1 3 16,0-1 3-16,-1-1-3 15,0 3-2-15,-1-2-5 16,-1 3-2-16,-1-1 1 16,-1 1 0-16,-2 0 3 15,-2 1 3-15,-2 2 11 16,-1-2 5-16,-3 3-3 16,-1-1 2-16,-2-2-7 15,-2-1-3-15,-1 1-3 16,-2-2 0-16,1-1-4 0,-1-2 0 15,2-2-8 1,-1 0-4-16,1-2-13 0,0 0-6 16,1-2-25-16,2-3-9 15,3-2-33 1</inkml:trace>
  <inkml:trace contextRef="#ctx0" brushRef="#br0" timeOffset="-166139.8629">6919 8473 132 0,'2'7'49'0,"-1"-3"-38"0,1 1 15 0,-1-2 3 16,1 1-8-16,-1 0-1 16,1 2-4-16,-1 0 3 15,1 0-11-15,1 2 4 0,-2-1 2 16,1 2-3-16,-1 1-1 15,1 0-6-15,-1 2-1 16,2-1-1-16,-1 1-2 16,-1-4 1-16,1 1-1 15,-2-2-22-15,0-3-10 16,0-1-26 0,-2-3-53-16,1-3 18 0</inkml:trace>
  <inkml:trace contextRef="#ctx0" brushRef="#br0" timeOffset="-165698.294">6997 8486 112 0,'3'0'44'0,"-1"4"-35"0,1-2 14 0,0-1 2 16,-2 3 2-16,1-1 3 16,-1 2-7-16,1-1-4 15,-1 3-11-15,-1-2-3 0,0 3 1 16,0-1-5-16,-1-1-1 16,1 0 0-16,-2-1 2 15,2 0-3-15,0 2 0 16,0 0 3-16,2-1 3 15,-1 0-4-15,1-1-1 16,1-2 2-16,-2 1 3 16,2-2 0-16,0-2 0 15,0 0-6-15,0-1 1 16,0-2 0-16,2-1 0 16,-1-1 2-16,1 2 1 15,-1-1-8-15,2 0-2 16,-1 2-5-16,-1 0 0 0,1 2-25 15,-1 0-8-15</inkml:trace>
  <inkml:trace contextRef="#ctx0" brushRef="#br0" timeOffset="-165405.816">7054 8542 116 0,'2'3'46'0,"-1"-2"-35"0,4 2 14 0,-4 1 6 16,2-1-4-16,0 3-1 15,0 1-6-15,0 0-2 16,-1-1-10-16,-1 2-5 0,1 0 0 15,-1-1-4-15,2 2-2 16,0-2 2-16,2 3 0 16,1-2-8-16,0 0-2 15,-2-2-27-15,1-2-11 16</inkml:trace>
  <inkml:trace contextRef="#ctx0" brushRef="#br0" timeOffset="-164880.8489">7119 8416 136 0,'1'1'52'0,"2"2"-41"0,0 1 9 0,0 1 2 16,0-1-2-16,2 0 0 15,1 3-6-15,0 2-1 16,1 0-8-16,1 2 1 0,1 0 4 16,0-2-4-16,-2 3-1 15,1-1 2-15,-2 5 2 16,0 0-2-16,-2 1 1 16,-1 7-5-16,0-1-2 15,-1 5 2-15,-2 0 0 16,-3 0-6-16,-3 1 0 0,0 2-15 15,-2 1-3-15,-2-5 11 16,-1-3 5-16,1-2 4 16,1-4 1-16,0-3 0 15,1-2 0-15,1 0-3 16,1-2 0-16,0 1-31 16,-2-1-15-16,-1 5-28 15</inkml:trace>
  <inkml:trace contextRef="#ctx0" brushRef="#br0" timeOffset="-163993.449">5901 8358 96 0,'-2'-7'38'0,"1"7"-29"0,-1-1 8 0,1 2 4 16,-1-1-3-16,-1 4-1 15,-1-1-5-15,-1 4-2 0,1-1-2 16,-2 4 2-16,-2 2-5 15,-1 3-1-15,0 1 0 0,0 1 0 16,0 2 0-16,1 1-2 16,2 5-2-16,0 4 3 15,3 2 2-15,2 0-7 16,2 0 0-16,4-3 0 16,2 1 1-16,3 4-2 15,0-1 2-15,2 2 1 16,3-8 2-16,2 1-1 15,1-4-1-15,1-4 3 16,-2-3 2-16,-2-3 0 16,-3 0 0-16,-2-2-1 15,-2-2 0-15,-4-2-20 16,-2 0-9-16,-2-1-27 16,-2-2-38-16,1-1 21 15</inkml:trace>
  <inkml:trace contextRef="#ctx0" brushRef="#br0" timeOffset="-163029.895">5844 8996 44 0,'-2'3'19'0,"1"-2"-15"0,-2 2 8 16,3-3 4-16,-2 3 5 15,2-2 4-15,0-1-7 16,2 3-3-16,1-1-2 16,0 0 1-16,1-2-1 15,2 0 0-15,0 0-3 0,2 0-1 16,1-2-5-16,3 0-3 16,1 2 2-16,4-3 0 0,-1 3 3 15,1 0 1-15,1 0 1 16,0 0-4-16,0 0-1 15,0 0 3-15,0 0 1 16,-2 0-1-16,1 0-1 16,-1 0-1-16,2 0 2 15,0 3-3-15,-1-3-2 16,-1 2 4-16,1 0 1 16,0-2 0-16,-2 0 1 15,0 0-4-15,0-2-2 16,-2 0 0-16,1 2 1 15,-2-3-1-15,0 3-1 16,0 0 1-16,1 0-1 0,-1 3 2 16,0-3 3-16,0 2 0 15,0 0 0-15,2-2-3 16,-1 0 1-16,2 0-2 16,0 0 2-16,0 0-2 15,0 0-1-15,2-2 3 16,-1 0 2-16,-2 2-2 15,-1 0-2-15,1 0 2 16,-2 2 2-16,0 0-2 16,0-2-2-16,0 0 2 15,0 0 0-15,2 0 5 16,-1 0 3-16,2-2-6 16,2 0-3-16,1 2 1 15,0-3 0-15,1 3-1 0,1-4 1 16,-2 1-7-16,1 2 1 15,1-2 3-15,1 1 2 16,1 0 0-16,2 0 1 16,0 2 0-16,-1-3 1 15,0 2 0-15,-2-1 0 16,-3-2-2-16,-2 3 1 16,1-2-2-16,-2 1-1 15,-2-1 3-15,1-1 0 16,-2 4-1-16,-2 0-2 15,-1 0-2-15,-1 0-1 16,-2 4-20-16,-2-1-10 16,1-1-8-16,-2 1 0 0,-3-3-19 15,0-1-51 1,-3-6 18-16</inkml:trace>
  <inkml:trace contextRef="#ctx0" brushRef="#br0" timeOffset="-162344.253">5949 9113 56 0,'-3'0'24'0,"3"0"-18"0,0 0 4 15,0 0 2-15,1 0 6 16,1-2 3-16,-1 0 3 16,1-1 2-16,1 1-1 15,-2 0 2-15,1 2-4 0,-1-3-2 16,-1 3-11 0,0 0 7-16,2 5 3 0,1 0-4 15,-2 4-1-15,1-1-3 0,-1 7 0 16,-1-1-4-16,0 2 0 15,0 3-5-15,0 2-2 16,0 5 2-16,0-2 0 16,0-2-4-16,2-2 1 15,-1-4-2-15,1 0 0 16,-1-2-9-16,1-5-5 16,-1-1-10-16,1-1-4 15,-1-4-3-15,-1-1-2 16,0-2 1-16,2 0 1 15,-2-2-30 1</inkml:trace>
  <inkml:trace contextRef="#ctx0" brushRef="#br0" timeOffset="-161945.719">6135 9286 124 0,'-2'-3'46'0,"2"-1"-35"0,0 2 5 0,2 2 0 16,-1 0-1-16,2 0 1 15,0 0 0-15,0 0 3 16,2 0-11-16,1 0 2 0,0 0 1 15,1 0 0-15,3 0 3 16,0 0 2-16,4-3 2 16,1-1-6-16,1 0-2 15,1-1-5-15,-1 1-2 16,-1 0-1-16,-1 1-2 16,-1 0 1-16,-2 2 1 15,-2-2-12-15,-2 3-6 16,-1 0-22-16,-1 0-9 15,-1 0-10 1,-1 0-38-16,0 0 16 16</inkml:trace>
  <inkml:trace contextRef="#ctx0" brushRef="#br0" timeOffset="-161578.122">6482 9394 168 0,'-5'2'63'0,"4"-2"-49"0,-2 2 7 0,1-2 2 15,2 0-10-15,-1 0-2 16,1 0-6-16,0-2-4 15,0 2 0-15,1-4 1 0,1 1 1 16,1 2-1-16,0-2-2 16,-2-2 5-16,1 1 1 15,-1 1 4-15,1-1 4 16,-2 1-4-16,0 3 0 16,1-1-2-16,-1 1 2 15,0 0-5-15,0 1-3 16,0 2-19-16,0-3-6 15,0 0-31-15,0 0-10 16,2-3-22 0</inkml:trace>
  <inkml:trace contextRef="#ctx0" brushRef="#br0" timeOffset="-160878.432">6707 9095 188 0,'-7'-7'71'0,"4"5"-55"0,-2-1 9 0,4 2-1 15,-2-2-3-15,0 0 2 16,0-1-4-16,-2 2-2 16,1 2-9-16,-1 0-5 0,1 0 0 15,-2 5-4-15,1-1-2 16,1 5-7-16,-1 1-2 16,2 1 5-16,0-1 1 15,2 0-1-15,1 2 2 16,1-4 3-16,2 1 1 15,2 0-4-15,1-1-1 16,0-2 0-16,1 0 4 16,-1-3-4-16,0-2 2 15,0-1 2-15,0-4 1 16,-1-2 3-16,-1-1 1 16,-1-5-1-16,2 1-2 15,-2 2 5-15,-2 2 4 0,1 1 6 16,-2-1 5-16,0 3-4 15,0-1 1-15,0 3-8 16,0 0-3-16,1 2-6 16,2 0 0-16,0 4-2 15,0-2-2-15,2 5 5 16,-1 0 1-16,2 2 4 16,0 4 3-16,-1 5-2 15,-2 0 1-15,0 2-3 16,-2 7 0-16,-1-2-6 15,2-1 1-15,-2-4 0 16,1 3 0-16,1-3-22 0,1-4-8 16,0-2-9-16,0-2-2 15,0-8-12-15,0-4-7 16,1-4-18 0</inkml:trace>
  <inkml:trace contextRef="#ctx0" brushRef="#br0" timeOffset="-160631.3839">6845 9138 136 0,'3'0'52'16,"0"0"-41"-16,2-3 9 0,-2 3 0 0,1-2 5 15,2-2 5-15,2-3-10 16,1-2-4-16,0 0-9 15,2 0 4-15,-1 0 2 0,-1 2-4 16,-1 3-1-16,-1-1-6 16,1 5-2-16,-2-2-5 15,0 2-1-15,-2 2-24 16,1-2-10-16,-1 0-6 16,-1 0-2-16,-1-2-20 15</inkml:trace>
  <inkml:trace contextRef="#ctx0" brushRef="#br0" timeOffset="-160077.299">6863 9086 108 0,'-6'0'44'0,"5"2"-35"0,-1 2 20 0,2-1 9 16,0 1-10-16,2 1-1 15,-1 2-12-15,2 1-2 16,2 2-7-16,-1 2 3 0,1 1 1 16,-1-2-3-16,-1 2-2 15,0-4 0-15,1 1 1 0,-3-4-1 16,1-2 2 0,-2 0 0-16,1-1 3 0,-1-3-5 15,3 0-3-15,3 0-1 16,2-3-1-16,1-1-5 15,1 0 1-15,2 2 2 16,0-2 1-16,-1 1 1 16,-2 0 0-16,-2-1 0 15,-1 4 2-15,0 0 1 16,-1 4 1-16,-1-1-5 16,1 1 1-16,-1 3 2 15,-1-1 3-15,0 4 2 16,0-1 1-16,-1 2-4 15,-1 1-3-15,-1-2 2 16,-1 1 0-16,-1-2 1 0,-1 3 0 16,0-1-2-16,-1-2 1 15,-2-1-2-15,-2-1 2 16,-1 1 0-16,-1-4 1 16,-1 3-11-16,1-3-5 15,1-1-16-15,1-3-5 16,2 0-29-16,3-3-11 15,2-4-10 1</inkml:trace>
  <inkml:trace contextRef="#ctx0" brushRef="#br0" timeOffset="-158526.8139">7380 8466 164 0,'3'3'63'0,"-1"0"-49"0,1-2 16 0,-2 2 3 16,2-2-12-16,0 2-2 15,0-1-7-15,0 1 0 16,2-2-7-16,-1 5 1 0,1-2 4 15,-1 0 0-15,2 0 2 16,0-2 0-16,0 1 0 16,0 1-2-16,-1-1-1 15,-1-1-3-15,1 1-1 16,-2-2 1-16,0 5 3 16,-3-6 0-16,0 0 2 15,0 0 3-15,0 0 3 0,0 0-5 16,0-2-2-16,-2-2-8 15,2 4-1 1,0-1-1-16,0 1 0 0,0 0-3 16,0 0 2-16,2 0-1 15,-1-1 0-15,1 1 2 16,-1-2 0-16,1 0-3 16,-1 2 2-16,1-2-1 15,-1 2 0-15,1 0 4 16,1 0 1-16,-3 0-4 15,0 0 1-15,1 2 0 16,2-2 0-16,-1 2 0 16,-1 1 2-16,1-2-3 0,-1 5-2 15,1-5 4-15,-1 3 1 16,1-1-3-16,-1 1-1 16,1 1-2-16,-1-1 3 15,-1 5-5-15,0 5 0 16,3 6 0-16,-1 2 4 15,-2 4 1-15,0-2 1 16,0 3-3-16,0-1 2 16,0 4 3-16,0 4 3 15,0-3-4-15,0 1-3 16,-2-2-2-16,-1-2 0 16,2-2 0-16,-1 2 0 15,2 0 3-15,0 2 2 16,0-5 0-16,2 2-1 0,-1-5 1 15,2 1-1-15,0-3 2 16,-1-2 1-16,-1-5-1 16,1 0-2-16,-1-1 1 15,1-1 1-15,-2-4-1 16,0 2-1-16,0-2 1 16,0-1 1-16,0 0-1 15,0 0 2-15,1 1-2 16,1 0-1-16,-1 1 1 15,1-2 1-15,-2 4-1 16,0-4-1-16,0 4 3 16,-2-4 2-16,1 1 2 15,-2-3 1-15,-2 3 7 16,1-5 2-16,-4 2-4 0,1 2 0 16,-4-2-6-16,1-2-2 15,-2 5 0-15,-2-3-1 16,-1 2-5-16,0-2 1 15,0 0-7-15,0-2-3 16,0-2-16-16,0-2-9 16,0-2-10-16,0-6-5 15,3-1-14-15,3 2-7 16,3-2-35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1T23:49:47.819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4993 3187 48 0,'-4'-12'19'0,"2"5"-15"0,-1-3 6 15,3 4 1-15,-1 0 2 16,-1-4 5-16,1 2 1 15,-1 2 3-15,1 0 3 16,-1 2 2-16,-1 3-12 16,0 4-4-16,-3 3-5 15,-1 6-1-15,-2 6-3 16,-2 6-4-16,1 4-1 0,1-2 6 0,1 0 3 16,2-5-3-16,2-3 0 15,-1-5 3-15,5-10 6 16,3-9-3-1,3-8-4-15,3-9-1 16,2-3-2-16,1-2-2 16,0-1 1-16,-2 4 1 15,-1 3-1-15,-1 5 2 16,-4 4 7-16,-1 2 3 16,-3 4-2-16,-1 3-1 15,-2 4-6-15,0 3-3 16,-2 4-3-16,1 3 1 15,-1 1-1-15,1 2 0 16,-1 1 2-16,2-1 0 0,2 0 0 16,-1-2 0-16,2-3-3 15,0-3 2-15,2-3 1 16,1-6 2-16,3-4-1 16,1-4 2-16,2-4 0 15,3-3 1-15,0 0-5 16,-1 2-1-16,-1 1 3 15,-1 3 1-15,-3 3 2 16,-1 4 2-16,-2 2 1 16,-5 4 3-16,-1 4-5 15,-3 4-3-15,-3 6-1 16,-1 4-1-16,-2 2-3 16,0 4 2-16,1-2 1 0,2-2 0 15,2-4-3-15,2-2 0 16,2-6 2-16,3-6 0 15,3-6-2-15,3-6 2 16,5-5 1-16,2-2 2 16,2-2-3-16,0 0-2 15,0 1 2-15,-1 0 2 16,-4 5 0-16,-2 2 2 16,-5 7 2-1,-5 7-4-15,-4 5-3 16,-3 7-2-16,-1 3 0 15,-2 5 5-15,0 2 1 16,1 1 0-16,4-4 1 16,1-4-7-16,1-5 1 15,4-5 1-15,1-5 3 0,4-7 0 16,2-6 2-16,5-3-4 16,1-3-2-16,1-1 2 15,2 1 2-15,0 2 0 16,-3 2-1-16,-1 2 1 15,-4 3 1-15,-1 3-1 16,-3 3 2-16,-3 3-4 16,-3 4 0-16,-3 2 1 15,-3 2 2-15,0 4-3 16,0 0 0-16,0 4 1 16,2-4 2-16,1 1-1 0,1-3-1 15,1-3-2 1,1-1 1-16,1-2-1 0,2-4 0 15,2-3 4-15,2-6 3 16,4-5-4-16,2-5-1 16,4-2 0-16,1-3 0 15,1-1 0-15,-1 2 0 16,1 2 0-16,-4 4 2 16,-3 5-3-16,-2 3 0 15,-2 4 1-15,-5 6 0 16,-5 5 0-16,-4 4 0 15,-3 4 2-15,-1 4 1 16,-3 3-4-16,6-1-1 16,1 0 1-16,1-6 0 15,4-4 1-15,1-4 0 0,3-4 0 16,3-6 2-16,3-6-3 16,3-5 0-16,1-3 1 15,2 0 2-15,2-1-1 16,-3 1 2-16,-1 1-2 15,-2 3 2-15,-2 3-2 16,-2 3 2-16,-2 5-2 16,-5 5-1-16,-5 3 1 15,-2 3-1-15,-4 5 0 16,-3 2 0-16,2 1-3 16,0 0 2-16,2-4 5 15,1-4 2-15,1-2-2 0,2-2-3 16,2-5 2-16,1-4 2 15,0-3-11-15,1-5-5 16,4-4 9-16,-1-2 7 16,2-2-3-16,2 1-1 15,-1 0-3-15,1 5-2 16,-1 2 3-16,-1 5 0 16,-3 4-2-16,-1 5 2 15,-5 5 1-15,-2 7 0 16,-1 6-3-16,-1 6 2 15,-1 2 1-15,1-1 0 16,2-3-3-16,4-2 0 16,1-5 2-16,7-8 0 15,4-6 1 1,1-8 0-16,3-6 0 0,1-10-3 16,2-6 2-16,2 1 1 15,-2-1 0-15,-2 5 0 16,-2 5 2-16,-10 12-3 15,-4 9-4 1,-4 13 0-16,-5 10 3 16,-5 4 1-16,-1 0 1 15,2 0 2-15,1-3-1 16,3-2-1-16,3-7-4 16,3-5-2-16,3-6-50 15,6-5-20-15,6-5-8 16</inkml:trace>
  <inkml:trace contextRef="#ctx0" brushRef="#br0" timeOffset="2027.389">5938 3032 80 0,'0'0'33'0,"0"0"-26"0,0 0 9 0,0 0 3 15,0 0-5-15,0 0 0 0,-1 1-6 16,-1 1 0-16,1 1-5 16,-1-1-2-1,1 1 2-15,1-2 0 0,0 1-1 16,0-1 9-16,-2-1 8 0,2-1-6 15,0-1 0-15,0 1-7 16,0-2-2-16,-1 1-2 16,1 0 1-16,-2 1 0 15,2-1 3-15,-1 2-3 16,-1 0 0-16,1 0 1 16,-1-1 2-16,2 0-3 15,0-1 0-15,0 0 1 16,0-1 0-16,-1 0-2 15,1 1 1-15,-2-1-2 16,1 0-1-16,-1 1 1 0,1 0 1 16,-2 1-1-16,0 1 2 15,0 0-2-15,0 1 2 16,1 1-2-16,1-1-1 16,-2 0 1-16,1 1-1 15,-1-1 0-15,0 0 2 16,0-1 1-16,0 0 3 15,0 2-1-15,0-1 0 16,0 0-1-16,2 1 0 16,-2-1 0-16,0 0 0 15,0 1 0-15,1-2 0 16,-1 0 0-16,0 0 0 16,0 0 0-16,0-2 2 15,-1 2-3-15,1-1 0 0,-2 1-3 16,1-1-1-16,-1 1 1 15,0 0 0-15,1 0 0 16,-1 0 0-16,1 0-3 16,1 0 2-16,-2 0 3 15,1 0 1-15,1 0-4 16,0 0 1-16,0 0 2 16,0 0 1-16,-2 1-4 15,1 0 1-15,1 1-2 16,-2-1 0-16,1 0 0 15,-1 1 0-15,1-1 6 16,-1-1 2-16,1 0-2 16,-1 0-1-16,1 0 1 15,1 0 2-15,-2 0-5 0,2-1-1 16,0-1 2-16,0 2 1 16,0 0-4-16,0-1 1 15,0 1-2-15,-1 0 0 16,1 0 0-16,0 0 0 15,-2 0 4-15,2-1 1 16,0-1-1-16,0 1-2 16,0 0 1-16,0-1-1 15,0 2 0-15,0-1 0 16,0 1-3-16,0 0 2 16,0 0-1-16,0 0 0 15,2 0 4-15,-2 0 1 16,0 0-1-16,0-1-2 0,0 1 1 15,0-2-1-15,0 2 0 16,0 0 0-16,0 0-3 16,0 0 2-16,0 0 1 15,0 0 2-15,0 0-1 16,0 0-1-16,1 0 1 16,-1 0-1-16,0 0 0 15,0 0 2-15,0 0-1 16,0 0 2-16,0 0-2 15,0 0-1-15,-1 0-2 16,1 0 1-16,0 0-1 16,0 0 0-16,0 0 2 15,0 0 2-15,1 0 1 0,1-1 1 16,-1 1-7-16,2 0 0 16,0-1 1-16,0 1 3 15,0-2-2-15,0 2 0 16,0 0-1-16,2 0 0 15,-2 0 0-15,1 0 0 16,-1 0 4-16,2 0 3 16,-1-1-2-16,-1 0 0 15,2 1-1-15,-1-2 1 16,-1 1-2-16,0 0 2 16,2-1-2-16,-2 1-1 15,1 1 1-15,2 0-1 16,0 0-3-16,0 0 2 0,2 0 1 15,-1 0 0-15,1-1-3 16,1-1 2-16,0 1 3 16,0 0 1-16,0-1-4 15,1 1-1-15,1 0 1 16,-1 1 0-16,1 0 1 16,-1 1 2-16,1 0-3 15,1 1 0-15,0-1 1 16,0 0 2-16,0-1-1 15,0 0-1-15,0 0 1 16,0-1-1-16,0 0 0 16,0-1 2-16,0 1-3 15,-2 0 0-15,-1 1 1 0,0-2 0 16,-1 2 2-16,-1 0 1 16,-1 0-4-16,0 0 1 15,-1 0-11-15,-2-1-5 16,-3 0-61-16,-2-1-24 15,-2 0 6 1</inkml:trace>
  <inkml:trace contextRef="#ctx0" brushRef="#br0" timeOffset="5870.212">5307 2860 88 0,'-1'3'35'0,"1"-3"-27"0,0 2 0 0,0 1 0 15,0 1 1-15,-2 1 5 16,-1 2-2-16,-1 1 3 16,-1 0-6-16,-1 3-1 15,0-1 0-15,0 1 0 16,0 0-4-16,0-2 4 0,2-1 2 16,-1-3-8-16,4-1 0 15,1-4 2-15,1-4 5 16,4-1-5-16,1-3-2 15,3 0 1-15,1-1 0 16,2-2-4-16,0 0-1 0,0 1 1 16,-1 0 0-16,-2 2 3 15,0 2 3-15,-3 0 0 16,-2 2 0-16,1 2 1 16,-2 0 1-16,-2 1-3 15,-1 1-1-15,0 4-1 16,-3 1-2-16,0 2 3 15,-1-2 0-15,-2 2-4 16,0-2-1-16,1 1 1 16,2-2 0-16,2 0 1 15,-1-2 0-15,1 0-3 0,1-2 2 16,3 0 1-16,1-2 0 16,2 0 0-16,0-2 0 15,2 0 0-15,1-2 2 16,-2 1-1-16,1 0 2 15,-1 1-4-15,-1 1-2 16,-3 2 4-16,-3 1 1 16,0 2 4-16,-3 4 1 15,-1 0-1-15,-2 1 1 16,-3 1-4-16,0 0-2 16,-2-1 0-16,2-1 1 15,0 1-3-15,2-2-2 16,1-1 4-16,1 0 3 15,2-1-6-15,2-2 0 0,1-2-2 16,1 0 2-16,2-2 1 16,2 0 3-16,-1-1 1 15,1-1 1-15,1 0-2 16,-2-1-2-16,1 1 1 16,-1 0 1-16,-1-1-1 15,-1 4 2-15,-2 0-2 16,-2 2 2-16,-2 3-4 15,-2 2-2-15,-2 2 4 16,-1 2 1-16,0 3-3 16,2 2-1-16,-1 0-2 15,2-2 3-15,2-2 0 16,-1-4 3-16,2 0 1 16,2-5 1-16,1-2-5 0,3-5 1 15,1-3 0-15,1-2 2 16,1-2-1-16,0 1-1 15,0 0 1-15,-2 1-1 16,-1 2 2-16,-1 1 1 16,-2 3 1-16,-3 2 2 15,-2 2-3-15,-1 1 0 16,-1 1-1-16,-1 0 1 16,1 1-2-16,-1 0 2 15,1 1-4-15,1 1-2 16,0 0 2-16,1 1 0 15,1 1-2-15,1-2 0 16,0-2 2-16,1 1 2 0,2-3 0 16,2-1-1-16,1-3 1 15,0-2 1-15,0 0-3 16,-2-1 0-16,1-1 1 16,-2 0 0-16,0 1 2 15,-2 2 3-15,1 1-4 16,-2 0-3-16,0 0 1 15,0 1 2-15,0 2 0 16,0 0-1-16,0-1-2 16,1 1-1-16,1 1-1 15,1 0 3-15,0 0-2 16,3 1-1-16,1-1 0 16,2 0 3-16,2-1 2 15,-1 0 2-15,-1-1-1 0,0 1-2 16,0-2 3-16,-1 2 0 15,-2-3-1 1,0-1-2-16,-2-1 3 16,1 2-2-16,-2 0-1 15,0 0-2-15,-2 2 1 16,1-1 1-16,-2 2 2 16,-2 1 1-16,1 0 1 15,-1 0-2-15,-1 1-2 16,0 0 1-16,2-1-1 15,-1 0 0-15,1 0 0 16,1-1-3-16,0 1 0 16,1 0 2-16,1 0 0 15,-1 0-2-15,2 0 2 0,0 0-1 16,2 1-2-16,-1 1 5 16,1-1 1-16,1 0 0 15,0 1-2-15,1-2-2 16,1 0-1-16,-1-2 4 15,1 1 1-15,-1-2 0 16,1 1 1-16,-2 0-2 16,0 0 2-16,-2 0-2 15,-1 1-1-15,0 0 1 16,-1-1 1-16,-2 1-1 16,0 0 2-16,-2 1-4 0,1 0 0 15,-1 0 1 1,-1 0 2-16,0 0-1 0,2 0-1 15,-1-2-2-15,1 1 1 16,-1 1 1-16,1-1 2 16,1 1-3-16,0 0 0 15,0 0-1-15,1 0 0 16,1 0 2-16,-1 0 0 16,1 0 0-16,-1 1 0 15,1-1 0-15,-1 0 0 16,1 0 0-16,-1 0 2 15,2 0-1-15,0 0-1 16,0 0 1-16,0 0-1 0,0 0-3 16,0 0 0-16,0 0 2 15,2 1 0-15,1 1 1 16,0-1 2-16,1 0-3 16,1 1-2-16,1-2-1 15,0 0 0-15,1 0 5 16,1 0 1-16,1-2-3 15,1 1 1-15,-1 0 0 16,2-1 2-16,-1 1-1 16,1 1 2-16,-2-1-2 15,0 1 2-15,0 0-2 16,0 0 2-16,0-2-4 16,-2 2 0-16,1-1 3 15,-1 0 1-15,1 1-4 16,-2 0 1-16,0-2 0 0,0 2 2 15,-2 0-1-15,1 0-1 16,-1 0 1-16,1 0-1 16,-1 0-3-16,1 2 2 15,-1-1 1-15,-1 0 0 16,2 2 0-16,-1 0 2 16,1-1-1-16,-1 0-1 15,1-1 1-15,-2 0 1 16,0-1-1-16,0 0-1 15,0 0 1-15,0 0 1 16,0 0-1-16,0 0-1 16,0 0 1-16,0 0-1 15,0 0 0-15,-1 0 0 0,-1 2 0 16,-1-2 0-16,0 0 0 16,0 0 0-16,0 0-3 15,0 0 2-15,0 0 3 16,0 0 1-16,0 0-1 15,0 0 1-15,0 0 0 16,-1 1 3-16,-2 0-5 16,0 1-1-16,-2-1 0 15,1 0 2-15,-2 1-1 16,-1-1-1-16,1 2 1 16,0-1 1-16,0 0-1 15,0-1-1-15,0 0-2 16,-1 2 1-16,-1 0 1 0,1-1 2 15,-2 1-3-15,0 0 0 16,-2-1-1-16,1 2 0 16,1-1 0-16,1 1 0 15,1 0 2-15,-1 0 2 16,1 0-3-16,1-1 0 16,1-1 1-16,1 1 2 15,1-2-6-15,1-1 1 16,2-1-1-16,2 0 2 15,1-2-1-15,1-1 1 16,2-1 2-16,2-1 0 16,1 1 0-16,0 0 2 15,0-1-1-15,-2 1-1 16,1 1-2-16,-1 0 1 0,-1 1 1 16,-1 2 2-16,-2 1-1 15,-2 1 2-15,-2 3-2 16,-2 2 2-16,-2 0-2 15,-2 2 2-15,-2 2-4 16,-2-1 0-16,1-1 1 16,-1 0 2-16,1-1-3 15,1-1 0-15,1 0 1 16,1-1 0-16,1-1-3 16,1 0 2-16,1-1 1 15,1-2 2-15,1-1-1 0,4-3-1 16,1-2-2-16,1 0-1 15,2-3 2-15,-1 1 0 16,-1 0 3-16,-1 3 1 16,-3 3-4-16,-4 2-1 15,-4 5-2-15,-2 3 0 16,-2 4 3-16,-2 5 2 16,1 3 0-16,1 2-1 15,1-3 1-15,2-3-1 16,2-2 0-16,1-3 0 15,1-3 0-15,1-2 0 16,1-2 0-16,1-1 0 16,1-1 0-16,-1-3 0 0,1-1-3 15,1-3 2-15,-2-2 3 16,1 1 1-16,-1 0-4 16,-1 1 1-16,-1 4 0 15,-4 4 0-15,-2 5-3 16,-5 6 0-16,-3 5-1 15,-4 5 0-15,3 4 3 16,1 1 2-16,3 0-2 16,3-6 0-16,1-2 3 15,4-6 1-15,2-5-4 16,2-5 1-16,3-6-2 16,3-6 0-16,3-9 4 15,3-7 1-15,3-2-4 0,3-4-1 16,2 0 1-16,-1 0 0 15,-1 3 1-15,1 4 0 16,-6 5 0-16,-2 4 0 16,-4 4 2-16,-1 5 3 15,-4 4 0-15,-4 6 0 16,-4 5-6-16,-3 3 1 16,-6 2 0-16,0 4 2 15,0 5-3-15,0 0 0 16,3 1 1-16,1-4 0 15,4-5 0-15,2-3 2 16,2-4-3-16,2-4 0 16,2-6 1-16,4-5 2 15,4-8-3-15,3-6-2 0,3-3-1 16,3-2 3-16,0-2 0 16,0 1 1-16,-2 4 0 15,-2 3 2-15,-4 5 1 16,-4 5 1-16,-4 6-2 15,-7 6-2-15,-5 6 1 16,-7 6 1-16,-1 8-1 16,0 5 2-16,0 3-4 15,0-4 0-15,3-3-1 16,3-6 0-16,5-4 0 16,4-5 0-16,4-7 2 15,5-8 0-15,3-8 0 16,5-8 0-16,2-5 0 15,2 0 0-15,0 2 0 0,-1 3 0 16,-4 6 0-16,-1 3 2 16,-7 10-1-1,-5 6 2-15,-3 8 0 16,-2 6-12-16,1-2-7 16,1-2-31-16,3-4-12 15,4-9-34 1</inkml:trace>
  <inkml:trace contextRef="#ctx0" brushRef="#br0" timeOffset="7522.618">5573 2554 56 0,'-6'6'22'0,"3"-2"-18"0,0 2 9 0,2-2 1 0,-1 2-1 16,-1 0 0-16,0 2-1 15,-1 0 0-15,-1 3-4 16,-1 0 0-16,0-1-1 16,0 0 3-16,2-2-5 15,-1-2-1-15,1 0 2 16,1-2 3-16,1-2-2 16,2-2-2-16,2-1-2 15,1-3-5-15,1-3-1 0,1 1-1 16,-1-2 3-16,1 0 0 15,-1 0 1-15,1 1 2 0,-2 0 3 16,0 3 4-16,-3 0 2 16,0 3-3-16,0 1 0 15,-2 1-3-15,-1 2 0 16,0 1-3-16,0 0 1 16,-1 1-2-16,-1 1-1 15,1 0-2-15,1 0 1 16,-2-1 1-16,2-1 2 15,2-1-3-15,-1-1 0 16,2 0 1-16,0-2 0 16,0 0 0-16,2-2 0 15,1 0 0-15,1-1 0 16,-1-1 0-16,0 0 2 16,0 0-1-16,0 0 2 15,0 1-4-15,-1 1 0 0,-1 0 1 16,-1 2 0-16,-1 0 0 15,-2 2 2-15,0 0 1 16,-2 2 1-16,1 0 0 16,-4 2 0-16,2-1-2 15,2 0-2-15,-1 1-2 16,1-2 1-16,1 0 3 16,0-2 3-16,1 0-4 15,1-2-1-15,1-2-2 16,1 0 0-16,2-2 2 15,0-2 0-15,2 1 0 16,-1 0 2-16,1-2-3 16,-1 2 0-16,-1 1 1 0,0 0 0 15,0 1 2-15,-3 2 1 16,0 1-1-16,-3 1 1 16,0 2-4-16,0 1 0 15,0 0 1-15,0 1 0 16,0 0-3-16,0 1 2 15,0-1 1-15,0 0 0 16,2-1 0-16,-1-1 2 16,1 0-1-16,1-2 2 15,0-1-2-15,0 0-1 16,1 0-2-16,2-1 1 16,0-1 1-16,0 1 0 15,-1 0 0-15,-1-1 2 0,-1 2-3 16,0 0 0-16,0 2 1 15,0-1 0-15,-1 2 0 16,-1-2 0-16,1 0 0 16,-1 2 0-16,1-2 0 15,-1-1 2-15,1 2-1 16,1-1 2-16,-2 0-4 16,1 1 0-16,-1-1 1 15,1 0 0-15,-1 2-3 16,1 0 2-16,-2-1 1 15,0 1 2-15,1 0-1 16,0-1-1-16,1 1-2 16,-1-2 1-16,1 1 1 0,-1-1 0 15,1-1 2-15,1 0 1 16,0 0-4-16,-2 0 1 16,2 0 0-16,-1 0 0 15,1 0 0-15,-2 0 0 16,1 0 0-16,-1 0 0 15,2 0 0-15,0 0 2 16,-1 0-1-16,1 0-1 16,0-1-2-16,0-1 1 15,0 2 3-15,0-1 1 16,1 0-4-16,1-2-1 16,-1 0-2-16,1 1 0 15,-1 0 3-15,1 1 0 0,-1 0-2 16,-1 1 0-16,0 0-14 15,0 0-4-15,2-2-31 16</inkml:trace>
  <inkml:trace contextRef="#ctx0" brushRef="#br1" timeOffset="11215.0849">5010 3079 20 0,'1'-5'11'0,"1"3"-9"0,-1 0 6 0,1 0 5 0,-1 1 4 16,1 0 4-16,1-1 2 15,-2 1 1-15,2 0-5 16,0-1-1-16,0 1 1 16,0 0 0-16,2-1-6 15,-1 0-3-15,1-1-3 16,1 0-2-16,0 1-3 15,0-1-4-15,0 2 1 0,0-1 3 16,-2 4 1-16,1 0-1 16,-1 1-2-16,1 1 3 15,-2 1 2-15,0 1-2 16,0 0 0-16,0 1-3 16,-2 1-1-16,2 1 1 15,-1 1 0-15,-2-2 0 16,0 1 2-16,-2 0-1 0,1-1 2 15,-2 0 2-15,0 0 2 16,0-1 1-16,-2 0 0 16,1-2-2-16,-1-1-1 15,1 0-6-15,-1-1 1 16,1-1 2-16,-2 0 1 16,0-1-1-16,0-1 1 15,-2-1-2-15,1-1-1 16,-1 0 3-16,1-1 2 15,1-1-4-15,-2 0-1 16,1 0 0-16,1-1 2 16,0-1-3-16,0 1 0 15,0 0-1-15,0-3-2 0,1-2 3 16,1 0 0-16,-1-1 1 16,1 0 2-16,-1 1-3 15,2-1-2-15,0 0 2 16,2 1 2-16,-1 0-2 15,2 2 0-15,2 0-1 16,-1 1-2-16,2 1 5 16,0 0 1-16,2 1-5 15,-1 1 0-15,2 1 1 16,2-1 3-16,1 0 0 16,1 0-1-16,2 0 1 15,2-1 1-15,1 0 1 16,0-1 1-16,-2 2-5 0,1 2 1 15,-2-1 2-15,-2 2 1 16,-1-1-1-16,1 1 1 16,-4 0-2-16,-2 1 2 15,1 0-29-15,-1 0-9 16,2 0-49 0</inkml:trace>
  <inkml:trace contextRef="#ctx0" brushRef="#br1" timeOffset="13212.324">5180 3118 80 0,'0'-4'33'0,"1"4"-26"0,1-3 7 0,-1 2 3 15,2-1 2-15,0 1 1 16,0 0-5-16,2 1 1 16,-1 0-7-16,1 0-3 15,-1 1-3-15,1 2 0 0,-1-1 2 16,1 2 0-16,-1 2 2 0,1-1-4 16,-1 2 0-16,-1-1-1 15,-1 4 1-15,-2 0-2 16,0 2 2-16,0 0 2 15,-2 2 2-15,1 0-3 16,-1 0-3-16,1-2-3 16,1-2 1-16,0 0-1 15,0-2 0-15,0-2 6 16,0 0 2-16,0-2-5 16,1-1-2-16,-1-1 2 15,0-2 1-15,0 0 2 16,2 0 2-16,-1-1-3 15,1-2-2-15,-1-1 2 0,-1 0 2 16,2-1-2-16,-1-1-2 16,-1 0 2-16,2-1 0 15,-1 0-1-15,1-1-2 16,-1 0 3-16,1 0 0 16,-1-1 1-16,1 0 0 15,-1-1-5-15,1 2 1 16,-2 0 2-16,0 0 1 15,1 2-4-15,1-1-1 16,-1 0 1-16,-1 1 0 16,2-1 1-16,-2 0 0 15,1 1 0-15,-1-1 2 16,0-1-1-16,0 0-1 16,0 1 3-16,0-1 0 15,0 2-4-15,0-1 1 0,2 0 0 16,-1 1 2-16,1-1-1 15,-1 0-1-15,1-1 1 16,-1 0 1-16,1-1-1 16,1 1-1-16,0 0 3 15,0 0 2-15,0 1-4 16,0 0-3-16,-2 2 1 16,1 0 0-16,-1-2 1 15,1 3 2-15,1 0-3 16,0 0 0-16,0 0 1 15,0 1 0-15,0-1 0 16,0 0 0-16,0 2-3 0,-2-1 2 16,1 0 3-16,1 1 1 15,-2 0-1-15,2 1-2 16,0 1-4-16,0 0-2 16,0 0 5-16,2 1 5 15,-1 1-4-15,1-1-2 16,1 0 1-16,1-1 2 15,-1 2 0-15,2-1 2 16,-1-1 0-16,1 0 3 16,-1 0-5-16,1 0-1 15,1 0 0-15,0 0 2 16,1 0 1-16,1 0 3 16,-1 0 1-16,3 0 1 15,-1-1-2-15,-2-1-1 16,2 1-3-16,0 0 1 15,-1-1-2-15,-1 1 2 16,1 0 0-16,-2-1 3 0,0 1-1 16,0 0 0-16,-2-1-3 15,1 1 1-15,-1 1 0 16,1 0 1-16,-2-1-2 16,0 1-2-16,0-2 1 15,0 2-1-15,0 0 0 16,0 0 0-16,0 0-3 15,0 2 2-15,-2-2 1 0,1 1 2 16,-1 0-1-16,1 1-1 16,-1-1 3-16,1-1 0 15,-1 0-4-15,-1 0 1 16,0 0 0-16,2 0 2 16,-2 0 1-16,0 0 1 15,0 0-2-15,0 0-2 16,0 0-2-16,0 0 1 15,-2 0 1-15,1 0 2 16,-1 0-1-16,2 0 2 16,-1 0-4-16,1 0 0 15,0 0-1-15,0 0 0 16,0 0 2-16,0 0 2 16,0 0-1-16,0 0 2 15,0 0-2-15,0 0-1 0,0 0 1 16,0 0-1-16,0 0 0 15,0 0 0-15,0 0-3 16,0 1 2-16,-2 1 1 16,2-2 2-16,-1 1-1 15,-1-1-1-15,-1 0 1 16,2 0 1-16,-2 0-1 16,0 0 2-16,0 0-4 15,1 0-2-15,-1 0 2 16,0 0 2-16,0 0-2 15,0 3 0-15,0-1 1 16,0 1 0-16,0 0 0 16,0-1 0-16,0 1-3 0,0 1 2 15,0 0 1-15,0 1 0 16,0 1 0-16,0 0 2 16,0 2-1-16,0-1-1 15,0 1-2-15,0 0 1 16,0 0 1-16,0 0 2 15,-1 0-1-15,1-1-1 16,-2-1 1-16,2 0-1 16,-1-2-18-16,-1-1-5 15,1-2-29-15,-1-1-11 16,1 0-40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5:44:13.09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3817 5266 124 0,'-3'-3'46'0,"3"3"-35"0,0 0 5 0,0 2 2 16,0 0-4-16,0 2 2 16,0 2-3-16,0 2 2 15,0 1-8-15,0 3 0 0,2 3 0 16,-2 1 3-16,0 1 1 15,0 3-1-15,0 3-1 16,0 2-1-16,0 0 0 0,0-2-4 16,-2-1-3-16,2-5 2 15,0-2 0-15,0-5-4 16,0-3 1-16,2-3-29 16,-1-4-13-16,1-3-20 15,-1-1-36 1,2 2 25-16</inkml:trace>
  <inkml:trace contextRef="#ctx0" brushRef="#br0" timeOffset="518.4">3544 5624 96 0,'10'-3'35'0,"-5"3"-27"0,2-1 7 0,-2 1 2 0,1-2 2 16,3 1 3-16,3 0-1 15,1-2-1-15,5 0 3 16,5 2 0-16,2 0-12 16,1-1 0-16,0 1 2 0,-1-2-3 15,2 1 2-15,2-1-5 16,-1 0 1-16,1 1-3 15,-1-1 0-15,-1 0-3 16,-1 1-2-16,-5-1 1 16,-2 2 1-16,-1-1 1 15,0 1 3-15,-1 1-5 16,0 1-1-16,-1 2-20 16,-1 1-9-16,-1 1-18 15,-2 1-6-15,-3 0-29 16</inkml:trace>
  <inkml:trace contextRef="#ctx0" brushRef="#br0" timeOffset="1419.026">3559 5763 104 0,'1'-3'38'0,"2"3"-29"0,0 0 8 0,0 1 2 15,0 2-5-15,0 1 2 16,0 0 0-16,0 3 2 16,2 1-1-16,-1 1-1 15,-1 2-8-15,0 1-1 0,0 1 0 16,0 3-3-16,-1 1-1 15,1 2-1-15,-2 0 1 16,1-2-2-16,-1-2 2 16,1-3 0-16,-1-1 3 15,-1-3-5-15,2-3-1 0,-2 0 0 16,0-2 2-16,-2-6-1 16,1-2 2-16,1-3-2 15,-2-4 2-15,1-3-2 16,1-1 2-16,0 0-4 15,0-1 0-15,0-1 1 16,0 0 2-16,0-1-3 16,0-1 0-16,0 0 1 15,0 1 2-15,0 2-3 16,0 1 0-16,0 4-1 16,1 1 0-16,1 5 0 15,1 0 0-15,3 3 2 16,1 2 0-16,2 1-3 0,3 1 2 15,2 2 1-15,1 0 2 16,1-2 3-16,3-1 2 16,-3-1-1-16,1-2-1 15,-2 0-3-15,0 1 1 16,-2-2-2-16,1 0-1 16,-2 1 3-16,-3 2 0 15,-2 1-28-15,-1 1-10 16,-1 3-32-1,-1 0-41-15,-1 1 32 16</inkml:trace>
  <inkml:trace contextRef="#ctx0" brushRef="#br0" timeOffset="1986.386">3695 5860 60 0,'3'-8'24'0,"2"4"-18"0,3-4 9 16,-4 5 5-16,2-2 0 15,2-2 3-15,1-1 0 16,0 0 1-16,0 2-2 0,0 0-2 15,0 4-4-15,-2 2 0 16,1 4-9-16,-1 2 2 16,-1 4 2-16,0 2-4 0,-1 4 1 15,-2 4-5-15,-2 2 0 16,-1 0 1-16,0-2 2 16,-1-2-1-16,-2-3 2 15,-2-3-2-15,-1-1 0 16,-3-6-3-16,0-2-2 15,-1-3 1-15,-1-3 1 16,4-1-6-16,-1 0 1 16,4-1 1-16,1 1 1 15,3-1-4-15,3 1 1 16,1 1 2-16,2 0 1 0,2 3-2 16,-1 2 0-16,1 2 2 15,1 1 0-15,0 2 3 16,1 3 3-16,1 0-2 15,-1 0 0-15,1 1-1 16,-1 0 1-16,1-2-2 16,-2-1-1-16,1-1-30 15,-1-2-13-15,0-2-24 16,-1-5-33 0,1-2 29-16</inkml:trace>
  <inkml:trace contextRef="#ctx0" brushRef="#br0" timeOffset="2220.818">3931 5825 140 0,'-3'0'52'0,"5"0"-41"0,-2 2 18 0,0-2 5 16,0 2-9-16,1 2-5 15,1 2-7-15,1 0-3 16,0 4-6-16,1 2 2 0,1 4 0 15,-1 1-2-15,1 2-1 16,-1-2-1-16,1-1-2 16,-2 0 1-16,0-1-1 15,0-3-27-15,-2-4-9 16,1-4-33 0,-2-4-35-16,1-5 33 0</inkml:trace>
  <inkml:trace contextRef="#ctx0" brushRef="#br0" timeOffset="2476.522">4026 5807 140 0,'1'4'55'0,"-1"0"-43"0,0 1 16 16,2-2 5-16,-1 2-7 15,1 2-3-15,-2 2-5 0,1 3 1 16,1 3-10-16,-1 2-1 15,1 2-1-15,-1-1-3 0,1 1-3 16,1-1 0-16,0 0 1 16,0-3-1-16,0-3-1 15,2-1-8-15,-2-2-5 16,0-2-31-16,-2-3-11 16,-1-4-34-1</inkml:trace>
  <inkml:trace contextRef="#ctx0" brushRef="#br0" timeOffset="2792.1859">3931 5821 108 0,'-1'-2'41'0,"4"2"-32"0,0 0 15 0,0 0 7 0,1 0-6 16,2 1-2-16,2 0-5 16,1 1 1-16,1 0-10 15,1 1 1-15,1 0 3 0,0-2-5 16,0 0 0-16,1-1-4 16,1 0-1-16,0 0 3 15,-1 0 1-15,-1-1-8 16,-1 0-1-16,-2-2-27 15,-2 0-8-15,-1 1-30 16,-3-1-36-16,-3 0 30 16</inkml:trace>
  <inkml:trace contextRef="#ctx0" brushRef="#br0" timeOffset="3256.652">3808 5669 128 0,'2'0'49'15,"-1"0"-38"-15,4 1 6 0,-2 1-1 0,3-1-3 16,1 0 0-16,4 1-1 16,4-1 0-16,3-1-6 15,1-1-2-15,2-1 0 0,2 1 0 16,-4-2 0-16,-1 1 0 16,0-1 0-16,-3 2 4 15,-4 1 3-15,-2 0-2 16,0 2 2-16,3 2 0 15,-3 3 3-15,0 1-3 0,-1 1 1 16,-2 2-5-16,0 1-2 16,0 0 2-16,-2 0 0 15,1 2-3-15,-1-2-1 16,-1 0-3-16,0-2-1 16,0 0-15-16,0-4-6 15,2 0-40-15,1-5-17 16,0-8-8-1</inkml:trace>
  <inkml:trace contextRef="#ctx0" brushRef="#br0" timeOffset="3872.577">4504 5662 152 0,'1'2'57'0,"1"0"-44"0,-1 1 16 16,1-2 4-16,1 1-10 15,0-1-3-15,1 0-5 16,2 1 0-16,2-2-8 15,1-2 2-15,0 0 2 0,0-1 0 16,1-1 3-16,-1-1-1 0,0-2 0 16,0 0-3-16,-1 1 1 15,-2-4-2-15,0 1 0 16,-3 0-5-16,-2-1-3 16,-1 2 4-16,-3 0 1 15,-1 2 2-15,-2-1 0 16,-3 3 0-16,-3 1 0 15,-2 3-4-15,1 4-3 16,-2 3 0-16,0 2-1 16,0 2 0-16,-2 4 0 15,1 3-3-15,1 5 0 16,1 2-1-16,4 1 3 16,2-1-2-16,4-1 1 15,2-1 2-15,5-2 0 0,5 2-5 16,1 0 1-16,1-2 2 15,2-1 1-15,3-1 1 16,3-3 0-16,3-3 0 16,2-1 0-16,-1-4 0 15,1-1 2-15,-2-3-3 16,-2-1-2-16,-2-2-16 16,-2-2-5-16,-2-2-30 15,-1-2-13-15,-1-4-41 16</inkml:trace>
  <inkml:trace contextRef="#ctx0" brushRef="#br0" timeOffset="4255.845">4735 5520 96 0,'-9'2'38'0,"7"-2"-29"0,-2 2 17 0,4-2 7 16,0 0-6-16,0 0-3 0,0 0-6 15,4 1-1-15,1 0-9 16,2 1 4-16,2-1 1 0,2-1 0 15,3 0 2-15,-1 0-4 16,2-1-1-16,2-2-4 16,-1 0 1-16,-1 1-6 15,0-1-1-15,-1-1 2 16,-2 3 1-16,-3-1-8 16,-2 2-2-16,-1-1-47 15,0 1-21-15,-1-3-13 16</inkml:trace>
  <inkml:trace contextRef="#ctx0" brushRef="#br0" timeOffset="4989.712">5101 5136 116 0,'0'2'46'0,"2"0"-35"0,1 1 12 0,0-2 5 15,0 2-5-15,1 1-1 16,3 0-8-16,-1 1-1 16,0 2-8-16,1 1 1 0,1 3 4 15,-1 2-4-15,2 2 2 16,0 2-10-16,0 1 0 15,0-1 2-15,-1-1 4 16,-1 1-1-16,1-2 0 0,-2 0 1 16,0-3 0-1,-2-2-9-15,-1 0-2 0,0-1-18 16,-1-2-7-16,-2-2-16 16,0-2-43-1,-2-3 14-15</inkml:trace>
  <inkml:trace contextRef="#ctx0" brushRef="#br0" timeOffset="5298.736">5238 5164 132 0,'-3'2'49'0,"2"-1"-38"0,-2 0 12 0,1 2 3 16,1 0-1-16,-2 1 0 16,0 0-6-16,0 1-1 15,-2 2-10-15,1 1-1 0,-1 2 3 16,1 3-8-16,1 0-1 16,0 2-1-16,0-2 0 15,0-1 0-15,0 0 0 16,0-3-11-16,0 1-3 15,1-4-11-15,1 1-4 16,1-2-13-16,0-1-48 16,0-1 9-16</inkml:trace>
  <inkml:trace contextRef="#ctx0" brushRef="#br0" timeOffset="6228.466">5100 5398 108 0,'-6'1'41'0,"6"1"-32"0,-2-2 13 0,2 0 3 0,0 0-2 16,2 0 0-16,1 0-6 15,1-2-2-15,2 1-9 16,3 0-2-16,4-2 0 0,-1 0 2 16,1 1 1-16,2-1-3 15,2 0-3-15,2 1 4 16,-4 0 4-16,-1 1-3 15,2 1-1-15,5-1-2 16,-3 1-3-16,-1 0 1 16,-4 1 1-16,-1-1 1 15,-4 1 1-15,-2-1-11 16,0 0-5-16,-2 0-25 16,-1 0-11-16,0 0-33 15</inkml:trace>
  <inkml:trace contextRef="#ctx0" brushRef="#br0" timeOffset="6828.586">5159 5492 88 0,'0'-6'33'0,"1"5"-26"0,1-2 14 0,-1 2 6 0,1 0-2 16,1-1 3-16,0 0-10 16,0 0 0-16,0 1-9 15,1 0-3-15,1-1-3 16,1 1 0-16,0 1 0 0,1 0 3 15,1 0 3-15,-1 1-4 16,1 1-3-16,-2 0 3 16,-2 2 1-16,1-1-2 15,-2 4-3-15,0 5 2 16,-3 0 2-16,-2 2-2 16,-1 0 0-16,-1-2 1 15,-1-2 2-15,-1 1-8 16,0 0 0-16,-1-3 2 0,1-2 4 15,0 0-3-15,1-2-3 16,1-2 1-16,1 1 2 16,0-2-2-16,1-1-2 15,2 0 2-15,0 0 0 16,3 0-2-16,2-1 0 16,1 0 2-16,1-1 2 15,2 1 0-15,0 0-1 16,-1 1 1-16,4-2-1 15,-2 1 0-15,4 0 2 16,4-2-23-16,-2 0-8 16,-2-1-52-1,-4 2-29-15,-1-1 50 0</inkml:trace>
  <inkml:trace contextRef="#ctx0" brushRef="#br0" timeOffset="7490.032">5261 5006 100 0,'-2'-7'38'0,"4"4"-29"0,-1-1 14 15,1 4 6-15,1-2-8 16,1-2-1-16,-1 1-6 16,0 2 1-16,3-2-8 15,-1 1-2-15,1 1-1 0,0 0-2 16,1 1-2-16,-1 0 1 15,0 2 1-15,0 1-3 16,-1 3 0-16,-1-2 5 16,-2 4 2-16,-1-2 0 15,-5 5 1-15,-4 4-4 16,1-3-2-16,1-3 2 16,-2 3 2-16,1-3-4 15,-1 1-1-15,1 0 0 16,2 0 0-16,2-4 0 15,5 0 0-15,-2-2 0 16,7 0 0-16,-1 0 0 0,8-2 0 16,-4 1 0-16,5-2 0 15,-3-1-27-15,2-1-11 16,-2 0-43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5:45:02.03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3487 1840 48 0,'-2'-1'19'0,"2"1"-15"0,0 1 12 0,0-1 7 15,0 0-6-15,2 3-2 16,-2-3-8-16,1 2-3 16,1 1 2-16,-1-2 1 15,2 1 1-15,0-1 2 16,0 0-1-16,0-1 2 15,0 2-4-15,0-1-2 16,-1 0 0-16,-1 1 1 16,1 0-3-16,-1 1 0 0,1 0 3 0,-2-1-3 15,0-2 0-15,0 0 1 16,1 2 0-16,2-2 2 16,0-2 3-16,2-2-4 15,1-1-1-15,0-3-2 16,0-3-2-16,1-1 3 15,1-3 2-15,1-5-2 16,0-2 0-16,1-5-1 16,1 0-2-16,-1-2 1 15,1 2-1-15,-1 1 0 16,1 3 2-16,-2-2-1 16,-2 0 2-16,1 4 0 15,-2 1 1-15,0 1-2 16,-2 2 1-16,1 2-2 15,-1-1 2-15,1 3-4 0,-1 0 0 16,1 2-1-16,-2 3 0 16,0 1 2-16,0 3 0 15,0 2 0-15,0 2 0 16,0 4 0-16,-1 4 0 16,-1 0-3-16,-1 5 2 15,0 2 3-15,-1 1 1 16,-1 1-1-16,2 0-2 15,0 2-2-15,0-4 1 16,0 1 1-16,0 0 0 16,2 0 0-16,1-1 0 15,1-2 0-15,1-1 0 16,-1-1-3-16,1-2 2 16,1-2 3-16,-2-2 1 0,2-2 1 15,0-3 0-15,0-3-5 16,0-2 1-16,0-5 0 15,0 0 0-15,0-1 2 16,2-5 3-16,-2 3-2 16,0-6 0-16,-2 1-3 15,1 0-1-15,-1-1-1 16,-1 0 0-16,0 1 6 16,-1 3 5-16,-1-1-7 15,1 4-1-15,-2 4-3 16,0-1 0-16,0 5 0 0,0-2 0 15,0 4 0 1,0 2 0-16,1 4 2 0,-1 4 0 16,2 4 0-16,-2 5 0 15,0-1 0-15,0 4 0 16,0-3-3-16,1 2 2 16,1 1 3-16,-1-3 3 15,1 2-4-15,1 1-3 16,1-1 1-16,1-2 0 15,1-1 3-15,1-2 1 16,2-5-10-16,2-1-5 16,1-4-30-16,0-3-10 15,3 1-24-15</inkml:trace>
  <inkml:trace contextRef="#ctx0" brushRef="#br0" timeOffset="12671.8649">3945 2039 96 0,'0'0'35'0,"1"0"-27"0,1 0 9 16,-2 0 4-16,1-2-6 16,2 1 2-16,-1 0-6 15,1-2-1-15,0 0-2 16,1-1 2-16,2 0-5 15,0 0-1-15,2-1 0 0,-1 1-2 0,1 0 1 16,-1 0 0-16,1 0 1 16,1 1-2-16,0 2-2 15,0 1 3-15,0 1 0 16,0 2 1-16,0 1 0 16,0 1-2-16,0 3 1 15,-1 3-2-15,-2 2 2 16,0 5-2-16,-2 1 2 15,-1 1 2-15,-1-2 2 16,-2 0 1-16,-2-2 2 16,-1-2 1-16,-1-2 1 15,-2-1 2-15,0-3 2 16,-2-1-7-16,1-2-3 16,-1-1-3-16,1-1-3 0,-1-2 1 15,0 0 1-15,1-1 1 16,-1-1 1-16,-1-2-2 15,0-1-2-15,0-1 1 16,2 1 1-16,1 0-1 16,-3-4 2-16,-3-5-2 15,0-1 2-15,1 0-4 16,2-1-2-16,0 2 2 16,0-1 2-16,2 2 0 15,1 2-1-15,1-1-2 16,2 1 1-16,2 1-1 15,1-2 0-15,3 2 0 0,1 0-2 16,2-1 3-16,2 1 0 16,2 1-4-16,1 0 1 15,1 1 0-15,0 2-1 16,0 1 6-16,-2 0 1 16,1 1-5-16,-1 2 0 15,2 0 1-15,-1 1 1 16,1 0-2-16,0 1 2 15,0 0 3-15,0 2 1 16,-1 0-1-16,-2-2 1 16,0 0-2-16,-2 1 2 15,-1-1-9-15,-1 0-1 16,-1-1-31-16,-1 0-15 16,2-2-42-1</inkml:trace>
  <inkml:trace contextRef="#ctx0" brushRef="#br0" timeOffset="13320.9549">4206 1868 96 0,'-1'-3'38'0,"4"2"-29"0,-3 0 10 0,0 1 5 16,1 0-9-16,2-2-3 15,0 1-1-15,0 0 3 16,2-1-8-16,-1 1 1 0,2 0 0 15,0-1-3-15,0 1-1 16,2-2 3-16,-1 2 1 16,1 0-3-16,-1 1-1 15,-1 0 1-15,0 2 2 16,-1 2-5-16,-2 2-1 16,-2 0 2-16,-1 4 1 0,-1 0 1 15,-2 2 0-15,-2 0-2 16,1 2 1-16,-2-4 0 15,-2 2 1-15,1-1-2 16,1-3-2-16,0 0 1 16,0-1 1-16,1-2-1 15,2-1 2-15,3 0-4 16,2-1 0-16,-1-1 1 16,2 1 0-16,2-3 2 15,1 1 1-15,1-1 3 16,1 0 1-16,1 0-6 15,0 0 0-15,0 0-1 16,1 0 2-16,-1 0 1 16,2 0 3-16,-4 0-1 0,1 0 0 15,-2 2-12-15,-2-1-3 16,1 0-26-16,-1 2-9 16,1 0-41-1</inkml:trace>
  <inkml:trace contextRef="#ctx0" brushRef="#br0" timeOffset="67790.221">6946 2931 60 0,'-4'-4'24'0,"2"2"-18"0,2 1 15 0,0 1 9 16,0-1-3-16,0-1-1 0,0 1-6 16,0 0 0-16,0-1-5 15,0 1-1-15,2 1-8 16,-1 0-2-16,2 0 2 0,0 1 1 16,2 2 1-16,-1 1-4 15,4 1-1-15,-1 3 1 16,1 3 0-16,-1 2 0 15,2 5 2-15,0 0-1 16,2 2 2-16,1 1 0 16,0-1 1-16,1 0-2 15,1 0 1-15,1 1 0 16,0 2 1-16,0-1 2 16,-3 1 1-16,0 0-1 0,-2-3-1 15,-1-2-5-15,-1-2-1 16,-2-1 1-16,0-3 2 15,-2-1-1-15,-1-2 0 16,-3-1 5 0,-1-1-22-16,-2-3-11 15,-2-1-27-15,2-3-8 16,0-3-36 0,0-4-20-16,2-2 55 15</inkml:trace>
  <inkml:trace contextRef="#ctx0" brushRef="#br0" timeOffset="68374.02">7219 2915 80 0,'0'-2'30'0,"-1"2"-24"0,-1 2 15 16,2-2 6-16,0 0-6 0,0 2-2 16,0 1 0-16,0 0 2 15,0-1 0-15,-1 1-1 16,-1 1-10-16,1 0 2 0,-2 0 4 15,0 1-2-15,-2 2 2 16,-1 1-7-16,-3 4-3 16,-1 1-1-16,-2 3 1 15,0 3-3-15,-2 0 0 16,1 0-1-16,-1-1-2 16,-1 0 3-16,3-4 0 15,2 1 1-15,-1-2 2 16,2 1-5-16,0-1-1 15,0-1 2-15,0 0 3 16,0 1-2-16,0-1-2 16,2-1 0-16,-1-2-1 0,2-1 0 15,0-1 2-15,2 0-3 16,-1-2 0-16,2-1 1 16,0 0 0-16,0-1 0 15,0-1 0-15,0 1-9 16,2 0-4-16,-2 1-13 15,1 0-6-15,1 0-5 16,1-1 0-16,0-1-7 16,3 1-39-1,1-3 8-15</inkml:trace>
  <inkml:trace contextRef="#ctx0" brushRef="#br0" timeOffset="68974.4399">7284 3111 88 0,'-3'1'35'0,"3"-2"-27"0,-1 0 13 16,1 1 7-16,0 0-7 15,1 0-2-15,2 0-9 16,0-2-2-16,2 2 2 16,1 0 1-16,1 0-5 15,2 0 5-15,3 0 4 0,0 0-3 0,2 0 1 16,-1 0-4-16,1 0 2 15,-1 0-2-15,1 0 0 16,-2 0-1-16,-2 0 0 16,1 0-4-16,-2 0-3 15,0 0 0-15,-2 0 1 16,1 0-1-16,-1 0-1 16,-1 0 1-16,0 0 1 15,0 0 1-15,0 0 1 16,-3 0-18-16,-3 0-7 15,0 0-32-15,-1 0-14 16,-1 0-15 0</inkml:trace>
  <inkml:trace contextRef="#ctx0" brushRef="#br0" timeOffset="72662.378">7542 3544 56 0,'-1'4'24'0,"-1"0"-18"0,1-2 9 15,1 1 3-15,0 0 1 16,0 1 1-16,0-2-3 16,0 0 0-16,0-2-1 15,0 0 3-15,1-2-2 16,2 0-1-16,0-4-8 15,2 0-1-15,1-4 3 0,1-3-4 16,1-3-1-16,1-3 0 16,0-1 1-16,0 1-3 15,0 1-2-15,0-2 0 0,-1-2 1 16,-1 0-1-16,1-1-1 16,-1-2-2-16,1-1 1 15,-1 2 1-15,1 1 2 16,-1 3-1-16,-1 0-1 15,-1 2 1-15,-1 2-1 16,1 1 2-16,-2 2 1 16,0 1-1-16,-2 1-2 15,1 3-2-15,-1 0-1 16,-1 1-1-16,2 1 3 16,-2 0-2-16,0 2 1 15,0 0 4-15,0 2 1 16,0 0-1-16,0 1-2 15,0 1-2-15,0 1-1 0,0 2 2 16,-2 1 2-16,1 3-5 16,1 1 1-16,-2 0 1 15,2 1 3-15,0 0 0 16,0 1-1-16,0-1 1 16,0 0-1-16,0 2-3 15,2 0 0-15,-1 1 2 16,-1 1 2-16,2-1 0 15,-1-1 2-15,1-1-2 16,-1 0-1-16,2-2 3 16,0-2 0-16,0-2-1 15,0-1 1-15,2-3 0 16,1-1 3-16,0-3-1 16,1-2 2-16,1-2-2 0,1-1 0 15,0 0-3-15,0-2 1 16,-2 0-2-16,1-1-1 15,-1 3 5-15,1 0 1 16,-2-1-7-16,0 1-1 16,0 0 0-16,-2-1 3 15,1 2 0-15,-2 0 2 16,0 0-2-16,0 0-1 16,-2 2-2-16,1 0 1 15,-1 2-1-15,1 0 0 16,-2 2 2-16,1 0 0 15,-1 1-3-15,0 4 2 16,0 1 1-16,0 1-3 16,0 0 0-16,0 2 2 15,0 1 0-15,0 0 1 16,-1 1 0-16,-1 1 0 16,2 2 0-16,0 1 0 15,0 0 0-15,0 2-3 16,0 1 2-16,2-3 3 15,-1-1 1-15,1-1-1 16,1-2 1-16,0-1-2 16,1-2-1-16,1-2-15 15,2-3-7-15,1-2-22 16,2-3-10-16,1-2-20 16</inkml:trace>
  <inkml:trace contextRef="#ctx0" brushRef="#br0" timeOffset="83535.501">6841 3359 64 0,'-5'-2'24'0,"4"2"-18"0,-1-3 11 16,2 2 6-16,0-1-1 15,0 1 1-15,0 0-8 16,0-1-2-16,0 2-3 15,0 0-1-15,0 0-5 16,0 0-3-16,3 0 0 16,0 2-1-16,2-1 2 0,-1-1 1 0,2 1 3 15,2-1-1-15,1 0 0 16,0 0-1-16,3 2 2 16,2-1-3-16,-1 2 0 15,1-2 1-15,1 0 0 16,0 1 0-16,-2-1 0 15,1-1 2-15,1 0 1 16,1 0-1-16,2 0-1 16,2 0-3-16,1-1-2 15,0 1 5-15,1 0 1 16,1 0 2-16,-4 0 2 16,1-2-3-16,-1 1-2 15,1 0 2-15,0-1 2 0,1 1-4 16,1 1-1-16,1 0 0 15,-1 1 2-15,-1 1-1 16,0-1 2-16,-1 0-4 16,-2-1 0-16,0 0 1 15,0-1 2-15,1 0-1 16,4-2 2-16,2 0-6 16,-1 2-1-16,-1 0 2 15,1 1 3-15,-3 0-2 16,-1 0 0-16,-4 1 3 15,1 0 1-15,-2-1 1 16,0 2 2-16,0-2-5 16,0 0-1-16,0-2 0 15,1 1 2-15,1 0 1 0,1-2 3 16,0 0-5-16,0 2-3 16,-2 0-1-16,1-1-1 15,-2 1 0-15,-2 0 0 16,1-1 2-16,-4 1 1 15,1-2-1-15,-2 2 1 16,0 0-2-16,0-1 2 16,0 2-4-16,-1 0 0 15,-2 0-28-15,-2 0-10 16,-1-1-25-16,-3 1-10 16,-3 0-33-1</inkml:trace>
  <inkml:trace contextRef="#ctx0" brushRef="#br0" timeOffset="84785.815">7301 3482 72 0,'0'-4'27'0,"1"3"-21"0,1-1 7 0,-1 1 2 0,2 0-2 16,2-1 2-16,1 0-2 15,1-1 2-15,2 2-6 16,2-1-1-16,1 1 0 16,0 1 2-16,-2 1-1 15,1 3 0-15,-2 0-5 16,0 3 2-16,-2 0 3 0,-1 1-1 15,0 1 1-15,-1 0-3 16,-1 2 1-16,-1 0 0 16,0 0 3-16,-1-2-3 15,-2 2 1-15,-2-2-3 16,1 0 2-16,-1-1 0 16,-1 0 1-16,0-1 0 0,0-2 0 15,-1-1-2-15,-1-1 1 16,1 0-4-16,-1-2 0 15,1-1-1-15,-2 0 1 16,0-1 0-16,0-1 3 16,0 1-3-16,0 0-2 15,0-1-3-15,0 1-1 16,0 0 2-16,1-2 2 16,1 0 0-16,-1 1 2 15,1-2-2-15,1-2 2 16,0 1-4-16,0 0-2 15,0-1 2-15,1 1 2 16,1 0 0-16,-1-1-1 0,1 0 1 16,-1-1-1-16,1-1 0 15,-1 0 2-15,1-1-3 16,-1-2 0-16,1 0 1 16,-1 0 0-16,1 2 2 15,-1 0 3-15,1-1-4 16,-1 2-3-16,1 0 1 15,-1 2 0-15,1 0-2 16,1 0 2-16,0 0-1 16,0 1-2-16,1 1 3 15,1 0 2-15,1 0 0 16,0 0-1-16,0 0 1 16,1 0-1-16,1 0-3 0,-1 1 2 15,1 1 1-15,-1 0 2 16,2 1-3-16,0 1 0 15,2 0 1-15,-1 0 0 16,2 1 0-16,0 2 0 16,0 0 0-16,0-1 0 15,0 1 0-15,-1 0 0 16,-2-2 0-16,1 0 2 16,1 1 1-16,-1-1 3 15,1 0-3-15,-2-1-2 16,0 0 0-16,0 0-1 15,0 0 2-15,-2 0 1 16,1-1-19-16,-1 0-7 0,1-1-10 16,1 1-5-16,-2 1-131 31,-1 4 92-31</inkml:trace>
  <inkml:trace contextRef="#ctx0" brushRef="#br0" timeOffset="105184.238">3291 6311 56 0,'3'2'24'0,"-1"-1"-18"0,1-1 9 15,0 0 5-15,0 0 0 16,0-1 0-16,1-1-2 16,1 0 1-16,-1-2-1 15,1-2-2-15,-1-3 0 16,1-3 0-16,1-5-8 15,1-7 1-15,1-7 2 0,1 0-4 0,2 0 1 16,-1-1-1-16,2-2 1 16,0-4 4-16,0 2 5 15,0 3-3-15,-1 5 0 16,-1 2-4-16,-1 4-1 16,-1 2-5-16,-1 2-1 15,-1 4 1-15,-1 0 0 16,-1 4-2-16,-1 0 1 15,0 4-7-15,0 0 1 16,0 2 1-16,0 2 3 16,0-1-2-16,0 3 0 15,0 0 1-15,-1 1 0 0,1 2 0 16,-2 1 2 0,-1 0-3-16,0 0 0 0,0 1 1 15,-1 1 2-15,-1 0-1 16,1 2-1-16,-1 2 1 15,1 2-1-15,-1 1-3 16,1 4 2-16,1 2 1 16,0 0 0-16,1-1 0 15,2-1 0-15,0-1-3 16,2-2 2-16,2-2 1 16,-1-2 0-16,0-2 0 15,2-3 0-15,-1-4 0 16,1-1 0-16,1-2-3 15,0-4 2-15,1-3 5 16,-1-4 2-16,0-5-7 0,0 0-1 16,0-3 2-16,-1 3 4 15,-2 0 1-15,0 1 0 16,-2 2-12-16,1 2-3 16,-1 1 11-16,-1 0 6 15,0 1-5-15,0 2-2 16,-1 1-6-16,1 0 1 15,0 0 5-15,0 1 4 16,0 1-3-16,0 0-1 16,0 2-2-16,0 2 0 15,0 2 4-15,0 2 1 16,0 2-4-16,-1 3-1 16,-2 2 1-16,0 3 2 0,0 0-2 15,-2 3 0-15,1 1 1 16,-1 3 2-16,2 1-1 15,0 0 2-15,3-2-4 16,2 0 0-16,1-4 1 16,1-1 0-16,1-3-3 15,1-3 0-15,0-2-23 16,0-3-10-16,-2-5-41 16</inkml:trace>
  <inkml:trace contextRef="#ctx0" brushRef="#br0" timeOffset="105684.076">3897 5839 120 0,'-6'1'46'0,"4"-1"-35"0,2 0 5 16,0 0 0-16,0 0-3 16,3 1 0-16,0 1-5 15,3-1 0-15,2 0-5 16,2-1 7-16,4 0 5 0,-1 0 2 16,2-1-1-16,0-2-6 15,-1 2-2-15,-1-2-4 16,2 1-1-16,0-1-1 15,0 0 1-15,1 2 0 0,-1 0 1 16,-2 1-2 0,-1 0 1-16,-1 1-13 0,-2 0-3 15,0 1-23-15,-2-1-7 16,-1-1-37 0,0 0-16-16,-3-3 51 15</inkml:trace>
  <inkml:trace contextRef="#ctx0" brushRef="#br0" timeOffset="106023.521">4050 5712 120 0,'-5'1'46'0,"4"1"-35"0,-2 0 5 16,3 1 2-16,0 0-4 16,0 1 2-16,0 1-7 15,-2 0-1-15,2 2-4 16,2 2-1-16,-1 2 3 0,1 1-1 16,1 3 2-16,-2 1-2 15,1 2 2-15,-1 5 0 16,-1 4 3-16,0-1-5 15,0 1-1-15,0-3 2 16,0-4 1-16,0-2-23 16,0-6-9-16,0-7-39 15,2-8-38-15,1-7 29 16</inkml:trace>
  <inkml:trace contextRef="#ctx0" brushRef="#br0" timeOffset="107002.659">4445 5735 96 0,'3'-8'38'0,"2"4"-29"0,-1-3 12 0,-1 4 4 15,0 1-5-15,2-1 1 16,-1 1-10-16,1 2-2 15,1 3-5-15,0 3 2 0,1 2 3 16,1 2-5-16,1 5 0 16,0 0 2-16,0 1 3 15,-2 0 0-15,-1 0 0 16,-1 2-3-16,-2 1-1 16,-2 1 1-16,-2 0 3 15,-2-1 0-15,-2-2 2 16,-1-2 5-16,0-3 2 15,-1-3-5-15,-1-1-3 0,-1-2-5 16,-1-1-2-16,-2-4-1 16,0-2 1-16,0-4-2 15,0-2-1-15,1-2 1 16,1-5 1-16,1-1-1 16,1-1-1-16,2 0-2 15,0 0 1-15,1-1 1 16,1 0 2-16,-2-1-3 15,0 1 0-15,0 0 1 16,0-1 0-16,0 1 0 16,0 1 0-16,1 3 0 15,1 1 0-15,-1 1-3 0,2 1 2 16,0 2 1-16,2 2 0 16,1-1-3-16,3 0 2 15,1 2-4-15,4 1-1 16,4 1-2-16,1 2 2 15,5 1 4-15,1 0 1 16,-3 1 1-16,1-1 2 16,-1 0 1-16,1 0 3 15,1-1-3-15,1 0 0 16,1-2 1-16,1 0 0 16,-2 1 0-16,-1-1 0 15,-1 0-2-15,-4 2 1 16,-1 0-2-16,-1-1 2 0,-2 1-26 15,-2 1-12-15,-1 0-29 16,0 0-12-16</inkml:trace>
  <inkml:trace contextRef="#ctx0" brushRef="#br0" timeOffset="107769.334">4727 5584 72 0,'0'-6'30'0,"2"4"-24"0,-1-2 15 0,1 2 3 15,1 1 1-15,0 1 0 16,1 0-6-16,1 0 1 16,1 1-5-16,1 2-1 15,3 1-8-15,-1 1 0 0,1 1 4 16,2 2-2-16,0 1 3 15,-1 3-4-15,-1 4 1 16,-2 4-1-16,-2 3 3 0,-2-1-3 16,-2 3 1-16,-4-3-5 15,-2 1 0-15,-4-3 1 16,-2-1 2-16,-2-1-1 16,-2 0 0-16,1-1-3 15,1-2-2-15,1-2 1 16,2-1-1-16,1-3 0 15,2-2 0-15,2-2 0 16,1-1 0-16,0-1 0 16,1-3 0-16,2-1 0 15,2-2 0-15,-1-1-3 16,2-1 2-16,2-1 1 16,1 2 0-16,1 0-3 0,3 2 0 15,0 2 4-15,2 2 1 16,2 2 4-16,1 2 3 15,0 0 2-15,0 2 1 16,0 0-6-16,0 0-2 16,0 0 0-16,-2 1 0 15,1-3-2-15,-1 1 1 16,1 1-2-16,1-3 2 16,0-1-2-16,0-1 2 15,-2-2-2-15,-1-1 2 16,-1-1-20-16,-4-2-6 15,-1-1-19-15,-3-4-6 0,-3 0-32 16,-3-1-34 0,-1-1 39-16</inkml:trace>
  <inkml:trace contextRef="#ctx0" brushRef="#br0" timeOffset="108063.626">4741 5772 128 0,'0'0'49'0,"1"0"-38"0,2 0 10 0,0 1 2 16,2 1-2-16,1 0 2 15,2 1-2-15,2 0 2 16,4-1-13-16,2 1 3 0,2 0 1 16,0-1-5-16,0 0-1 15,-1-1-2-15,-2-1-1 16,-2 0-1-16,-1-1 0 16,-1 1-18-16,-2 0-5 15,-2 0-62 1,-1 0-48-16,-1-3 42 15</inkml:trace>
  <inkml:trace contextRef="#ctx0" brushRef="#br0" timeOffset="109004.634">6605 5632 108 0,'0'-3'44'0,"3"0"-35"0,2 2 9 15,-2 0 2-15,3-1-4 16,1 2 1-16,2-1-3 15,3 1-1-15,0 0-7 16,2 0-2-16,1 1 2 0,1 3 1 16,-2 2 3-16,-2 0-1 15,0 5 0-15,-2 2-1 16,-1 5 0-16,-1 2-2 16,-4 1-1-16,-1 2 1 15,-3 2 1-15,-3 1 1 0,-3 2 0 16,-3 1-4-16,-4-1-1 15,-4-3 1-15,-1-2 0 16,-3-4 0-16,2-4 2 16,1-5-1-16,1-2 0 15,2-5-3-15,2-4 1 16,2-2-7-16,4-4 1 16,1 1-1-16,3-2-1 15,3-1-1-15,3 1 1 16,3-1 3-16,4 1 1 15,4 1-2-15,2 2 0 16,4 1 2-16,-1 3 0 16,1 1-2-16,1 2 2 15,-3 2 7-15,-2 0 4 0,1 2-3 16,-1-1-2-16,1 0-2 16,-1 1-3-16,2-1 3 15,-1 0 2-15,-1 0-4 16,-1-3-1-16,-1 0-9 15,-2-4-4-15,-1 0-13 16,-2-3-4-16,-3 0-17 16,-2-3-6-16,-4-1-22 15</inkml:trace>
  <inkml:trace contextRef="#ctx0" brushRef="#br0" timeOffset="109303.317">6635 5773 132 0,'-4'-4'52'0,"4"4"-41"0,1 2 2 0,-1-2 0 15,3 1-5-15,0 0 3 16,2 1 0-16,2-1 1 15,2-1-6-15,3 0 3 0,2-1 1 16,2-2-5-16,2-1-3 16,-1 0 1-16,-1 0 0 0,2 0-1 15,0 1-2 1,2 2-37-16,-1 0-17 0,-1 1-20 16</inkml:trace>
  <inkml:trace contextRef="#ctx0" brushRef="#br0" timeOffset="109954.772">7041 5836 132 0,'0'-3'52'0,"0"2"-41"0,0-3 11 0,0 3 3 0,0-3-5 15,1-2 0-15,-1 1-7 16,0-3-3-16,2 0-5 16,-1-1 1-16,1-2 0 0,-1 0 2 15,2-1 2-15,0-1-1 16,0 2 0-16,0 2-3 15,0 2 1-15,-1 2-4 16,1 1-2-16,0 2-3 16,0 4 1-16,1 3 1 15,1 3 2-15,1 3-1 16,1 0-1-16,2 1 1 16,0-2-1-16,2 0-3 15,-1-1 2-15,1-2 1 16,-1-1 2-16,1-2-1 0,-1-1-1 15,-1-3 14-15,-1-3 7 16,-2-1-1-16,0-2 0 16,-2-4-5-16,-1 0-1 15,-1-2-11-15,-2-2-1 16,0 4-4-16,0 2 0 16,0 1-11-16,0 2-5 15,0 0-25-15,1 4-11 16,2 0-20-1,0-1-46-15,3 2 30 16</inkml:trace>
  <inkml:trace contextRef="#ctx0" brushRef="#br0" timeOffset="110904.725">7388 5952 108 0,'0'0'41'0,"0"0"-32"0,0 0 13 0,0 0 3 16,0-1 2-16,0-1 1 0,1-2-2 15,-1-1 1 1,2-3-15-16,-1-3-2 0,1-2 0 0,-1-2-4 16,2-2 2-16,0-4-3 15,0-3 2-15,0-4-2 16,2-3 2-16,-2 0 7 15,0 5 3-15,-2 0-4 16,1 3 0-16,-2 3-6 16,0 3 1-16,-2 4-7 15,1 2-1-15,1 2 0 16,0 2 0-16,0 3-3 16,0 1 0-16,0 3-1 15,1 4 0-15,2 3 3 16,2 1 0-16,-1 4-2 15,1 4 2-15,1 4 1 16,0 3 0-16,1 1 0 0,1 1 2 16,-1-1-3-16,1 0 0 15,-1-2-1-15,1-2 0 16,1-2 4-16,0 1 3 16,0-2-4-16,-2-2-1 15,1-2 0-15,-2-2 0 16,0-3 2-16,-2-3 3 15,1-2 2-15,-2-4 3 16,-2-5-1-16,1-4 0 16,-1-4-1-16,-1 0 0 15,0-5-2-15,0-4-1 16,-1-3-1-16,-1-5 0 16,1 0 0-16,-1 5 0 15,1 1 0-15,-1 4 2 0,-1 1-5 16,0 3-1-16,0 2-5 15,0 2 1-15,2 2-14 16,-1 2-3-16,2 2-22 16,2 0-10-16,1 2-19 15,3 2-7-15,1 3-8 16</inkml:trace>
  <inkml:trace contextRef="#ctx0" brushRef="#br0" timeOffset="111338.297">7720 5566 168 0,'-5'0'66'0,"4"2"-52"0,-2 2 10 0,1-2 2 15,1 2-6-15,-2 2-2 16,0 0-10-16,0 4-3 0,0 2-3 16,0 4-2-16,1 4 1 0,1 4-1 15,1 1 0-15,0 2 2 16,3 0 1-16,0-3-1 15,0-2-2-15,1 1 3 16,1 0 0-16,1-2-4 16,0-1 1-16,1-1 2 15,2-3 1-15,0-3-4 16,0-1-1-16,0-1-19 16,0-3-9-16,0-3-17 15,0-2-9-15,-1-3-16 16</inkml:trace>
  <inkml:trace contextRef="#ctx0" brushRef="#br0" timeOffset="112541.037">7912 5652 72 0,'0'-3'27'0,"0"2"-21"0,-2-1 14 16,2 1 7-16,0 0 0 0,-1-1 2 15,-1 1-5-15,1-2-3 16,-1 1-5-16,1-1 0 16,-2 2-9-16,-3-1 0 0,1 2 0 15,1 0-1-15,-2 2 1 16,0 2-4-16,0 4 0 15,-2 5-6-15,1 6 0 16,1 2 3-16,0 3 2 16,1 0 0-16,2 2-2 15,3-2-2-15,2 0-1 16,2 0 2-16,2-3 0 16,3-1 3-16,3-1 1 15,0-5-1-15,0-2-2 16,0-2 3-16,0-4 0 15,0-2 5-15,0-4 5 0,-1-4-1 16,0-5 3 0,-2-4 3-16,-2-2 1 0,-1-2-4 15,-3-2-1-15,-1-1-4 16,-2 0 1-16,-2-1-6 16,-1-1-1-16,-1 1-2 15,-2-2 1-15,0 3-4 16,0 3 0-16,-2 1 1 15,-1 0 2-15,0 2-6 16,-2 4-1-16,2-1-14 16,0 3-3-16,2 1-6 15,-1 3-2-15,2 2-20 16,3 2-5-16,3 2-15 16,3 5-24-16,5 5 36 15</inkml:trace>
  <inkml:trace contextRef="#ctx0" brushRef="#br0" timeOffset="112825.27">8100 5880 156 0,'3'8'60'0,"-2"-3"-47"16,-1 5 17-16,0-5 5 0,0 3-10 16,2 1-5-16,-2 3-9 15,0 0-3-15,0 2-4 16,0-1-5-16,1 1-2 0,2-4-1 16,0 0 3-16,2-2-22 15,-1-2-9-15,2-3-22 16,0-7-43-1,2-8 14-15</inkml:trace>
  <inkml:trace contextRef="#ctx0" brushRef="#br0" timeOffset="113155.214">8193 5598 156 0,'-2'4'60'0,"2"-2"-47"0,0 2 13 0,0-2 3 16,2 2-13-16,-1 2-1 15,1 0-7-15,1 2 0 16,0 4-5-16,1 3 5 0,1 4 4 16,-1 1-2-16,1 1 2 15,-1 1-3-15,-1 0 2 16,-1 0-6-16,-1 0-3 15,1 2-1-15,-1-1-1 16,1-3-3-16,-1-3 2 0,1-3-19 16,1-5-9-16,0-4-21 15,0-6-6-15,1-4-25 16</inkml:trace>
  <inkml:trace contextRef="#ctx0" brushRef="#br0" timeOffset="113589.7159">8290 5524 144 0,'6'-2'55'0,"-1"4"-43"0,0-1 8 0,-2 0 0 15,1 2-4-15,2 1 1 16,2 3-1-16,1 2 0 16,0 0-8-16,1 2 8 0,1 1 4 15,-1 1-2-15,1 2 0 16,1 4-8-16,0 3-2 0,1 4-6 15,-1 0-2-15,-1 3 0 16,-2 1 2 0,-5 2 1-16,-2 6 1 0,-4 0-2 15,-2 2-2-15,-2-4-13 16,-2 2-4-16,-2-3-11 16,1-2-3-16,-2-4-10 15,2-5-1-15,-1-4-40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1T23:50:16.07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7394 5504 96 0,'-15'-10'38'0,"12"10"-29"15,-2 2 3-15,4 0 1 0,-2 2-6 16,0 3-2-16,-2 5-7 16,1 5-1-16,-1 5 3 15,1 7 2-15,1 8-3 16,0 3 1-16,0 0-2 15,0-2 0-15,1-5 4 16,1-5 3-16,-1-5 4 16,2-6 2-16,0-5 1 15,2-5 2-15,-1-6-3 16,2-5 1-16,2-8-7 16,-1-6-5-16,2-10-1 0,2-6 3 0,-1 0 1 15,-1 1-4-15,0 4-1 16,-3 4 1-16,0 3 0 15,-1 5 5-15,-4 4 5 16,-1 5-1-16,0 4 1 16,-3 5-5-16,0 4-3 15,0 7-3-15,0 8 1 16,0 7-4-16,2 4 1 16,1-3 4-16,1-3 4 15,1-5-1-15,1-5-2 16,0-7 0-16,1-5-1 15,1-6 0-15,-1-5 0 0,-1-7 2 16,0-6 1-16,-1-2 1 16,-1-1 0-16,1-1 2 15,-2-1 3-15,0 2-2 16,0 3 1-16,0 4-3 16,0 5 2-16,-2 6-9 15,1 9-3-15,-2 9 3 16,0 8 0-16,1 12 2 15,4 9 0-15,4 5-3 16,3 6 2-16,3-3-1 16,3-6 0-16,1-10 2 15,1-9 2-15,1-8-1 16,-2-9 2-16,-1-11 2 16,-3-9 2-16,-3-7-1 15,-3-6 1-15,-3-3 2 0,-4-3 5 16,-2-1-6-16,0 2 0 15,0 6-4-15,0 4-3 16,-2 5 0-16,1 6-1 16,-1 4-3-16,1 8 2 15,-1 8-4-15,2 10-1 16,2 7 0-16,1 7 4 16,1 4 1-16,1 6 1 15,1-2 0-15,-2-6 0 16,1-8 0-16,-1-5 2 15,1-6 1-15,-1-8 3 16,-1-6-1-16,-1-8 0 0,-1-13-1 16,1-7 0-1,-1-7-5-15,2-6-1 0,2-2-2 16,1 2 3-16,0 2-2 16,1 4 1-16,-1 8 4 15,0 5 1-15,-1 8-1 16,-1 7-4-1,-1 7-1-15,-1 7 2 16,1 9 0-16,0 7-4 16,0 4 1-16,0 4 4 15,1 2 2-15,2-3 0 16,0-5-2-16,2-4-2 16,1-7-1-16,1-6-1 15,1-8 0-15,-1-13 3 16,1-8 2-16,-1-9 0 0,-1-6-1 15,0-5 1-15,-1 0 1 16,-2 3-1-16,0 6 2 16,0 6-2-16,-2 5 2 15,1 6 0-15,-1 7 3 16,-1 6-5-16,2 11-3 16,1 10-2-16,3 9 3 15,0 7-5-15,3 8 2 16,0-4 0-16,0-4-1 15,0-8-1-15,-2-4 1 0,1-6 3 16,-2-4 1 0,-2-4 3-16,-1-5 1 0,-1-3 1 15,-1-4 0-15,-1-3-2 16,0-4 1-16,0-3-2 16,0-9 2-16,3-3-4 15,2 0 0-15,2-4-1 16,4 0-2-16,1-2 0 15,1-3 3-15,4-1 0 16,2 1 3-16,1 1-1 16,-1 3-1-16,-1 1-2 15,2 5-1-15,-2 2-1 16,0 5 3-16,1 3 0 16,-1 4 1-16,0 3-3 0,0 2 0 15,0 2 2-15,0 0 0 16,0 1 1-16,1 0 2 15,-1 1-3-15,0-1 0 16,-2 0 1-16,-1-1 2 16,0 2 1-16,-1-1 1 15,-1 0-5-15,1 2-1 16,-1 0 3-16,1-1 1 16,-1 1 0-16,2 0 1 15,0-2-2-15,2 0 2 16,1 1-2-16,1-2-1 15,2 0 1-15,0 1-1 16,0 0-3-16,-1 1 2 16,-2-1 1-16,0 0 2 15,-3 1-1-15,-2-1-1 0,-2 0 3 16,-2-1 2-16,-1 0 0 16,-2 0 2-16,-3-1-4 15,-3-2-2-15,-4 1 2 16,-2-2 2-16,-3 1-4 15,-1 0-1-15,-5 2 0 16,-2 1 2-16,-1 3-3 16,0 1-2-16,0 0-1 15,0 0 3-15,2-2 0 16,-1 0 1-16,-1-2 0 16,0 0 0-16,2-2 2 15,1 1 1-15,0 1-1 16,1 0-2-16,2 1-2 0,2 1-1 15,0 0 2-15,3 2 2 16,1 0-2-16,1 0 0 16,2 0-1-16,2 0-2 15,1-1 3-15,0 0 2 16,1-2-2-16,2-1-2 16,0 0 2-16,3 0 2 15,0 0 0-15,2 1-1 16,1 1-2-16,3 0 1 15,1 2 1-15,3 0 0 16,0 2-3-16,4-2 2 16,-2 0 1-16,1-2 0 0,-1 0 0 15,2-2 0-15,-1-2 0 16,1 0 2-16,-1-1-1 16,1 0-1-16,-1 1 1 15,1 0 1-15,-1 1-1 16,-1 1 2-16,0 1-2 15,0 1-1-15,0 0 1 16,-1 1 1-16,-1-2-3 16,1 1 0-16,-2-1 1 15,0-1 2-15,0 0-1 16,-1 0-1-16,-1-1 1 16,-1-1-1-16,-1 1 2 15,-1 0 1-15,-1 1 1 16,-1-2 0-16,-2 1-2 15,0 0-2-15,-2-2 3 16,-1 0 0-16,0-1 1 0,-1 0 0 16,-2-1-2-16,-2 0-2 15,-1-1 3-15,-3 2 0 16,-1 0-4-16,-5 2 1 16,-4 0-2-16,0 1-2 15,-5 2 0-15,0 1 3 16,0 0-5-16,0 1 2 15,3-2 6-15,1-1 4 16,2 0-3-16,2-1-2 16,1 0 2-16,1-2 2 15,1 2 0-15,2-1 2 16,2 1-9-16,2 0 0 16,1 1 0-16,1 0 1 0,2 0-2 15,2 0 0-15,1 0-1 16,3 1 0-16,3 0 0 15,1-1 3-15,2 0-2 16,0 0 1-16,3 0 2 16,2 0 0-16,1 0 0 15,1 2 2-15,2 0-3 16,2 2 0-16,1 0 1 16,1 0 0-16,-1 0 0 15,-1 0 2-15,-2 0-3 16,1-1 0-16,1-2 3 15,0 1 3-15,-1-2-2 16,1 0 0-16,-2 0-1 16,0 0-2-16,-2 1 1 0,1-1-1 15,-1 1 0-15,1 1 2 16,-2-1-3-16,-2 0 0 16,1 2 1-16,-1 0 0 15,1-1 0-15,1 1 0 16,-2 0 0-16,1-2 2 15,-1 0-1-15,-1 1-1 16,0-1 1-16,0 0 1 16,0 1-1-16,-1-1-1 15,-1-1-2-15,2 1 1 16,-1-1 1-16,-2 2 0 0,0-2 0 16,0 1 0-16,0 0 0 15,-1-1 0-15,-1 0 0 16,-1 0 2-16,-1 0 1 15,-1 0 1-15,-2 0 0 16,-1-1 0-16,-1 0-2 16,-1-1-2-16,-2 0 1 15,-3-1 1-15,0-1-1 16,-5 0 2-16,-1 0 0 16,-1-1 1-16,-4-2-2 15,-4 0-2-15,0 1 1 16,-2-1 1-16,-4 0-1 15,-1 1-1-15,-4-1-2 16,-1 3 1-16,0 0-4 0,2 3 1 16,-1 1 0-16,1 0 2 15,-1 0 1-15,0 1 1 16,2-1 0-16,0 1 0 16,3 1 0-16,2-2 0 15,2 0 0-15,4 0 2 16,-1-2-1-16,4 1 2 15,-1 0-7-15,1-1 1 16,1 1 3-16,0 0 2 16,1 1-5-16,1 0 0 15,1 1 1-15,0 0 1 16,1 2-2-16,1 0 0 16,1-2 4-16,1 0 1 0,2-1 0 15,1 0-2-15,2 0-4 16,2-1 0-16,1 0 2 15,0-1 1-15,1 2 1 16,2 0 0-16,3 0-5 16,2 0 1-16,3 2 0 15,2-1 2-15,4 0-1 16,1 1 1-16,1-1 2 16,2 0 0-16,3 1 0 15,3 0 0-15,2 1-3 16,1 1 0-16,0 0 2 15,0 1 2-15,1 1 2 16,4-1 3-16,0 0-10 16,-1 1-2-16,1 0 5 0,-4 0 2 15,-1-1-2-15,-1-1 1 16,-1-1 0-16,1-1 2 16,-2 0-1-16,-2-1 2 15,1-1-2-15,-4 1-1 16,3-1 1-16,-6 2-1 15,-1 1 0-15,-1-1 0 16,-2 2 0-16,-2 0 0 16,1-1-3-16,-1 0 2 15,1-1 3-15,-1 0 3 16,1-2-2-16,-2-2-2 16,0 0-3-16,1-1 1 15,-1-1-1-15,0 0 0 0,0 0 2 16,0-2 0-16,-1 1 0 15,-1 1 0-15,-1-1 0 16,-1-1 2-16,-2 2-1 16,-2-1-1-16,-2 0-2 15,-2-1 1-15,-3 1-1 16,-2-2-2-16,-2 2 5 16,-4 0 1-16,-2 1 2 15,-2 1 0-15,-3 2-5 16,0 1-1-16,-2 1-2 15,2 2 3-15,2-1 0 16,-1 1 3-16,2 0-3 16,2-1 0-16,2 0 1 0,2-2 0 15,3 0-3-15,3-2 2 16,3 0 1-16,3-4 0 16,3 0-5-16,2-2 1 15,2-2 2-15,4 1 1 16,1 1 1-16,1 1 2 15,1 2-3-15,-1 1-2 16,-1 1 2-16,-1 3 2 16,-4 3 0-16,-2 2 2 15,-2 2-2-15,-3 1-1 16,-2 1 3-16,-1 2 2 0,-1 0-4 16,1-1-3-16,-2-2-2 15,2-1 3-15,0-3 2 16,2-1 2-16,1-3-1 15,0-3 1-15,1-2 0 16,2-2 1-16,0-2 0 16,2-3 0-16,-1 0-2 15,-1 1 1-15,-1 2-4 16,-1 3 0-16,-2 5-1 16,-1 4 0-16,-1 5 0 15,-1 4-2-15,1 4 0 16,-2 4 0-16,1 1 3 15,1 0 0-15,1-2 1 16,2-1 0-16,0-4-3 16,2-2 0-16,-1-5 4 15,2-2 1-15,-1-3 2 0,-1-5 2 16,1-4 1-16,-2-2 1 16,0-6-2-16,-2-1 1 15,1-1-4-15,-2-2 0 16,0 0-1-16,-2-1 1 15,1 2-2-15,-1 2 2 16,1 2-2-16,1 4-1 16,0 2 1-16,0 1-1 15,0 2-5-15,0 3 1 16,0 2 0-16,3 6 2 16,1 2-1-16,1 4-1 15,-1 2 3-15,-1 5 2 16,0 1-2-16,0 1 0 0,-1-2 1 15,1-3 0-15,-1-2-3 16,1-4 2-16,-2-2 1 16,1-1 2-16,-1-3-1 15,2 0 2-15,-1-3-2 16,-2-1-1-16,1-1 3 16,1-3 0-16,1-1-1 15,-2-2 1-15,2-1-2 16,-1 1-1-16,-1 1 1 15,1 1-1-15,-2 3 0 16,-2 3 0-16,-1 5 0 16,-1 3 0-16,-2 3-5 15,-2 4 1-15,0 1 0 16,1 1-1-16,-1-4 4 0,2 0 0 16,0-4 1-16,2-2 0 15,1-1 2-15,0-3 3 16,1-3-2-16,2-2 0 15,0-3-1-15,2-3 1 16,-1-2 0-16,2 0 1 16,0-2-2-16,0 2-2 15,-1 1 1-15,-2 1 1 16,0 2-1-16,0 1-1 16,0 1-2-16,-2 3 1 15,1 3 1-15,-1-1 0 16,-1 4-3-16,0 2 2 0,0 0 1 15,0 0 0-15,0 0 0 16,0-2 0-16,-1 0 2 16,1-2 3-16,1-2-4 15,1 1-3-15,1-2 1 16,0 1 0-16,-2-1 1 16,2-1 0-16,0 0 0 15,0 0 0-15,0 0 0 16,0 0 0-16,-1 1 0 15,-1 2 0-15,-1 0 0 16,0-1 0-16,0 2 0 16,0 0 2-16,-1 2-1 15,1 0-1-15,1 1 1 16,1 0 1-16,2-1-6 16,2 1 1-16,2-2 1 0,1-1 3 15,-2-1 0-15,2-3-1 16,0-1 3-16,0-2 0 15,0-1 3-15,-1-1 3 16,-2-3 0-16,0-4 2 16,-3-6-2-16,0 0 0 15,0-2-5-15,-2-3-3 16,1 0 0-16,-1 1 1 16,-1 0 1-16,0 1 1 15,0 1-2-15,2-2-2 0,-2 1 1 16,1 0-1-1,-1-1-3-15,0 1 0 0,0 1 2 16,2 1 0-16,-2 5-4 16,1 0-1-16,2 8-4 15,0 3 1-15,0 8-2 16,3 6 2-16,2 9 3 16,-1 4 1-16,2 4-4 15,0 4 1-15,0-3 2 16,0-2 1-16,0-6 3 15,-1-3 3-15,-1-5 4 16,-1-3 2-16,0-5 1 16,-1-5 0-16,-2-9 0 15,-3-7 0-15,0-6-2 16,-3-6-1-16,0-1-3 16,-2 1-2-16,2 2 1 0,-1 2-1 15,-1 4 0-15,2 4 2 16,0 3-3-16,0 5 0 15,0 4-6-15,-1 4-3 16,-1 5 1-16,1 5 0 16,-1 4 6-16,1 2 1 15,-1 2-1-15,2-1 0 16,0 2 2-16,2-3 2 16,1-2 0-16,-2-2-1 15,2-2 3-15,-1-2 2 16,-2-3 0-16,-2 0 2 0,-1-1-4 15,-3-1 0-15,-1-2-1 16,-2 1-2-16,-2-2 1 16,-1-2 1-16,-3 0 1 15,0-2 1-15,0 0-2 16,0 0-2-16,1 0-2 16,1 1 1-16,4 0 3 15,1 2 3-15,2 1-4 16,3 0-3-16,3 1-2 15,3 2 0-15,5 0-4 16,4 1 0-16,3 0-1 16,6-2 3-16,3 0 2 15,6-2 2-15,2-2 1 0,-2 0 3 16,0-1-3-16,-2 0 0 16,-1 2 1-16,-3 1 0 15,-1 1 2-15,-5 1 1 16,-3 0 1-16,-3 1 0 15,-3-2 0-15,-3-1 0 16,-5 0 0-16,-2-2 0 16,-5-1-5-16,-3-2 1 15,-6-1 0-15,-5 1 2 16,-5 1 1-16,-2 3 3 16,-2 1-1-16,-1 1 0 15,-2 0-6-15,-1 2 1 16,2-2 2-16,1-1 1 0,3-1-1 15,3 0-2-15,3-3-6 16,3 0-1-16,1 1 1 16,5 0 3-16,1 2 0 15,5-2-1-15,3 3-2 16,3 2 1-16,5 0-2 16,4 2 2-16,4 2-2 15,4-1 2-15,2-1 1 16,6 0 2-16,2-1-1 15,3-2 1-15,0-1 2 16,1-1 2-16,-1-1-1 16,-4 1-1-16,-4 0 1 15,-2 1-1-15,-4 0 2 16,-2 0 1-16,-4 0 5 16,-4 0 3-16,-4 0-4 15,-5-2-2-15,-6 0 0 0,-6-2-1 16,-5 0-2-16,-2 0 1 15,-7-2-2-15,-4 1-1 16,-2 1 1-16,-1 1 1 16,3 2-1-16,2 1 2 15,1 0-4-15,1 0 0 16,4 0-1-16,2 1 0 16,5-1 4-16,5 0 1 15,4 0-6-15,3 0-2 16,4 0-7-16,5 0 0 15,3 0-1-15,6 0 3 16,3 2 6-16,6-1 2 0,2 2-1 16,1-1 2-16,1 1 1 15,2 0 0-15,0 1-3 16,0-2 2-16,-1 1 1 16,-4 0 0-16,-1-2 4 15,-3-1 2-15,-3 0 0 16,-3-1 1-16,-4-1 0 15,-5 1 1-15,-5 0-2 16,-4 1 1-16,-4 1-4 16,-2 2 0-16,-5 1-1 15,-1 1-2-15,0 2 1 16,0-1-1-16,3 1-3 16,3-2 2-16,3-1 1 15,3-1 0-15,3-2-5 0,3-1-1 16,4-1 0-16,2-2 2 15,3-1-1-15,4 0 1 16,2 0 3-16,0 2 0 16,3-1-2-16,0 0 2 15,-2 1 1-15,-1-1 2 16,-1 2-1-16,-2-2-1 16,-2 2 3-16,-2-1 2 15,-2 1-2-15,-5 0 0 16,-2 1 1-16,-4 0 2 15,-4 1-1-15,-3 2 0 16,-1 1-3-16,-1 0 1 0,0 0-4 16,2 0 0-16,3-2 1 15,3 1 2-15,2-2-10 16,2-1-2-16,1 0-17 16,4-1-8-16,4-2-43 15,5-3-57 1,5-5 34-16</inkml:trace>
  <inkml:trace contextRef="#ctx0" brushRef="#br0" timeOffset="1773.02">9824 5502 212 0,'-15'3'79'0,"11"0"-61"0,-1 2-7 16,4 0-9-16,-2 1-10 16,0 3 0-16,1 6-5 15,1 3 1-15,1 8 6 16,3 6-1-16,1 5 0 0,1 2-1 16,1-3 2-16,0-4 6 15,0-7 4-15,1-3 8 16,1-6 2-16,-1-4-5 15,1-6-3-15,-1-3 1 0,1-6 0 16,-2-7 1-16,0-8 0 16,0-8-2-16,-5-8 1 15,1 0-4-15,-1 3 0 16,1 3-3-16,-2 5-3 16,0 6 4-16,-2 5 3 15,1 4-1-15,-2 6-2 16,-2 6 0-16,2 7-1 15,2 10-3-15,1 9 2 16,0 6 1-16,-2 0 0 16,1 1-3-16,-1-5 2 15,1-5 3-15,1-6 3 0,0-5 0 16,0-6 0-16,1-6 3 16,2-7 3-16,0-5-4 15,-1-8-2-15,-2-8-2 16,0-9 0-16,0-5 0 15,-2 0 1-15,1 1-5 16,-2 4 1-16,0 4 0 16,0 5 0-16,-2 5 4 15,1 6 2-15,-1 5-2 16,-1 5-1-16,2 8-3 16,-1 7-1-16,2 10-4 15,3 11 1-15,3 7 2 16,0 2 1-16,2-2-4 15,-1-7 1-15,1-5 4 0,-1-5 2 16,1-6-3-16,-1-5 1 16,1-7 6-16,-1-6 4 15,-1-6-3-15,2-7 1 16,-4-9-3-16,-1-8 0 16,0-5-3-16,-1 0 1 15,-1 1-2-15,-1 3 2 16,2 4-2-16,-1 6 2 15,1 4 0-15,-1 5 1 16,-1 5-2-16,0 4-2 16,0 5-2-16,-1 7 1 15,-1 8-1-15,1 11-2 16,-1 9 0-16,-1 4 0 0,0 0 3 16,0-1 0-16,2-6 1 15,1-6 2-15,0-6-3 16,1-6 0-16,1-7-1 15,-1-8 0-15,1-5 4 16,-1-7 3-16,1-7 0 16,-1-6 2-16,1-7-2 15,-1-3 2-15,1 0-2 16,-1 3 2-16,2 4-4 16,0 7-2-16,0 5 0 15,-1 4-1-15,-1 6 0 16,1 9 0-16,-1 6-5 15,2 11-1-15,2 11 0 0,-1 8 2 16,4 8-5-16,-1 3 1 16,1-2-1-16,1-5 3 15,0-8 6-15,-2-7 4 16,1-7-3-16,1-5-3 16,0-8 5-16,0-8 3 15,-2-6 1-15,1-13 3 16,-4-5-1-16,-1-3 0 15,-1-2-1-15,-2-2 2 16,-2 3-5-16,1 4-1 16,1 5-4-16,0 6-1 15,1 5-4-15,1 7 1 16,1 6-5-16,1 10 1 0,2 6-1 16,0 10 3-16,2 5-3 15,1 2-1-15,0-4-2 16,-2-6 2-16,-1-7 10 15,0-6 7-15,-1-6 1 16,-1-6 1-16,-2-8 1 16,-2-6 4-16,0-4-6 15,0-1-2-15,0-1-3 16,1 1 0-16,1 2-2 16,-1 2 2-16,2 3-2 15,0 2-1-15,0 3-6 16,2 3-4-16,1 5-1 15,1 7-1-15,2 5 4 16,0 2 3-16,0 5-2 16,-1 0 2-16,-2-4 3 0,0-3 3 15,0-3 2-15,-2-2 1 16,1-5 0-16,1-2 2 16,0-5-5-16,0-4-1 15,0-3-11-15,1-2-5 16,1 0-41-16,1-1-17 15,1 0-26 1</inkml:trace>
  <inkml:trace contextRef="#ctx0" brushRef="#br0" timeOffset="5723.008">10452 5737 192 0,'-1'4'74'0,"2"-2"-58"0,2 3-6 16,0-4-8-16,0 1-6 15,0-2 0-15,2 0 5 16,-1 0 1-16,4 0 0 15,1 0-2-15,1-2 3 0,4 1 2 16,2-3 2-16,4 0 3 0,1-1 1 16,3-2-1-1,-2-1-1-15,2-1-3 0,2-2-1 16,1 0-3-16,-2 0 1 16,1 2-2-16,-2 1-1 15,-1 1 1-15,-4 2-1 16,-1 1 0-16,-1 0 2 15,-4 1-10-15,-4 1-4 16,-3-2-1-16,-4 0 0 16,-5 0 1-16,-6-2 2 15,-6 1 4-15,-6 0 3 16,-6 1 8-16,-2 1 7 16,-4 3-2-16,-3 0 2 0,-3 0-5 15,1 1-2-15,2 1 0 16,3-1 1-16,0 0 1 15,5 1 1-15,2-1-2 16,5 0-1-16,3 1-6 16,4-1-1-16,4 2-2 15,4-1 0-15,4 1-2 16,7 1 1-16,5-1 1 16,6-1 2-16,5 0 1 15,7-2 3-15,7-2 1 16,2 0 3-16,4-2-3 15,4-2 0-15,1 1-3 16,1 0-1-16,-3-1 3 16,-5 4 1-16,-3-1-1 15,-6 2-2-15,-5 1 3 0,-4-2 0 16,-4 1-4-16,-10-2-8 16,-7 1-2-1,-7 0 6-15,-10 0 4 16,-8-1 6-16,-8 3 4 15,-6 0 2-15,-6 4 1 16,-4 1-6-16,0 2-2 16,-2 2 0-16,4 1 0 15,4-2-5-15,5 0 1 16,7-3-2-16,4 0 0 16,7-1-3-16,5-1-1 15,7 1 0-15,8 0-1 16,6-1 0-16,8-1 4 15,7 1 1-15,8-2 2 16,5 1 0-16,5-2 0 16,5-2 0-16,1 0 0 15,1-1 0-15,-4-1 2 16,-3 0 3-16,-7 0 0 16,-6 0 0-16,-7 0 1 15,-5 1 3-15,-7 2-4 16,-7 0-3-16,-6 1-4 15,-7 1 1-15,-10 2 1 16,-4 2 2-16,-8 2 1 16,-2-1 1-16,-4 1 0 15,-1-2 2-15,3-1 3 0,5-2 5 16,1-2-6-16,4-2 0 16,5 0-4-16,5-1-1 15,4 0-6-15,4 1-2 16,7-1-5-16,5 2 1 15,7-1 3-15,8 1 1 16,8 0-4-16,9 1 1 16,6 0 6-16,6 0 6 15,3 1-2-15,3 0-1 16,-3-1-3-16,-2 0 1 16,-4-2 1-16,-5-1 0 15,-2-1 4-15,-4 0 2 0,-4-1-2 16,-4 1-1-16,-5-2-1 15,-5 2 1-15,-4 2-2 16,-6-1-1-16,-9 2-4 16,-3-1 0-16,-7 2 0 15,-5 2 2-15,-5-2 3 16,-1 0 2-16,-1 0 1 16,1-2 0-16,3 1-2 15,4 0-2-15,4 1 1 16,4 0 1-16,4 0-3 15,5 1-2-15,8 0-1 16,7 3 0-16,6 2-2 16,7-1 1-16,5 0 5 15,3-2 2-15,5 0-3 0,1-3 1 16,-2-2 0-16,1-2 2 16,-1-1 1-16,-3-2 3 15,-4 2-3-15,-6 0 0 16,-5 1 1-16,-5 0 0 15,-5 1 4-15,-8 2 3 16,-4 1-11-16,-6 2-4 16,-6 2-5-16,-6 2-2 15,-6-1 3-15,-3 2 5 16,-2-1 2-16,-1 2 3 16,5-1-1-16,4 0-1 15,3-2 5-15,4 0 4 0,5-1-5 16,5 0 0-16,4 0-2 15,4 0-2-15,8-1-2 16,8 0-1-16,7-2-1 16,7-1 3-16,4-1 0 15,2-3 3-15,1-3 1 16,0-1 1-16,-5 1-2 16,-5 1-2-16,-4 0 1 15,-6 1 1-15,-6 1 3 16,-4 1 2-16,-7 2-3 15,-5 0-1-15,-7 2-3 16,-4 2-3-16,-4 3 2 16,-2 2 0-16,0 3-2 15,0 1 0-15,1 0 4 16,4-1 1-16,4-3-3 0,3-1 1 16,2-3 0-16,6-3 2 15,4-2-3-15,5-3-2 16,2-5 2-16,5 0 0 15,5-2 1-15,1 1 2 16,0-1-1-16,-2 0-1 16,-1 2 1-16,-3 1-1 15,-3 1 2-15,-3 2 1 16,-3 1 1-16,-4 0 2 16,-4 0 1-16,-4 0 1 15,-4 1-9-15,-4 1-1 16,-2 0-5-16,-2 2 2 0,0 2 3 15,0-1 3-15,0 2 0 16,0-1-1-16,1 1 1 16,2 0 1-16,1-1 1 15,4 1 1-15,1 0-7 16,3-1 0-16,1 1-6 16,4 0 1-16,1-1-3 15,3 0 2-15,1-2 5 16,1 0 4-16,-1 0 1 15,1 0-1-15,-1 0 3 16,-2 0 0-16,-1-2 3 16,-5 2 12-1,-4 0-1-15,-4 0-6 16,-6 0-4-16,-7 2-7 16,-2 0 0-16,-5 1-2 0,-1 0 0 15,-1-1 2-15,1 1 0 16,1 0-9-16,4 1-2 15,2 0-1-15,7 0 0 16,2 0 7-16,6-2 2 16,7 1 5-16,7 0 1 15,7-1-1-15,9 0-2 16,6-1 1-16,5-1 1 16,5 0-3-16,2-1 0 15,4 1 1-15,1 0 2 16,-3 1-1-16,1 2 2 15,-1 1-2-15,1 0-1 0,-4 1 1 16,-2 0-1 0,-1 2 2-16,-3-1 3 0,-4-2-4 15,-4 0-3-15,-2-2 3 16,-4-2 3-16,-4 0 1 16,-3-1 0-16,-3-2-3 15,-3-1-2-15,-1 2-2 16,-8-4-1-16,-3-1-5 15,-6 1 0-15,-2-1 2 16,-4 0 1-16,0 3 0 16,-3 2 4-16,5 0-2 15,-1 4-1-15,2-1 0 16,2 2 3-16,4-1 9 16,1 0 4-16,4-1-3 0,1-1-3 15,3 0-3-15,1 0-3 16,5 0 1-16,5 0-1 15,-2 0 2-15,12 0 1 16,4 0-4-16,5-1 1 16,0-2 0-16,-1-1 0 15,-2 0 0-15,-3-1 2 16,-5-1 1-16,-2 1 1 16,-5 0 0-16,-3-1 0 15,-5 1 0-15,-2 1 2 16,-2 0-8-16,-2 1 0 15,-1 1 2-15,2 0 4 0,1 1-3 16,0 0-1-16,1 1-5 16,2 0-1-16,3-2-2 15,0 1 2-15,2 0-1 16,-1-3 2-16,7-2 1 16,-2-2 2-16,0 0 1 15,-2-1 3-15,-1 1 5 16,0 0 4-16,-3 0-2 15,3 1 0-15,-3 1-3 16,0 0-1-16,-1 4-6 16,-2 0-1-16,0 6-4 15,0 6-1-15,0 6-1 16,0 5 0-16,0 4 0 16,0 3 2-16,0-1 4 0,0-3 1 15,0-2-2-15,0-4 0 16,0-3 2-16,-2-4 0 15,1-3 3-15,-1-4 3 16,-2-4-2-16,-1-4-2 16,-1-7 2-16,-1-8 0 15,1-2-1-15,0-3-2 16,0-2 1-16,1 2 1 16,2 3-3-16,0 4 0 15,0 2 7-15,0 3 4 16,0 4-3-16,3 3-2 15,-1 2-7-15,-1 3-1 16,2 5-1-16,2 5-1 16,-1 6-1-16,8 6 1 0,2 6 3 15,1 2 1-15,0-2 1 16,1-1 0-16,1-3-3 16,-1-6 0-16,-3-3-1 15,-3-4 0-15,1-3 3 16,-4-3 2-16,2-5 4 15,-3-4 2-15,-1-4-1 16,-2-7-1-16,0-5-1 16,-2-5 0-16,-1 1-2 15,0 0 1-15,0 2-4 16,0 2 0-16,0 4 1 16,-1 3 2-16,2 2 3 15,-1 3 4-15,0 4-6 0,0 4-4 16,-2 6-5-16,1 4 1 15,-4 10-6-15,2 10-3 16,2 3 5-16,-2 2 3 16,1-2 4-16,1-2 3 15,-1-3 0-15,2-5-1 16,0-5 5-16,0-3 1 16,0-3-2-16,0-5-1 15,-1-5-1-15,2-3 1 16,1-4-4-16,-1-3-2 15,2-3 2-15,2 0 0 16,1 1-2-16,0 0 2 0,0 2-1 16,-2 2 0-16,1 0 4 15,-2 6 1 1,0 3 1-16,-2 2-2 16,-1 5-2-16,-1 3-2 15,1 3-1-15,-2 1 2 16,1 1 2-16,1-4-5 15,0-2-1-15,1-2 2 16,1-2 3-16,1-8 7 16,0 0-3-1,1-7-2-15,2-1-1 16,-1-1-1-16,-1-1 2 16,1 1 3-16,-1 1-2 15,-1 3 0-15,0 1 1 0,0 1 2 16,-1 3-3-16,-1 3-2 15,-1 2-5-15,0 2 0 16,-3 2 0-16,5 0-1 16,-2-1 6-16,0-1 3 15,0-2-1-15,1-2 0 16,2-2-3-16,0-2-1 16,0-2 1-16,2-1 0 15,-2 0 0-15,0 0 0 16,0 2 0-16,0 0 0 15,0 2-5-15,0 0 1 16,0 3 0-16,0 2 2 0,0 2-1 16,0 1-1-16,0 0-4 15,0 2-2-15,0-2-42 16,0-3-15-16</inkml:trace>
  <inkml:trace contextRef="#ctx0" brushRef="#br1" timeOffset="8154.499">7526 5681 96 0,'-3'1'35'0,"1"-1"-27"0,1 0 13 0,1 0 4 0,0 0-2 16,-2 0 0-16,1 0-1 15,-1 0 1-15,1 0-13 16,-1 2 3-16,1-1 3 0,-1 0-2 16,1 1 0-16,-1-1-4 15,1 2 1-15,-1-1-2 16,1 1 0-16,-4 1 1 16,2 0 4-16,0 2-4 15,0 0 2-15,-1 1-9 16,-1 1-2-16,1 1-1 15,-2 3 2-15,0 0 1 16,0 2 1-16,0-1-5 0,0 2-1 16,0 1 1-16,0 2 0 15,0 4 1-15,1 2 0 16,1 0-3-16,-1 0 2 16,2 0 1-16,0 0 2 15,2-1-3-15,-1-1 0 16,1 2 1-16,-1 3 2 15,1 1 1-15,-1 1 1 16,1 1-2-16,-1-2 1 16,1 1-4-16,1 1 0 15,0-1 1-15,1 0 2 16,2-1 1-16,3-2 3 16,2-2-3-16,1-2-2 15,0 0 2-15,0-2 0 16,1-1-4-16,1-1 1 0,-1 1 2 15,1 1 1-15,-1 0-1 16,2 0-2-16,-1-1 3 16,-2-2 0-16,0-2-1 15,-2-2-2-15,-1-1 1 16,0-1 1-16,-1-3 1 16,-1-2 1-16,-1 1-7 15,-1-1 0-15,-1-2-21 16,-1-2-9-16,0-2-45 15,-1-11-68 1</inkml:trace>
  <inkml:trace contextRef="#ctx0" brushRef="#br1" timeOffset="9056.314">8526 5748 88 0,'-3'4'35'0,"2"-3"-27"0,1 1 13 0,0-2 4 15,0 0-5-15,0 0 1 16,1 1-3-16,2 0 0 16,0 1 2-16,0-1 0 15,2 0-11-15,-1 2 3 0,1 0 2 16,-1 1-3-16,2 0 1 16,0 1-5-16,2 2 1 15,1-1-3-15,0 2 2 16,1 0-4-16,1 2-2 15,-1-1 0-15,1 3-1 16,-1 3 8-16,1 2 5 0,-2 4-2 16,0 2 1-16,0 1-7 15,0 2-1-15,0-1-2 16,-1-1 1-16,-1 3-4 16,-1 2 0-16,0 2 3 15,-1-1 1-15,-2 1-1 16,-3-2 1-16,-2 2-2 15,1 0-1-15,-2 1 3 16,0-1 0-16,0-2-1 16,-2-2-2-16,1-2 3 15,-2-2 0-15,0-2-1 0,0-3 1 16,-2-4-2-16,2 0-1 16,0-2 1-16,0-2 1 15,0 1-6-15,0 0 1 16,1-2-10-16,1 0-4 15,-1-1-13-15,1-2-4 16,-1-2-26-16,2-3-12 16,0-4-12-1</inkml:trace>
  <inkml:trace contextRef="#ctx0" brushRef="#br1" timeOffset="10164.314">7606 6143 76 0,'0'-1'30'16,"0"1"-24"-16,0 0 8 0,0 0 1 0,0 1 3 15,-2 2 1-15,2-1-4 16,-1 1-1-16,1 0-4 16,0 1 1-16,0 0 0 15,0-2 3-15,0 1-7 16,1 0 5-16,2-1 1 0,0 1-4 15,0 0-1-15,2-1-4 16,1 1-3-16,0 0 2 16,1-1 2-16,2 1-2 0,0 0 0 15,0 1-1 1,2 0-2-16,-1-1 3 0,1-1 0 16,1 2 3-16,0-1 3 15,1-2 0-15,2 1 0 16,2-2-5-16,1 0-1 15,0 0-1-15,1 0 1 16,-1 0 0-16,0 0 1 16,0 0-2-16,0 0 1 15,2 0 0-15,-2-2 3 16,2 2-1-16,-1-1 0 16,2 0-3-16,0-1-2 15,0 2 5-15,-1 0 1 16,-1 2-2-16,-1-1-3 15,0 2 0-15,-1-1 1 16,-2 1-1-16,0 0 2 0,1-1 0 16,1 0 1-16,-1 0 0 15,1 0 0-15,1-1-2 16,0-1-2-16,0 0 3 16,3 1 2-16,-1 1-4 15,-2-2-3-15,-2 1 3 16,1 0 1-16,-1 1 0 15,-1-1-2-15,0 0 1 16,0 1 1-16,0 0-1 16,0 0 2-16,0-1 0 15,0 0 1-15,0 1 0 16,-1-1 0-16,-2 0 0 16,0 1 0-16,0-2-2 15,-3 1-2-15,-2-1 3 0,-2 1 2 16,-1-1-11-16,-4 0-5 15,-3-1-46-15,-3-3-20 16,-1-4-40 0</inkml:trace>
  <inkml:trace contextRef="#ctx0" brushRef="#br1" timeOffset="18378.118">9979 5642 72 0,'-2'-1'30'0,"2"1"-24"0,-1 0 13 0,1 0 4 16,0 0-3-16,0 0 0 16,-2 1-2-16,1-1-2 0,-1 2-2 15,1-1 1-15,-2 2-8 16,1-1 0-16,-2 2 0 0,1 0-1 16,-2 3-1-16,1-2 1 15,-2 6 1-15,0-2-6 16,-2 5 0-16,2-3 1 15,-3 6 1-15,2-1 1 16,-4 3 0-16,2-3 0 16,-4 8 0-16,4-4-2 15,-3 10 1-15,1-6 0 16,-1 8 1-16,3-5-5 16,-1 5-1-16,1-5 3 15,-2 6 1-15,2-6 0 0,0 6-2 16,2-6 1-16,-1 5 1 15,2-7-3-15,0 10 0 16,2-8 3-16,1 6 1 16,0-5 1-16,3 6 0 15,0-8-2-15,4 5 1 16,-1-7-2-16,2 7-1 16,-1-8 1-16,2 5 1 15,0-6-1-15,3 5-1 16,-3-4 1-16,5 2 1 15,-2-4 1-15,3 2 3 16,-3-4-1-16,3 1 2 16,-2-4-2-16,1-1 2 15,-2-3-6-15,1 1-1 16,1-2 0-16,-1-1 0 0,-2 0-14 16,1-2-5-16,-2-2-37 15,-1 0-16-15,0-2-11 16</inkml:trace>
  <inkml:trace contextRef="#ctx0" brushRef="#br1" timeOffset="19637.937">10554 6167 44 0,'-9'11'19'0,"9"-11"-15"0,-6 8 10 0,6-7 6 15,-1 2 2-15,-1-2 2 16,1 0-2-16,-1 1-2 15,1-2-4-15,-1 0-2 16,1 0-4-16,1 0-1 16,-2 0-5-16,2 0 4 0,0 0 2 15,0 0 1-15,-1 1 3 16,1 1-9-16,0-2-3 16,0 0-2-16,0 0 2 0,0 0 1 15,4 0 1-15,-1 0 0 16,5 0 0-16,-2 0-2 15,3-2 1-15,-2 2-2 16,5 0 2-16,-1 0 0 16,2 0 3-16,-2 0 1 15,2 2 3-15,-2-1-3 16,2 0 1-16,-2 1-3 16,2-1 2-16,1-1-2 15,1 1 0-15,-3-1-3 16,6 2-2-16,-5-1 3 15,7 0 0-15,-3 1-1 0,4 0-2 16,-3 0 1-16,3-1-1 16,-5 0 2-16,5 1 3 15,-4-1 2-15,4-1 1 16,-5 0-2-16,4 0 1 16,-5 0-4-16,3 0 0 15,-3 0-3-15,1 0-1 16,-2 0 3-16,1 0 3 15,-3 0-4-15,4 1-1 16,-4 1 2-16,2-1 3 16,-4-1-2-16,2 0 0 15,-1 0-1-15,1 0 1 16,-1 0 0-16,2 0 3 16,-1 0-3-16,5 0-2 15,-4 0 0-15,4 0 1 16,-4 0-3-16,2 1 0 0,-3 1 3 15,2-1 1-15,-4 0-1 16,1-1-2-16,-2 0 3 16,-2 0 0-16,-1 0-1 15,0 0 1-15,-1 0-4 16,-2 0 0-16,-2 0-12 16,-1 0-5-16,0 0-14 15,0-1-8-15,0 0-27 16,0-2-10-16,-1 0-10 15</inkml:trace>
  <inkml:trace contextRef="#ctx0" brushRef="#br1" timeOffset="20554.178">11331 5662 76 0,'3'-2'30'0,"-3"2"-24"0,3-2 15 0,-2 2 6 16,-1 0-4-16,3 0 1 15,0 2-7-15,0-1-2 16,0 2-1-16,0-1 2 15,2 2-9-15,-2 0 7 0,0 2 5 16,3-1-6-16,0 3 0 16,-2-1-1-16,2 2 2 15,0-1-3-15,2 4-1 16,-2-1-6-16,3 6-3 16,-2-3 4-16,2 4 1 15,-1-2-5-15,1 10-2 16,-2-6 8-16,1 8 5 0,-1-6-3 15,-1 6-3-15,-1-5 1 16,1 5 0-16,-1-5-3 16,-1 6-3-16,-1-5 4 15,-1 6 1-15,-1-6 0 16,-1 5-1-16,0-5-3 16,-3 8 1-16,0-5-2 15,-1 9 2-15,-1-7-2 16,-1 6-1-16,1-7 1 15,-1 1-1-15,0-5 0 16,0 3 0-16,2-4 0 16,-4 0 2-16,2-5-3 0,-1 4 0 15,1-5 3-15,-2 3 1 16,2-4-4-16,-1 1-1 16,1-2 1-16,0 1 0 15,0-3-2-15,-2 1 2 16,2-4-8-16,-1 0-2 15,1-1-14-15,0-2-6 16,1-2-15-16,1-2-4 16,-1 0-48-1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5:48:22.16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3934 2820 80 0,'-1'-1'33'0,"1"2"-26"0,0 2 9 0,0-1 5 16,1 1-3-16,1 1-1 16,-2 0-3-16,1 1 1 15,1 2-2-15,-1 2 0 16,1 2-7-16,-1 1 3 0,-1 3 1 15,0 3 1-15,-1 8 3 16,-1 6-1-16,-2 1 0 16,-1 1-1-16,-2 2 0 15,-1 2 0-15,2 1 2 16,2-3-5-16,-1-3-3 16,2-6-1-16,0-4 1 15,0-6-1-15,2-2 2 16,-1-4-2-16,1-3 2 0,-1-3-2 15,1-1 2-15,-1-3-24 16,1-2-8-16,-1-3-28 16,1-4-9-16,1-5-31 15</inkml:trace>
  <inkml:trace contextRef="#ctx0" brushRef="#br0" timeOffset="450.689">3754 2917 88 0,'-9'-9'35'0,"9"2"-27"0,0-5 13 0,2 7 7 15,1-3-10-15,1-3 0 16,2-2-1-16,0-2 1 15,3-1-1-15,0 0-1 16,2 0-8-16,-1 1-3 0,4 3-1 16,1 2 0-16,3 2 0 15,1 2-5-15,1 5 1 16,-1 2 2-16,4 5 3 16,-5 2-4-16,-2 4-1 15,-2 1 2-15,-2 3 3 16,-2 0 0-16,-1 2 0 0,-3-2 1 15,-1-2 3-15,-4 0 2 16,-1-1 1 0,-1-1 0-16,-2 0 2 0,-3-1-3 15,-2-2-1-15,-1 0-6 16,0-2-1-16,0-2 1 16,-1-1 2-16,1-2-21 15,0-2-9-15,1-3-35 16,2-1-12-16,3-1-20 15</inkml:trace>
  <inkml:trace contextRef="#ctx0" brushRef="#br0" timeOffset="999.933">4197 2688 108 0,'-6'-3'41'0,"3"3"-32"0,-1 1 15 15,1 1 5-15,-2 0-8 16,-1 2 1-16,-1 2-2 16,-1 2 2-16,-1 4-12 15,0 6-1-15,-1 5 1 0,-1 2-6 16,-1 4 0-16,0-1 0 15,0 5 0-15,2 4-2 16,1 2-2-16,2 1-2 16,1-4 1-16,3-1 1 15,2 1 2-15,1 3-1 16,1 1-1-16,2 0-2 16,0-4 1-16,2 0 3 0,0 0 3 15,1 0-2-15,1-3-2 16,2-3 0-16,0-4 1 15,0-6-3-15,0-4-2 16,-1-5-12-16,-1-4-5 16,-1-7-64-1,-1-10-36-15,-4-4 54 16</inkml:trace>
  <inkml:trace contextRef="#ctx0" brushRef="#br0" timeOffset="2139.967">4355 2948 112 0,'3'-5'44'0,"-2"3"-35"0,1-2 16 15,-2 3 6-15,0-2-4 16,0 1 1-16,0-2-9 15,0 0-4-15,-2-2-8 16,-1 1 4-16,0-2 2 0,0 1 0 16,-1-1 2-16,-1 0-2 15,-1 2 2-15,0 0-4 16,-1 1 1-16,1 0-3 0,-2 0 0 16,1 1-3-16,-1 0 1 15,1 1-4-15,1 0 0 16,-2 2-1-16,2 2-2 15,0 0-2-15,0 4-1 16,2 0-3-16,-1 4-1 16,4-1 4-16,-1 2 1 15,2-1-1-15,0 2 0 16,2 2 4-16,-1-1 1 16,1 2 0-16,1-1-2 15,0 0-2-15,0-2-1 16,1-3 4-16,1-1 1 15,1-1-3-15,0-5 1 16,1 0-2-16,1-5 0 16,1-2 4-16,0-3 1 15,0-3 1-15,1-1 2 0,-1-1-3 16,-1-2-2-16,-2 3 4 16,0 0 1-16,-2-1 0 15,-1 1-1-15,0 1-1 16,-1 2 0-16,-2 1-2 15,0 2-2-15,0 2-2 16,0 3 1-16,0 0-4 16,0 2-1-16,0 2 3 15,0 1 3-15,0 0-4 16,1 1 1-16,1 0 1 16,1 2 1-16,0 1 1 15,0 1 2-15,1 5-3 0,2 0-2 16,2 2 2-16,-1 3 2 15,1-3-2-15,1-1 0 16,0-3 3-16,0-3 1 16,0-2-23-16,0-3-9 15,2-4-37-15,1-7-13 16,3-4-13 0</inkml:trace>
  <inkml:trace contextRef="#ctx0" brushRef="#br0" timeOffset="3151.52">6918 2704 84 0,'-5'2'33'0,"5"1"-26"0,2 2 16 0,-1-2 7 15,1 1-7-15,-1 3-1 16,2 2-7-16,2 2 1 16,2 3-7-16,2 4-1 15,3 2-4-15,0 1 4 0,2 2 2 16,1 0-8-16,0 2 0 0,1 4 2 16,2 3 2-16,0 0 0 15,-1-1 1 1,-2-3-4-16,0-1-2 0,-3-2 2 15,-2-1 0-15,-1-2 3 16,-1-2 3-16,-1-2-6 16,-2-3-4-16,-2-3-18 15,0-5-7-15,-3-5-42 16,-2-4-39 0,1-5 35-16</inkml:trace>
  <inkml:trace contextRef="#ctx0" brushRef="#br0" timeOffset="3470.967">7132 2710 124 0,'-3'2'46'0,"2"2"-35"0,-4 4 7 0,4-3 2 15,-2 4-1-15,-2 3 1 16,-1 4-3-16,-3 3 2 16,0 3-10-16,0 2 1 0,-1 1 1 15,-2 3-6-15,-2 4-1 16,-1 3-2-16,-1 3 1 0,-2-3-2 16,-2-3-1-16,2-1 3 15,0 0 0-15,3-5-1 16,3-2 1-16,3-5-31 15,5-8-81 1</inkml:trace>
  <inkml:trace contextRef="#ctx0" brushRef="#br0" timeOffset="4153.509">6563 2935 116 0,'6'-6'44'0,"-4"5"-35"0,2-2 16 15,-1 2 4-15,0 1-5 16,0 0 0-16,0 0-7 16,-3 0 0-16,0 0-10 15,2 1-2-15,-2 2 1 0,-2 1-1 16,-1 3 0-16,-1 1-1 15,-2 0 0-15,0 2 0 0,0 4 0 16,-2-1-5-16,-1 2-1 16,0-2 3-16,0 0 1 15,1 0-3-15,2 0-1 16,2-2 1-16,1-1 0 16,1 0 1-16,4-1 0 15,1-1 0-15,3-1 0 16,1-1 0-16,4 1 0 15,1-2 2-15,2-1 3 16,1 0-2-16,1 0 0 16,1 0-3-16,-1 2-3 15,-1-1-20-15,0 0-8 16,-1 1-59 0</inkml:trace>
  <inkml:trace contextRef="#ctx0" brushRef="#br0" timeOffset="12977.381">9154 2855 128 0,'0'0'49'0,"0"-2"-38"0,0 2 6 16,0 0-1-16,0 0-1 15,-1 0 1-15,-1 2-8 16,-1-1-3-16,-1 2-3 15,-2 1 1-15,-2 2 0 0,1 2 3 16,-2 2 1-16,-2-1-1 16,1 0-1-16,-4 1-1 15,1 0 0-15,-1 1-2 16,-1 1-2-16,0 0 1 0,0 1 1 16,0-1-1-16,3-1 2 15,3-3-2-15,3-1 2 16,1-1-7-16,4 0 1 15,2-2 1-15,4 0 3 16,2 1 0-16,2-1 2 16,2 2-2-16,1-2 2 15,0 1-2-15,0-1 2 16,0 1-2-16,0 1-1 16,-1-1 1-16,-1 0-1 15,-1 2-5-15,2-2 1 16,-4 1-5-16,1-2-1 15,-1 0-35 1,-1-3-52-16,2-4 11 16</inkml:trace>
  <inkml:trace contextRef="#ctx0" brushRef="#br0" timeOffset="13710.371">9416 2616 96 0,'0'0'35'0,"0"1"-27"0,-2 0 0 0,2 1 0 16,-1 0 1-16,-1 0 2 15,1-1 3-15,-1 2 2 16,2-1-7-16,0 1-3 16,0 1-1-16,0 1 1 15,0 2-3-15,0 1 0 0,2 1 1 16,-2 2 0-16,0 2 0 15,0 3-2-15,0 4 1 16,0 4-2-16,0-1-1 16,0 0 1-16,0-2 1 0,0-2-1 15,0-3 2-15,1-3-2 16,-1-1 2-16,0-4 4 16,0-1 6-16,0-2-1 15,0-2 3-15,0-3-2 16,0 0 0-16,2-1-5 15,1-2-3-15,1-1-2 16,1-3-3-16,2 1 1 16,2-2 1-16,0 0-3 15,2 0 0-15,-1 1-1 16,2 3 0-16,-1 0 2 16,-2 3 0-16,0 2-3 0,0 3 0 15,-2 1 2-15,1 3 0 16,-1 0 3-16,-1 2 1 15,0-1-4-15,-1-1 1 16,-4 0 2-16,-1 0 1 16,-1-1 14-16,-2-2 8 15,-3 0 1-15,-3-2 2 16,-3-2-10-16,-5-1 0 16,-1-1-9-16,-3-2-3 15,2 1-6-15,1 0 0 16,3 1-24-16,3 0-12 15,1 1-36-15,5 0-17 16,3 0-11-16</inkml:trace>
  <inkml:trace contextRef="#ctx0" brushRef="#br0" timeOffset="15799.686">11377 2521 48 0,'0'2'19'0,"0"1"-15"0,3 0 12 0,0-1 7 16,2 1 1-16,1 0 1 16,1 1-6-16,4 1-1 15,-1 1-6-15,2 0-2 16,0 1-2-16,0 2 2 16,2 2-5-16,-3 2-3 0,-2 2 1 15,1 1 2-15,1 1 4 16,-2 2 2-16,-3 4 1 15,1 5-2-15,-4 4-1 16,-1 0-1-16,-1-1 0 16,-1-2 0-16,-1 0 0 15,-1 6-4-15,-1-6-3 16,2-5 2-16,-5 7 2 16,4-7 0-16,-4 4 0 15,2-5-1-15,-4 5 2 0,2-5-1 16,-1 3 0-16,1-3-3 15,-2 0 1-15,2-3-2 16,0-2-1-16,0-2 1 16,1 0 1-16,1-2-8 15,-1 1-1-15,1-3-14 16,-1 0-6-16,1-3-19 16,-1 0-9-16,2-1-21 15</inkml:trace>
  <inkml:trace contextRef="#ctx0" brushRef="#br0" timeOffset="21669.255">7299 2932 68 0,'-1'-1'27'0,"1"1"-21"0,0 1 10 15,0-1 2-15,0 0-2 16,1 1 1-16,2 1-3 16,2-1-1-16,1 0-3 15,1-1 1-15,2 0 3 16,2 0 1-16,1 2-8 16,1-1 0-16,1 0 3 0,1 1-4 15,0-2 2-15,-2 1-3 16,1-1 2-16,-2 0-2 15,0 0 2-15,1 0-4 16,1 1-2-16,1 1 0 16,-2-2 1-16,-1 1-1 0,0-1 2 15,0 0 0-15,-1-1 1 16,-4 1-7-16,-1 0 0 16,-3 0-30-16,-3 0-13 15,-4 5-31 1</inkml:trace>
  <inkml:trace contextRef="#ctx0" brushRef="#br0" timeOffset="22983.069">7586 3422 92 0,'0'0'35'0,"1"0"-27"0,1-1 11 16,-2 1 3-16,3 0-8 16,0-2-1-16,2 0-1 15,-1-2 0-15,1 0 0 16,1-3 0-16,1-1-6 16,4-1 0-16,-1-5 1 0,1-3-1 15,-2-3 1-15,1-3 5 16,-1-1 2-16,-1 0-3 15,-1 1-1-15,1 1-4 16,-2-1-1-16,0 0 1 16,0 1 1-16,-2-1-1 0,1-1 1 15,-1 0-4-15,1 1-2 16,-1 2 0-16,1 1 1 16,-1 2-1-16,1 4 2 15,-1 2-4-15,-1 0 0 16,0 2 1-16,0 2 0 15,0 2 2-15,0-1 1 16,0 2-6-16,0-1 0 16,0 1 1-16,0 0 3 15,0 1 0-15,-1 0-1 16,-1 1-2-16,1 2 1 16,-2-1 1-16,-2 5-3 15,1 1 2-15,-1 0 1 16,-1 1 2-16,0 2-3 15,2 1 0-15,-1 1-1 16,1 2 0 0,1 1 2-16,0 3 0 0,1-1 0 15,1 1 2-15,-1 0-3 16,2-1 0-16,0-1-1 16,0-1 0-16,0-3 4 15,2-1 1-15,-1-1 1 16,2-2 0-16,0-2-2 15,2-2 1-15,-1-2-2 16,2-3 2-16,0-3 0 16,0-2 1-16,2-3-2 15,-2-3 1-15,0 0-4 0,1 0-2 16,-2 1 4-16,-2 0 1 16,-2 2 0-16,1 0-2 15,-2 3 1-15,0 1-1 16,-2 1 0-16,1 2 2 15,-2 2-6-15,0 2 1 16,0 1-1-16,0 3-1 16,0 2 1-16,0 3 3 15,0 3 0-15,1 2 1 16,1 3 0-16,-1 0 2 16,1 0-3-16,1-1 0 15,0-2 1-15,2-1 0 16,-1-1-7-16,1-3-3 0,1-1-19 15,1-5-6-15,2-2-55 16</inkml:trace>
  <inkml:trace contextRef="#ctx0" brushRef="#br0" timeOffset="24702.014">9739 2885 64 0,'-5'-5'27'0,"5"5"-21"0,-3-1 10 0,3 1 4 0,0-2 2 16,0 2 2-16,0-1-13 16,0 1-7-16,3 0 0 15,-1 0-1-15,1 1-1 16,3 1 1-16,-2-1 4 16,1 0 4-16,1 2-6 15,-2 0 6-15,4-2 4 0,-2 0-3 16,3 1 1-16,-2-2-2 15,5 0 1-15,-1 0-2 16,4 0 1-16,6-2-4 16,-2 1-2-16,1 0-2 15,-8 1 0-15,-2 0 0 16,1-2 3-16,1 0-14 16,-2-1-7-16,-1 0-23 0,-1 1-9 15,-2-2-30 1,0-2-14-16,-2 1 46 15</inkml:trace>
  <inkml:trace contextRef="#ctx0" brushRef="#br0" timeOffset="25534.97">9928 3223 56 0,'1'0'24'0,"-1"0"-18"0,5-3 13 15,-5 3 5-15,3-1-4 16,0 0-1-16,1-3 2 16,-1 1 3-16,3-4-3 15,-1 1-3-15,2-4-6 16,-1 2-2-16,3-8-6 0,-1 3 4 16,2-12 2-16,-1 5 1 15,3-10 3-15,2-6-3 0,-1 4 1 16,-1 0-5-16,-2 8 1 15,-3 5-5-15,1-6-2 16,-2 4 0-16,1-2-1 16,1-4-3-16,-2 7 0 15,-2 4-1-15,-1 4 3 16,0 4-5-16,-1 5 2 16,-1 5-3-16,1 4 0 15,-1 5 6-15,-1 3 5 16,2 2-7-16,-1-2 1 15,1 0 0-15,-1-2 3 16,2-3 2-16,2-1 1 16,-1-1-2-16,2-2-2 0,0-1 1 15,2-1 1-15,-1-3-1 16,-1-2 2-16,0 1-2 16,2-4 2-16,-2 1-2 15,1-6 2-15,2-4-2 16,-1-1-1-16,-2-1 3 15,0 1 0-15,-2 2-4 16,1 1 1-16,-2 1 0 16,0 3 0-16,-2 1 0 15,1 2 2-15,-1 2-3 16,-1 3-2-16,0 2-1 16,0 3 0-16,2 3 0 15,-1 4 0-15,1 2 3 16,1 0 0-16,0 1 1 0,0 0 0 15,0-2 2-15,0-4 1 16,0-1-1-16,4-1-2 16,-2 0-13-16,2-3-6 15,1-2-61 1,4-8-38-16,-3 0 52 16</inkml:trace>
  <inkml:trace contextRef="#ctx0" brushRef="#br0" timeOffset="26773.658">4547 2908 88 0,'0'-1'35'0,"0"-1"-27"0,2 2 7 0,-2 0 2 15,1 0-3-15,2 0 2 16,2 0-5-16,1 0-1 16,1-1-4-16,4 0 1 15,1-1-4-15,3 1 3 0,3 1 3 16,-2 0-3-16,2 0 2 16,-1 0-1-16,-1 0 1 15,1 0-7-15,1 0 0 16,-3 0 3-16,0 0 5 15,-1 0-3-15,-2 0-1 16,-3 0-2-16,-2 0 0 16,-1 0 0-16,0-1 1 15,-1-1-27-15,-2 2-9 16,-3-1-48 0</inkml:trace>
  <inkml:trace contextRef="#ctx0" brushRef="#br0" timeOffset="27537.406">4748 3278 88 0,'0'0'35'0,"2"0"-27"0,-1-2 13 0,1 1 4 16,1-2-2-16,0-2 0 16,2-3-6-16,1-4-2 15,1-3-5-15,2-1-1 16,2-2-5-16,1-1-3 0,1-2 0 15,2-3 3-15,0-3 2 16,0-1-2-16,0 0-3 16,-1 2 2-16,-1 1 0 15,-1 1-4-15,-1 0 1 16,-2 3 2-16,-2 1 3 16,-1 2-4-16,-1 4-1 0,-2 2 0 15,-2 2 2-15,1 4-1 16,-2 3 2-16,-2 4-7 15,1 5 1-15,-1 2-1 16,1 1 2-16,-1 2-1 16,1-1-1-16,1 0 0 15,1-1 0-15,2 0 5 16,0-1 1-16,2-1-3 16,1-2-1-16,0-1 3 15,1-1 1-15,2-3 0 16,0-1-2-16,2-2 5 15,-1-1 1-15,1-1-2 16,1-2-3-16,-2-1 2 0,1-1 2 16,-2-1-4-16,0 0-3 15,-2 0 3-15,-1 2 1 16,-1 2 2-16,-2 0 2 16,-2 2-5-16,-1 4-5 15,2 4-1 1,-2 3 1-16,0 1-1 15,0 0 6-15,1 1 1 16,2 1-3-16,2-1-1 16,0 2 1-16,-1-2 2 15,2 0-5-15,0-1 1 16,0-1-48 0,2-3-53-16,2-1 21 15</inkml:trace>
  <inkml:trace contextRef="#ctx0" brushRef="#br0" timeOffset="38992.1929">6862 3146 60 0,'-2'-3'24'0,"4"3"-18"0,-2 0 9 0,0 0 3 15,0 0-2-15,1 0 1 16,2-1-7-16,2-1-2 15,2 1 0-15,3 0 2 16,2-1 1-16,1 1 1 16,1 0-2-16,2-1 1 15,-1 2 0-15,2 0 1 0,-2 0-6 16,1 0-2-16,2 0 2 16,3 0 1-16,3 0 1 0,2 2 0 15,2-2 2-15,-2 1-1 16,-1-1 0-16,1-1 1 15,1-1 1-15,3 1-5 16,0 1-2-16,2 0 0 16,-2 0 0-16,-2 1 0 15,-2 1 2-15,-1-2 1 16,2 1 3-16,0-1-1 16,2 1 2-16,-2 1-2 15,0-1 2-15,-2 0-4 16,0 1 1-16,-4-1-1 15,0-1 1-15,-2-1-2 0,2 1-1 16,2 0-1 0,1 0 0-16,0 0-2 0,0 0-2 15,-2 1 3-15,-1 0 0 16,-3-1-1-16,-1 2-2 16,-4-1 5-16,1-1 1 15,-4 0-2-15,-1 0-1 16,-3 0 3-16,0 0 1 15,-3 0-3-15,0 0-1 16,-3 0-21-16,0 0-10 16,-1-1-46-16,-1-1-19 15,1 1-18 1</inkml:trace>
  <inkml:trace contextRef="#ctx0" brushRef="#br0" timeOffset="40245.7269">7353 3295 104 0,'0'2'38'0,"0"-1"-29"0,0-1 10 15,0 0 5-15,2-1-4 16,-1-1-2-16,1 1-10 16,1 0-5-16,0-1-2 15,1 1-1-15,1 0 2 0,1 1 3 16,0 0 2-16,1 1-1 15,1 2-1-15,-1-1 1 16,1 2 1-16,-1 0-1 0,1 2 1 16,-1 0 0-16,-1 0 3 15,-1 0 1-15,-1 1 1 16,-1 0-6-16,-1 1-2 16,-1 0 0-16,-1 1 0 15,-1 0-2-15,-1 2-2 16,-1 0 3-16,0 1 0 15,0-2-1-15,-1 0-2 16,-2 0 3-16,0-2 0 16,0-1 1-16,0 0 2 15,-2-3-3-15,1 0 0 16,-1-2-3-16,1 0-1 16,-1-2 3-16,1-2 3 0,-1 0-4 15,1-1-3 1,1-1 3-16,0 0 1 0,0-1 0 15,1-2-2-15,1-1 1 16,-1-1-1-16,1-1 0 16,-1 1 0-16,2 0 0 15,0-1 0-15,0 1 0 16,0-2 2-16,0 1-3 16,0 0 0-16,0 1 1 15,0 0 0-15,2-1 0 16,-1 1 2-16,1 1-1 15,1 0-1-15,0 0 3 16,0 0 0-16,0 0-4 16,1 0 1-16,1 1 0 0,1 0 0 15,0 2 2-15,0 0 3 16,1 1-4-16,1 1-1 16,1 0-5-16,1 2 1 15,2 1 4-15,2 0 4 16,1 1-6-16,1 2 0 15,1 0 0-15,-1 1 3 16,1 0 4-16,-2 0 2 16,0 0-3-16,0 0-1 15,-2-2-1-15,1 1 1 16,-1 0 0-16,1-2 3 16,-1-1-3-16,2 0 0 15,-3 0-1-15,0-1 1 16,-1-1 2-16,-1 1 2 0,-1 0-6 15,0 1 0-15,-1 0-21 16,-1 0-9-16,-1 1-27 16,-1 2-12-16,-1 1-28 15</inkml:trace>
  <inkml:trace contextRef="#ctx0" brushRef="#br0" timeOffset="41429.319">9358 3071 60 0,'-1'0'24'0,"1"0"-18"0,-2 0 9 0,2 0 3 0,0 0-2 16,0 0 3-16,0 0-4 15,0 0-1-15,2 0-8 16,-1 0-2-16,4 1 2 16,-2-1 1-16,5 2 1 15,-1-1 2-15,7 0 1 16,-4-1 3-16,8 0-7 16,-4 0 0-16,4 0 3 0,-3 0-4 15,7-1-1-15,-4 0 0 16,9-2 1-16,-4 2-1 15,7-2 2-15,-6 2 0 16,4-2 3-16,-4 2-1 16,5-1 2-16,-5 1-4 15,8-2-2-15,-7 2 2 16,7-2 0-16,-7 1-1 0,4-2-1 16,-4 1-1-16,2 0 0 15,-6 1 0-15,5 0 0 16,-5 1 4-16,3 1 3 15,-5 0-4-15,2 1-2 16,-3 1-2-16,2-1 0 16,-3 0 0-16,-1 1 3 15,-2-1-1-15,1 0 0 16,-3-1-1-16,1 0 0 16,-2 0 0-16,1 0 2 15,-3 0-3-15,1-1 0 16,-1 0 1-16,2-1 0 15,-4 2-5-15,2 0-1 0,-1 0 1 16,-1 0 0-16,-1 0 3 16,-1 0 3-16,1 0-20 15,-3-1-9-15,-2 0-35 16,-2-6-14-16,-1-5-35 16</inkml:trace>
  <inkml:trace contextRef="#ctx0" brushRef="#br0" timeOffset="42614.6029">9702 3239 108 0,'-1'0'41'0,"1"0"-32"0,0 0 11 15,0 0 2-15,0 0-6 16,0 0 1-16,0 0-4 16,0 0 2-16,1 0-8 15,1 0-2-15,1 0 1 0,0 0 1 0,0 0 1 16,0 0-2 0,2 0 1-16,-1 0 0 0,2 0 1 15,-1 0-7 1,1 0 0-16,0 0 3 0,0 1 2 15,0 1-5-15,0 0 0 16,0 1-1-16,1 2 0 16,-1-1 0-16,0 3 0 15,0-2 0-15,0 3 2 16,0-1-1-16,-1 3 2 16,-1-2 0-16,-1 1 3 15,0-1-3-15,-3 0 0 16,0-1 5-16,-3 1 3 15,0-2-2-15,-1 2 0 16,-1-1-5-16,-1-2-1 16,0 1-1-16,0-2 1 15,0-2-2-15,0 0-1 0,0-1 1 16,-1-1-1-16,1 0 0 16,0-3 0-16,0 2 0 15,-2-2 2-15,2 1-3 16,-1-2 0-16,1 1 1 15,0-2 0-15,-1 1 0 16,1-2 0-16,2 2-3 16,-1-2 2-16,1 0 1 15,1 0 2-15,0-1-3 16,1-1 0-16,1 1 1 0,1-2 2 16,0 1-6-1,0-1 1-15,0 2 1 0,1-1 1 16,2-2 1-16,0 2 0 15,0 2 0-15,2 0 0 16,-2 2 0-16,0 0 0 16,1 2 0-16,1-1 2 15,-2 0-1-15,2 1-1 16,-1-1 3-16,2 0 0 16,-1 1-4-16,1-1-1 15,0 0 1-15,-2 1 2 16,2-2-2-16,-1 1 0 15,-1 2 1-15,1-1 2 16,-1 2-1-16,1 0-1 16,-2 0 1-16,3 2-1 0,3-1 2 15,0 2 1-15,0-1 1 16,1 0 2-16,2-1-1 16,0 0 0-16,-1-1-3 15,-1 0 1-15,-1 0-2 16,2 0 2-16,-4-1 0 15,-2 1 1-15,-2 0-13 16,0 0-7-16,0-1-22 16,-3-1-11-16,-2 2-56 15</inkml:trace>
  <inkml:trace contextRef="#ctx0" brushRef="#br0" timeOffset="44047.752">4241 3123 40 0,'-2'-4'16'0,"2"4"-12"0,2 0 1 0,-2 0-1 0,1 0-5 15,2 0-1-15,0 1 7 16,2-1 4-16,-1 2 4 16,2-2 3-16,2-2-3 15,2 1 2-15,2-2-6 16,3 1-1-16,5-1-2 15,1-1 1-15,3 0 0 16,0-1 1-16,0 1-2 16,0 0 1-16,2 0-4 15,1 0 0-15,1 0 1 16,2 0 2-16,0 0-1 16,-1 0 0-16,-2 0-3 15,-2 0 3-15,2 0 4 0,2 0-1 16,-1 1 1-16,1 0-5 15,0 2-1-15,-2 2 3 0,-3 2 3 16,-3 0 2-16,-2-1 1 16,-1 2-6-16,-1 0-2 15,-1-1 0-15,-1 0 2 16,-1-1-3-16,-1 1-2 16,-1 0 0-16,0-2 1 15,-3 0 1-15,0 1 1 16,-1-2 0-16,-2 1 2 15,-2-1-3-15,1 0 0 16,-2 0-1-16,-2 1-2 16,-1-1-6-16,0 0-1 15,-1 3-17-15,-1-2-4 16,-1 1-32-16,-1-1-38 16,-1 2 25-16</inkml:trace>
  <inkml:trace contextRef="#ctx0" brushRef="#br0" timeOffset="45182.0969">4529 3226 64 0,'2'-4'27'0,"-1"2"-21"15,2-2 7-15,0 3 2 0,0-2-2 16,2-1 0-16,-1 0-3 16,2 0 1-16,2-1-2 15,-1 1 2-15,2 1-6 16,0 2-1-16,0 1 2 16,0 1 3-16,0 3-4 15,0 0-1-15,-1 4-2 16,-2-1 3-16,0 1 4 0,-2 0-1 15,-1 1 3-15,-1 1-2 16,-2-1 2-16,-2 2 0 0,-1-1 3 16,-3 3-5-16,-1-1-3 15,-1-2-3-15,-1 1-3 16,0-2 1-16,0-2 1 16,2 0 1-16,-1-2 1 15,1-1-2-15,-1-1 1 16,1-1-2-16,-1 0-1 15,1-2 1-15,1 0 1 16,0-2-1-16,0 0-1 16,1-2 1-16,1-2-1 15,-1 0 0-15,1-1 0 16,1-1-3-16,0 0 2 16,0 0 1-16,1 0 2 15,-1 0 1-15,2 0 1 0,-1 1-7 16,1-1 0-16,-1 1-1 15,2-1 2-15,0 0 1 16,0 2 1-16,2-1-3 16,-1 0 2-16,1 1-1 15,-1-1 0-15,2 2 2 16,-1-1 0-16,1 2-3 16,0-1 2-16,0 1 1 15,0 0 2-15,1 0-3 16,1 0 0-16,-1 0 1 15,2 0 2-15,0 0 1 0,2 1 3 16,1 1-3-16,1 0-2 16,1 1 0-16,1 0-1 15,0-1 0-15,0 2 0 16,1 0 2-16,1 0 1 16,-2 0 1-16,0 0 0 15,0 0 0-15,-2 0 0 16,1-1-2-16,-2 0-2 15,0-1 1-15,1 1 1 16,-2 0-1-16,-1-1 2 16,-1 1 0-16,-1 1 1 15,-1 0-5-15,1 0 1 16,-2 0-22-16,0 0-10 16,0 1-66-1</inkml:trace>
  <inkml:trace contextRef="#ctx0" brushRef="#br0" timeOffset="52189.719">7316 2453 72 0,'-5'-4'30'0,"2"2"-24"0,-3 1 6 0,5 0 2 16,-2-1-8-16,0 1-1 15,-2-2 3-15,1 1 5 16,-1-2-1-16,1 0 1 16,-2 0-5-16,0 0 0 15,-2 0 4-15,1-2 2 16,-2 2-7-16,-2-1-2 15,-1 1-3-15,-2 0-2 0,-2 0 1 16,-2 0-1-16,0 1 2 16,0-1-1-16,0 2-1 15,-2-1 3-15,2 0 0 16,2 1-4-16,-2-1 1 0,1 0 0 16,-1 2 0-16,0 2 0 15,0 2 0-15,-1 2 2 16,1 2 3-16,0 2-4 15,0 2-3-15,1 1 1 16,2-1 0-16,1-1-2 16,2 1 0-16,2 0 2 15,1-2 0-15,0 0-2 16,1 1 2-16,2-1-1 16,2 2 0-16,-1 2 2 15,1 0 0-15,1 2 0 16,0 0 0-16,0 1 0 15,1 0 0-15,1 0-3 16,1 1 2-16,0-1-1 0,0 0 0 16,0 0 4-16,1 2 1 15,1 0-1-15,-1 2-2 16,1 3-2-16,1-2-1 16,-2 1 2-16,2 1 0 15,-1-2 3-15,-1-1 1 16,1-1-4-16,-1-1-1 15,-1 1 3-15,0 0 1 16,0 1-3-16,0 2 1 16,0 0-2-16,0 0 0 15,2 1 4-15,-2 0 1 0,1-2-1 16,1-1-2-16,-1 0 1 16,-1 2-1-16,2 0 0 15,-1 2 0-15,1 2 0 16,-1-2 0-16,-1-2-3 15,2 0 0-15,-1-1 2 16,1-1 2-16,-1 2 0 16,2-1-1-16,0 3-2 15,2 0 1-15,1 1 1 16,1-1 2-16,2-1-1 16,0-2 2-16,2-2-2 15,1-1-1-15,2-2 1 16,-1 0-1-16,1-2 0 15,2 4 0-15,1-4-3 16,-2 1 0-16,0-2 4 0,-2 2 3 16,1-3-1-16,-1 0-2 15,2-1 2-15,2-2 0 16,2-2-1-16,2-2 1 16,3-1 0-16,0-3 1 15,0-1-2-15,-1-1-2 16,-2-2-2-16,0-1 1 15,0 0 3-15,2 0 1 16,-1 0-4-16,2-1-1 16,0-2 3-16,0-1 1 15,0 0 0-15,-1-1 1 16,-2-3-2-16,-2 1-1 16,1 1 1-16,-1-1 1 0,1 0 1 15,-1 1 1-15,1 0-2 16,-1 1-2-16,1 0 1 15,0-1-1-15,-1 1 0 16,-2-2 2-16,-1 2-3 16,1 0-2-16,-2 1 2 15,0-1 2-15,0 3 0 16,0-1 2-16,0 0-2 16,0 1-1-16,1-1 1 15,1 0-1-15,-1-1 0 16,-1 0 0-16,0 0 0 15,0 0 0-15,0 0 0 16,-1-1 0-16,1 2 2 16,-2-1 1-16,1 0 1 0,1 2 0 15,2-2-5-15,-1 0 1 16,1-3 2-16,1-2 3 16,-2-6-2-16,2-5-2 15,-1-4 0-15,-1-2-1 16,-1 2 0-16,-1 0 0 15,-2-1 6-15,-3 4 4 16,-2-1 1-16,-1 2 1 16,-1-1-6-16,-2 0-4 15,-2-1-1-15,-1 2 1 16,-1 0-8-16,-2 0-3 0,0 0 5 16,-3 1 1-16,-2 1 0 15,-1-1 2-15,-1 0 5 16,-4 2 5-16,1-1 1 15,-1 4 2-15,-1-1-6 16,0 0-2-16,0 3-2 16,2 0-2-16,-1 0-2 15,1 2 1-15,-1-1 1 16,2 2 2-16,0-1-6 16,-2 2 1-16,-1 0 1 15,-1 2 1-15,-4-1 1 16,1-1 0-16,-1 0 0 15,2 0 2-15,2 1-3 16,-1 0 0-16,2 2 1 16,0 1 0-16,2-1 2 0,-1 2 3 15,1 0 2-15,-1 1 1 16,1-2-7-16,-1 0 0 16,1-2-1-16,-1 0 2 15,1-1-3-15,-1 0-2 16,1-1 2-16,-1-1 0 15,1 0 1-15,-3-1 2 16,1 2-1-16,0 2-1 16,0 0-2-16,0 4 1 15,0-1 1-15,-1 2 0 16,-1 1 0-16,1 0 2 16,-1 0-3-16,1-1 0 15,-1 3-1-15,1 0-2 0,-2 1 5 16,1 1 1-16,1 1-3 15,-1 2-1-15,1 3-2 16,-1 0 3-16,2 1 0 16,-1 1 1-16,1 0-7 15,1 1 0-15,-1-1-10 16,3 2-4-16,0-1-7 16,1 0 0-16,1 1-1 15,-2-1 1-15,-2 0-2 16,1 1-39-1,-2-1 3-15</inkml:trace>
  <inkml:trace contextRef="#ctx0" brushRef="#br0" timeOffset="53256.587">7219 1859 80 0,'-1'-7'33'0,"1"4"-26"0,1-1 5 0,1 3 0 16,1-2-7-16,1 1-3 15,1-2-1-15,1 0 1 16,2 0-1-16,1-2 2 16,0 2-2-16,1 0 2 15,2 0-2-15,0 3-1 16,0 1 1-16,-1 1 1 15,-2 4 1-15,0 2 3 0,-3 3 1 16,-2 2 1-16,-1 4-4 16,-3 1-1-16,-1 2-1 15,-1 1 1-15,-1-2-2 16,-3 1-1-16,0-2 3 16,-1-1 0-16,-1 0-1 15,1 0 1-15,-2 0 2 0,1 2 0 16,1-3 2-16,-1-1-4 15,1 0 0-15,1-2-1 16,1-2 1-16,1 0-2 16,1-2-1-16,0-2-2 15,0 1 1-15,1 0 3 16,1-2 3-16,-1 0-2 16,2-1 0-16,0 0 3 15,2 0 3-15,-1-1 0 0,2 0 0 16,0-2-3-16,3 0 1 15,2 1-2-15,1-1 2 16,3-1-2-16,1 0 0 16,2-1-1-16,2-1 2 15,-1 1-3-15,2 0 0 16,-1-2-1-16,-2 0 1 16,0-1-2-16,-2 0-1 15,-1 0 1-15,-3 2 1 16,-1-1-1-16,-1 0 2 15,-1 2-2-15,-1 0 2 16,-2-1-7-16,-3 2-1 16,0 0-29-16,0 0-10 0,-2-1-31 15,1-2-23 1,-2-2 43-16</inkml:trace>
  <inkml:trace contextRef="#ctx0" brushRef="#br0" timeOffset="53637.7259">7198 2044 72 0,'-1'0'30'0,"-1"0"-24"0,4 0 13 0,-2 0 2 16,3 0-7-16,1 0-1 15,2 0-3-15,0 0 1 16,2 0-4-16,1 0 1 16,2-1-3-16,1-3 2 15,1 1-4-15,2 0-2 0,0 1 2 16,0-2-2-16,0 1 2 15,0 0-4-15,-1 2 0 16,-4 0 1-16,-1 1 2 0,-1 1-34 31,-1 0-46-31,1 2 9 0</inkml:trace>
  <inkml:trace contextRef="#ctx0" brushRef="#br0" timeOffset="54308.337">7523 2051 56 0,'-2'-2'22'0,"1"2"-18"0,1-1 13 0,0 1 6 16,0-1-1-16,-2-1-1 15,2 0-5-15,0-2-2 16,0 1-2-16,0-1 0 16,2-1-4-16,-1-2 0 15,1-1-5-15,1-1 0 0,0-2 1 16,0-1 0-16,1-1 0 15,1-2 0-15,-1 0 2 16,1 2 1-16,-1 0 1 16,1 2-4-16,-1 3-3 15,-1 1-3-15,0 5 1 0,0 2-1 16,2 5-2-16,-1 3 0 16,1 3 3-16,-1 1 0 15,1 0 3-15,1 0-3 16,0-2 0-16,0 0 1 15,0-1 2-15,0-1-3 16,0 0 0-16,0-3 7 16,2 1 6-16,-2-2 3 15,0-2 0-15,-2 0-3 16,1-2 0-16,-2-2-3 16,0-2 0-16,0-1-1 15,-2-3 2-15,1-1-3 0,-2-3 1 16,0-2-5-16,-2 0-2 15,1-1-3-15,-1 2-1 16,1 1-1-16,-1 2 3 16,2 2-18-16,-1 3-4 15,1 2-20-15,1 3-5 16,2 3-30 0,2 1-17-16,2 1 48 15</inkml:trace>
  <inkml:trace contextRef="#ctx0" brushRef="#br0" timeOffset="55027.7349">7811 2167 100 0,'-6'-1'38'0,"6"-1"-29"0,-1 1 3 15,1 0 3-15,0-2 6 16,0-1 7-16,-2-1-2 16,1-2-1-16,1-1-5 15,-2-3-2-15,1-1-10 16,1-1-5-16,0-2 0 0,0-1-2 0,-2-1-1 15,1-5 1-15,-1 1 1 16,-1-4-1-16,0-3 2 16,-1 0-4-16,1 2 0 15,0 4-1-15,0 3 0 16,0 3 2-16,1 3 2 16,1 2-6-16,-1 3 1 15,1 0-1-15,1 4 2 16,0 2-4-16,3 5 0 15,0 4 0-15,3 5 4 16,1 4-1-16,4 4 1 16,1 1 2-16,1 2 0 15,2 0 2-15,2-3 1 16,-2-2-1-16,-2 0-2 16,1-2-2-16,-1-2 1 0,-1-2 1 15,-1-1 2-15,-2-3-1 16,0 0-1-16,-1-3 3 15,-2-2 2-15,-2-2 7 16,1-1 2-16,-2-2-3 16,0-2 1-16,-2-2-1 15,-1-3 3-15,-1 0-1 16,-1-5 0-16,-1-2-1 16,0-2 2-16,0-4-9 15,-1 0-3-15,-1 0 0 16,1 2 1-16,-1 0-1 15,0 2-2-15,1-1-2 0,1 0-1 16,0-1-5-16,0 3-2 16,1 1-13-16,2 2-3 15,0 4-10-15,2 3-3 16,1 6-19 0,0 6-41-16,3 6 18 15</inkml:trace>
  <inkml:trace contextRef="#ctx0" brushRef="#br0" timeOffset="55388.612">8178 1740 28 0,'-3'-18'13'0,"3"9"-10"0,-3-3-14 16,1 7-5-16,-1-1 47 31,-6 5-6-15,0 2 1-16,0 5-1 15,2 2-2-15,-1 4-4 16,1 2-1-16,-2 4-6 16,1 2-2-16,2 6-6 15,2 7-1-15,1-1 1 16,1 0 2-16,4-3-3 15,1-2-2-15,1-2 0 0,2-1-1 0,2-3 0 16,1-2 0-16,0-2 2 16,0-3-19-16,1-6-8 15,2-4-34 1</inkml:trace>
  <inkml:trace contextRef="#ctx0" brushRef="#br0" timeOffset="55905.837">8363 1832 128 0,'-6'-8'49'0,"3"4"-38"0,-3 1 8 0,4 3 1 0,-1-3-10 16,-1 2-1-16,-1 1-1 15,1 0 2-15,-1 0-5 16,-1 1-7-16,2 3-4 0,-1 2 0 15,1 2 4-15,-1 4-1 16,2 4-1-16,1 3 5 16,2-1 1-16,2 1-3 15,1 0-1-15,2-3 1 16,-1-2 2-16,2 0 2 16,3-4 1-16,0-2 4 15,0-1 5-15,2-3-3 16,-1-3 0-16,2-2 0 15,0-4 4-15,0-3-4 16,-1-3 0-16,-1-2-2 0,-1-5 2 16,-1 0-3-16,-2-1 1 15,-3 0-3-15,-3 2 0 16,-2 1 1-16,-2 1 3 16,-4 2-4-16,1 1-1 15,-2 1-4-15,-3 2-1 16,0 2 1-16,0 2 0 15,-2 2-7-15,2 3-3 16,0 1-12-16,2 2-6 16,1 2-10-16,3 3-3 15,1 4-11 1,4 1-34-16,4 0 18 0</inkml:trace>
  <inkml:trace contextRef="#ctx0" brushRef="#br0" timeOffset="56169.407">8520 1967 116 0,'2'5'44'0,"-1"0"-35"0,1 5 3 0,-1-5-3 15,1 2-3-15,-1 1 1 16,2 1-6-16,-1 0-1 16,1 2 0-16,0 1 0 15,0-1 0-15,0-2 2 0,0-2 1 16,-2-2-6-16,2-2-2 16,2-3-38-1,-2-4-29-15,3-5 23 16</inkml:trace>
  <inkml:trace contextRef="#ctx0" brushRef="#br0" timeOffset="56507.2989">8535 1718 72 0,'-1'-8'27'0,"1"7"-21"0,0 0 18 16,0 1 7-16,0 0-8 15,0 0-3-15,0 2-7 16,1 4-3-16,1 3-2 16,-1-1 2-16,2 3-5 15,0 1 1-15,2 1 1 0,-1 3-1 16,1 1-1-16,-1 5-1 16,2-5 2-16,0 2-1 15,0 0 0-15,0-3-3 16,-1-2 1-16,-1 0-2 15,-1-5 2-15,0-2-15 16,0-2-5-16,0-4-44 16,0-3-38-1,2-8 34-15</inkml:trace>
  <inkml:trace contextRef="#ctx0" brushRef="#br0" timeOffset="56971.963">8576 1608 56 0,'3'-2'22'0,"0"2"-18"0,0 0 11 16,0 0 5-16,0 2-9 15,1 0-1-15,2 4 3 16,0-1 3-16,0 2-6 16,2-1-1-16,-1 1-3 15,2 1 1-15,2 0-4 16,1 0-2-16,2 3 2 15,2-2 2-15,-1 2-2 16,0 1 0-16,-1 1 1 0,-2 0 0 16,-2 1 0-16,-1-1-2 0,-1 0 1 15,-4 2-2-15,-1 1-1 16,-1 4 3-16,-2 2 0 16,-2-1-1-16,1-1 1 15,-2-1 0-15,-2-2 1 16,-1-2-9-16,-1-2-2 15,-2-2-14-15,-2-2-4 16,1-1-36 0</inkml:trace>
  <inkml:trace contextRef="#ctx0" brushRef="#br0" timeOffset="62410.597">4218 3578 100 0,'-1'-5'38'0,"2"4"-29"0,-2-2 8 0,1 3 2 15,0 0-7-15,0 0-2 16,1 4-8-16,1 1-1 16,-1 3-1-16,-1 3 0 15,2 5 0-15,-1 4 0 0,2 4 2 16,0 4-1-16,0-1 2 16,-1-1-2-16,-1 1-1 15,1-1 5-15,-1 0 1 16,1 0 0-16,-2-4 1 15,0-2 0-15,0-2 3 16,0-6-3-16,-2-4-2 16,1-6-18-16,-1-4-8 15,1-5-37 1,-1-4-28-16,1-2 34 16</inkml:trace>
  <inkml:trace contextRef="#ctx0" brushRef="#br0" timeOffset="62811.746">4140 3660 56 0,'3'-11'24'0,"0"8"-18"0,3-3 11 15,-3 3 6-15,3 0-3 16,2-1 0-16,1 0-5 15,0 0-1-15,1-1-4 0,2 0 1 16,-1-1-4-16,-1 2 1 16,1 2-5-16,-1-1-4 0,-1 2 0 15,2 1 1-15,-1 2 0 16,-1 1 0-16,0 2 2 16,0 2 1-16,-1 0 3 15,-2 1-1-15,0 1 2 16,-3 2 0-16,-3-2 3 15,-2 2 1-15,-1-2 3 16,-3 0-3-16,0-1-1 16,-1 0-4-16,-2-1 1 15,0 0-4-15,0-2 0 16,1 0-6-16,1 1-2 16,1-2-23-16,1-2-8 15,2-2-46-15</inkml:trace>
  <inkml:trace contextRef="#ctx0" brushRef="#br0" timeOffset="63277.652">4465 3562 100 0,'-3'2'38'0,"3"2"-29"0,-3-2 12 0,1 0 4 15,1 0-9-15,-2 2-2 16,0 0-6-16,0 2 0 16,-2 0-5-16,1 4 0 0,-1 2 1 15,-1 4 0-15,2 5 0 16,-1 6-2-16,1-1 1 16,1 1-2-16,1 0 2 15,2 1-7-15,2 3 1 16,2-1 1-16,2 1 1 15,2-2 3-15,-1-3 3 0,2-4-2 16,0-2 0-16,0-4-1 16,0-2-2-16,0-5-35 15,0-3-53 1,3-6 6-16</inkml:trace>
  <inkml:trace contextRef="#ctx0" brushRef="#br0" timeOffset="64143.871">4711 3597 124 0,'0'-5'49'0,"0"3"-38"0,-2-2 8 16,2 3 1-16,0-2-6 15,0-1 2-15,-1-1 0 16,-1 0 2-16,1-1-10 16,-2 2 0-16,-2 0-1 0,-1 2-1 15,0 2-1-15,0 1-3 16,-1 3 1-16,-1 0-4 15,1 1 0-15,-1 2-1 16,2 1 0-16,0 0 2 16,2 1 0-16,1 2-3 0,1 0 2 15,2-1-1 1,2 1 0-16,1-2 2 0,1 1 2 16,1-1-3-16,2-1 0 15,-1-1 1-15,2-3 0 16,-1-2 2-16,-1-2 1 15,0-1 3-15,0-3 3 16,0-3-4-16,-1-1-1 16,-2-2 0-16,0 0 2 15,-2 1-1-15,1 0 0 16,-2 1 1-16,0 0 3 16,0 1-4-16,-2 0-3 15,1 1-1-15,-1 0 1 16,1 1-1-16,1 0-1 15,0 1-2-15,0 0-1 0,0 2 2 16,1 1 2-16,-1 1-2 16,2 1 0-16,1 2-1 15,0 1-2-15,0 0 5 16,0 1 1-16,0 2-3 16,1 2 1-16,-1 2 2 15,0 2 1-15,0 2-1 16,0 1-2-16,2 0 1 15,-1-3 1-15,1-1 1 16,-1-2 3-16,1-4-8 16,1-2-3-16,0-2-33 15,2-5-12-15,-1-2-46 16</inkml:trace>
  <inkml:trace contextRef="#ctx0" brushRef="#br0" timeOffset="64456.158">4876 3602 108 0,'2'0'41'0,"-1"0"-32"0,4 2 13 0,-2-1 3 0,1 0-7 16,2 1-3-16,0-1 3 16,0 0 0-16,2 1-9 15,-1-2-1-15,1 0-1 0,1 0-1 16,1 0-1-16,1-2-3 16,1 1-2-16,0-2 1 15,0 2-1-15,-2 0-9 16,1 1-4-16,-2 0-64 15,-2 1-35 1,-1 0 53-16</inkml:trace>
  <inkml:trace contextRef="#ctx0" brushRef="#br0" timeOffset="65054.447">5076 3848 108 0,'6'-9'44'0,"-2"2"-35"0,4-2 12 0,-4 5 1 15,2-4-6-15,0-6 1 16,4-2-6-16,-1-3 1 0,0-2-7 15,-2-2 1-15,1 2 1 16,-2 0 3-16,0 1 1 0,-2 1 1 16,-1 2 0-16,0 2-2 15,0 3 1-15,-1 3-4 16,-2 2 1-16,0 4-7 16,0 3-3-16,0 6-2 15,0 0 3-15,1 4 0 16,2-1 1-16,0 0-3 15,2-1 2-15,1-1 1 16,1-3 2-16,1-4-1 16,1-3 2-16,0-2-2 15,0 0 2-15,0-2-2 16,-2 0 2-16,-1 1-2 16,-1-1-1-16,-2 0 1 0,0 1-1 15,-2 0 2-15,-1 2 3 16,0 0-2-16,0 3 0 15,0 1-6-15,0 4-2 16,2 1 2-16,-1 2 1 16,1 1 2-16,1 3 0 15,1 1 0-15,1 2 0 16,1 2 0-16,0-1 0 16,0 1-16-16,0-4-4 15,0-1-21-15,-2-3-9 16</inkml:trace>
  <inkml:trace contextRef="#ctx0" brushRef="#br0" timeOffset="65613.649">4631 3808 52 0,'0'-8'22'0,"3"5"-18"0,0-1 18 0,0 3 5 16,2-2-6-16,1 1-1 16,1 0-8-16,4 1-2 15,1 0 0-15,1-1 4 16,4 1-4-16,5 0 2 16,4-1-1-16,4 1 3 15,2 0-7-15,-2-2 2 0,0 2 2 16,3-1 5-16,1 1 2 15,2 0-3-15,-1-1-1 16,-2 2-4-16,-5-1-1 0,-1-1 1 16,1 1 1-16,-3-2-3 15,1 1 0-15,-1-1-1 16,-1 0 1-16,-1 1-2 16,-4-1-1-16,-1 3-3 15,-1 0-2-15,-4 0 1 16,-1 0 1-16,-3 1-3 15,-1-1 0-15,-4 0-28 16,-1-1-10-16,-1 0-25 16,-2-1-10-16,-5 1-9 15</inkml:trace>
  <inkml:trace contextRef="#ctx0" brushRef="#br0" timeOffset="66480.421">4954 3865 104 0,'2'-1'38'0,"-1"1"-29"0,2 0 8 15,-3 0 2-15,3 0 2 16,0 0 2-16,0 0-6 15,0 0 0-15,2 0-4 16,-1 0 0-16,2 1-7 16,0 1 0-16,0 0 1 0,0 4-1 15,0 0-1-15,0 4-3 16,-1 3 1-16,-2 0-2 16,-2 2 2-16,-1-2 0 15,0 1 1-15,-1-2 0 16,-2 0 2-16,-2-2-1 0,1 0 2 15,-2-2 2-15,0-1 2 16,0-2-1-16,-2-1 1 16,1-1-6-16,1-2-1 15,0 0-4-15,0-1-1 16,0-2 3-16,0-1 1 16,1-1-1-16,1-3-2 15,1-1 3-15,0 0 0 16,1-3-4-16,2-1 1 15,0-1 0-15,0 0 2 16,2-1-3-16,-1 1 0 16,1 1 1-16,-1 0 0 15,-1 0 0-15,0 3 0 0,2 1 0 16,-2 1 0-16,0 2 0 16,0 1 0-16,0 0-5 15,1 1 1-15,1 2 0 16,-1-1 2-16,1 1 1 15,1 1 1-15,0 0-3 16,1 0 2-16,2 0 1 16,2 0 2-16,1 0 3 15,1 0 2-15,2 0-3 16,0 0-1-16,0 0-1 16,2 1 1-16,-1-1 0 15,1 0 3-15,-1 0-5 16,1-1-1-16,-1 0 2 0,1-1 3 15,-2 0-7-15,-3 0 0 16,0 1-44-16,-1 0-17 16</inkml:trace>
  <inkml:trace contextRef="#ctx0" brushRef="#br0" timeOffset="67247.828">6049 3697 108 0,'0'-3'44'0,"0"3"-35"0,0 0 14 0,0 0 5 15,0 3-5-15,0 0-1 16,0 1-4-16,-1 1-1 16,-2 2-9-16,-2 2 1 0,-1 2 2 15,-1 1 0-15,-2 0 1 0,-3-1-4 16,-2 1 0-16,1 0-5 16,-1-2 0-16,1 1 1 15,1 0 0-15,1-2 0 16,2-1 0-1,2-1 0-15,-1-2 0 0,4-1 0 16,-1 0 2-16,2-1-5 16,3-1-3-16,0 1 1 15,3 0 2-15,3-1 0 16,5 1-1-16,1 0 1 16,1-1-1-16,4 1 0 15,-1-2 0-15,2 1 4 16,0-1 5-16,-3 0-5 15,0 2-2-15,-1-2-4 0,-2 1 1 16,-2-1-23-16,-1-1-10 16,-1-1-53-1,2-5-43-15,1 0 48 16</inkml:trace>
  <inkml:trace contextRef="#ctx0" brushRef="#br0" timeOffset="67947.0319">6363 3586 136 0,'3'-4'52'0,"-1"4"-41"0,1-2 15 16,0 2 6-16,0-2-9 15,1 1-1-15,2 0-9 16,3-2 0-16,3 0-8 0,2 1-3 0,2-1 1 15,2 3-2-15,0 1 2 16,0 2-2-16,-3 2-1 16,-1 2 3-16,-2 2 0 15,-1 5-1-15,-5 3 1 16,-2 4-2-16,-2 5 2 16,-2-1 0-16,-3 0 1 15,-2-1 0-15,-1-2 0 16,-3-3 0-16,-2-2 2 15,1-2-1-15,-2-3 0 16,0-2-1-16,1 0 0 16,2-2-2-16,2-2-2 15,-1 1-2-15,4 0-1 16,-1-1-1-16,4 1 0 16,1 1 3-16,1-3 0 0,4 1 1 15,2-2 2-15,2 0 3 16,3-2 4-1,2 0 2-15,1-2 1 0,1 0 0 16,3-2 0-16,2 1-4 16,3-2-3-16,1 1-2 15,-1-1-3-15,-3 2 1 16,-1-1 1-16,-4 1-1 16,1 0-1-16,-5-1-24 15,-3 1-9-15,-3 1-23 16,-3-1-7-16,-2-1-35 15</inkml:trace>
  <inkml:trace contextRef="#ctx0" brushRef="#br0" timeOffset="68269.908">6398 3750 84 0,'-5'-2'33'0,"5"2"-26"0,0 1 18 0,0-1 6 0,2 1-3 15,2 2-2-15,4 0-6 16,2-1 0-16,4 2-11 15,4-1 8-15,1 0 3 0,2-2-4 16,0-1 1-16,1-1-8 16,0 0-3-16,1-2-3 15,-1 0 0-15,-1 0-20 16,-1 1-8-16,-2-4-73 16</inkml:trace>
  <inkml:trace contextRef="#ctx0" brushRef="#br0" timeOffset="69138.455">8152 3654 120 0,'2'-2'46'0,"-1"2"-35"0,1 1 9 0,-2-1 3 16,0 0-7-16,0 0-1 16,0 3-7-16,0-1-3 15,-2 4-2-15,1-2 0 0,-2 1 2 16,-2 2 2-16,1 1 3 16,-2 0-5-16,-2 1-1 15,-1 0-2-15,-1 2 1 0,-1-2-2 16,1 1 2-16,1-1 0 15,0-2 3-15,1 0-3 16,2-2 0-16,2-1 1 16,-1 0 2-16,2-1-3 15,3-1 0-15,2 1-1 16,1 0-2-16,1 1-2 16,2 0-1-16,3 1 2 15,2 2 2-15,1-1 0 16,1 0-1-16,1-1 5 15,-1 0 1-15,2-1 0 16,0-1 1-16,0 0 0 16,-1-1 1-16,-1 0-2 15,-1-1 1-15,0 0-4 16,-3 1-2-16,0-1-18 0,-1-1-9 16,-2 0-48-1</inkml:trace>
  <inkml:trace contextRef="#ctx0" brushRef="#br0" timeOffset="70070.9979">8926 3366 104 0,'-2'-1'41'0,"2"1"-32"0,-1 1 11 0,1-1 2 15,0 0-10-15,0 3-2 16,0-1-4-16,0 2 1 16,1 3-4-16,1 1-2 0,-1 4 0 15,1 4 1-15,-1 4 1 16,2 0-1-16,0 0-2 16,-1 0 1-16,-1-3 1 15,1-2-1-15,-1-3 2 16,1-1 2-16,-1-3 2 0,1-1 1 15,-1-2 2-15,1-2 1 16,-1-2 1-16,-1-1-4 16,2 0 0-16,-1-1-3 15,2-2 0-15,0 0-3 16,0 1 1-16,2-1-4 16,-1-1 0-16,2 0 1 15,0 0 2-15,2 0-1 16,-1 0-1-16,1 1-2 15,1 2 1-15,0 1-1 16,0 1-2-16,-1 2 0 16,-1 1 3-16,-1 1 0 15,0 2 3-15,-1 1-1 16,-2 0-1-16,-2 0 1 16,-1 0 1-16,0 0-1 0,-1-1 2 15,-2-1 4-15,-2 0 4 16,-2-2 0-16,-1-2 3 15,-2 0-3-15,-1-2 1 16,-1-2-5-16,0 0-2 16,-2-2-7-16,2 0-1 15,0 0 1-15,2 1 3 16,1 0 0-16,3 2 2 16,1 0-22-16,1-1-9 15,2 2-15-15,2 0-6 16,3-1-28-1,2-2-20-15,2 1 42 0</inkml:trace>
  <inkml:trace contextRef="#ctx0" brushRef="#br0" timeOffset="70358.589">9159 3548 88 0,'4'1'33'0,"-1"-1"-26"0,3 1 16 0,-1 1 5 16,-1-2 0-1,2 1 3-15,2-1-6 0,1 0-1 16,0 0-11-16,1 0-5 16,1 0-5-16,-1 0-3 0,-1 0 3 15,0 0-2-15,0-1-1 16,-1-1 1-16,-1 1-1 15,-1 0-9-15,0-1-2 16,0 1-25-16,-1 0-11 16,-1-1-25-1</inkml:trace>
  <inkml:trace contextRef="#ctx0" brushRef="#br0" timeOffset="71031.707">9265 3772 124 0,'2'3'49'0,"-1"-5"-38"0,5-2 12 16,-3 3 3-16,2-2-8 15,-1-2 0-15,2-5-5 16,2-2 2-16,-1-2-8 16,1-4 2-16,-1 1 4 0,2 0-5 15,0-2 0-15,0 3 0 0,-1-1 0 16,1-1 0-16,-1 0 0 16,-1 0-4-16,-1 1-3 15,0 0 0-15,-1 0 1 16,-1 4 1-16,-1 2 1 15,-1 5-5-15,-2 3 1 16,-2 4-2-16,1 6 0 16,-1 2-3-16,1 2 1 15,-1 1 2-15,2 0 1 16,0 0 1-16,3-2 0 16,0-2 0-16,2-2 0 15,2-2 0-15,2-1 0 16,0-3 0-16,2-4 2 15,1-3 1-15,0-2 1 16,-2-2-2-16,2-1-2 0,-3 0 3 16,-1 1 0-1,-2 2-4-15,-2 1 1 0,-1 3-2 16,-1 1 0-16,-1 2 2 16,-1 2 0-16,0 4-3 15,-1 2 2-15,-1 2-1 16,2 1-2-16,2 3 3 15,-1 0 2-15,2-1 0 16,0-2-1-16,0-1-2 16,0 0 1-16,2-1-1 15,-1-2 0-15,1-1-20 16,-1-1-8-16,1-2-27 16,-2 1-49-1,1-2 20-15</inkml:trace>
  <inkml:trace contextRef="#ctx0" brushRef="#br0" timeOffset="71603.4299">8956 3721 100 0,'-6'-7'38'0,"6"5"-29"0,-2-2 8 15,2 2 4-15,0 0-1 16,2-1 0-16,-1 0 1 15,2 1-1-15,2-1-9 16,1 0-2-16,1 1-5 16,5 0-1-16,3 2 1 0,2 0-2 15,1 0 1-15,3 0 0 16,3 0 1-16,6 0 2 16,2 0 3-16,-1 0 2 15,1 0 1-15,-2-1-2 0,0 0-1 16,0-2 1-16,0-1 4 15,0 0-2-15,-1 1 3 16,-2 1-8-16,-2-1-2 16,-1-1-1-16,-3 1 0 15,0 1-2-15,-3-1-2 16,-1 2 1-16,-4-1-1 16,-1 2 2-16,-1 0 1 15,-4 0-1-15,-1 0-2 16,-3 0-19-16,-3 0-10 15,-1 0-21-15,-4 0-6 16,-1 0-38 0</inkml:trace>
  <inkml:trace contextRef="#ctx0" brushRef="#br0" timeOffset="72484.768">9163 3817 108 0,'2'-2'41'0,"-1"2"-32"0,2-2 11 0,-1 2 2 15,1 0-4-15,0 0 0 16,1 0-2-16,1 0 0 15,-1 0-8-15,2 0 1 0,0 2 4 16,0-1-5-16,0 2 0 0,0 1-2 16,-1 1-1-1,-1 2-1-15,1 1 0 0,-4 2 2 16,1 2 1-16,-2 0-1 16,0 0 1-16,-2 2-2 15,-1-4 0-15,-1 0-1 16,-1-2 0-16,1-2-2 15,-2 0 1-15,0-2-2 16,-2-2 2-16,1 0 0 16,1-4 1-16,0 0-2 15,0-2-2-15,0-2 3 16,0 0 0-16,0-2-1 16,1-2-2-16,1 1-2 15,1-2 1-15,0 2 1 0,0 0 0 16,1 1-3-16,1 0 2 15,-1 0 1-15,1 1 0 16,-1 0 0-16,1 1 2 16,-1 0-3-16,2 1 0 15,0 1-1-15,0 0 0 16,0 1 0-16,2 1-2 16,-1 0 0-16,2 1 0 15,2 1 5-15,-1 0 1 16,2 1 0-16,2-1-2 15,1 2 3-15,0-2 2 16,1 0 0-16,2 0 0 16,2 0-1-16,-1 0 2 15,1-2-3-15,-1 2 0 0,-1 0-1 16,-1-1-2-16,-1 1 3 16,-1 0 0-16,-1 0-4 15,-1 1 1-15,-1 1-13 16,0-1-7-16,0-1-16 15,0 1-5-15,0-1-51 16,2-1-27 0,-1 0 58-16</inkml:trace>
  <inkml:trace contextRef="#ctx0" brushRef="#br0" timeOffset="73217.4469">9681 3494 108 0,'2'1'41'0,"-1"2"-32"0,2 0 9 0,0-1 3 16,0 1-6-16,2 2 0 16,1 2 2-16,0 1 1 15,2 3-9-15,1 1 3 0,0 0 4 16,0 0 3-16,-2 1 3 16,1 2-8-16,-2 1-1 15,0 3-1-15,0 2 0 16,-2 2-6-16,-1 1-4 15,-1 0 1-15,-2-2 0 16,0 3-1-16,-2-1 1 16,-1 1-2-16,-1 0 2 15,-2-1-9-15,-2 0-1 16,1-4 10-16,-2-2 7 0,0-4-22 16,-2-2-8-16,2-1-15 15,0-2-4-15,0 1-19 16,1-4-43-1,1 2 17-15</inkml:trace>
  <inkml:trace contextRef="#ctx0" brushRef="#br0" timeOffset="79938.699">4134 4090 88 0,'2'-8'33'0,"-2"6"-26"0,0 0 7 16,0 2 3-16,0 0-5 16,0 0-2-16,0 2-3 15,0 4 0-15,0 2-9 16,0 4 0-16,1 4 6 16,1 4 5-16,-1 1 0 15,1 0 2-15,-1 1 0 16,1-1 1-16,-1 2-6 15,-1 1-2-15,0 3 2 0,0-2-1 16,0-1 2-16,0-1-4 0,-1-5-2 16,-1 0 6-16,1-5 3 15,-1-2-8-15,1-3-2 16,-1-2-4-16,1 0 3 16,-2-2-22-16,0-3-9 15,0-1-22 1</inkml:trace>
  <inkml:trace contextRef="#ctx0" brushRef="#br0" timeOffset="80489.505">4033 4196 80 0,'-1'-5'30'0,"1"1"-24"0,0-3 6 15,1 5 0-15,1-2-1 16,-1-3 1-16,2-1-2 15,2 0-1-15,-1 0-5 0,2 0-1 16,2 0-1 0,1-1 1-16,3 2-2 0,0 2 2 15,3-1-2-15,0 2-1 16,2 3 1-16,-1 1-1 16,1 1-3-16,-2 2 0 15,-2 1 4-15,-1 0 1 16,-1 1 6-16,-2 2 5 15,-2 1-3-15,-1 0 2 16,-1 0 2-16,-2 0 1 16,-2 0-8-16,-1 1 2 0,-3-1 4 15,-3 0-5-15,-4-1 0 16,-4 0-4-16,-1-1-3 16,-1 1 0-16,-1 0 1 15,2-2-3-15,2 0 0 0,2-1-1 16,2-1-2-16,3 0-30 15,3-5-13-15,3-2-29 16</inkml:trace>
  <inkml:trace contextRef="#ctx0" brushRef="#br0" timeOffset="80925.2559">4463 4070 72 0,'-1'-6'30'0,"1"5"-24"0,0-2 19 0,0 2 8 15,0 0-2-15,-2 1-1 16,1 0-14-16,-2 1-5 16,-2 2-5-16,-1 2 1 15,-1 4-4-15,-2 6-2 0,0 4 2 16,-2 2 0-16,2 0 1 16,0 2-2-16,1 1-2 15,1 1 1-15,-1 6-1 16,2 4 0-16,2 1 2 0,1 1-1 15,1-3-1-15,2-2 3 16,2-2 2-16,1 0-2 16,3-3 0-16,1-5-3 15,2-2-1-15,2-4 1 16,1-4 0-16,2-1-36 16,-1-6-15-16,2-3-21 15</inkml:trace>
  <inkml:trace contextRef="#ctx0" brushRef="#br0" timeOffset="81705.058">4637 4136 96 0,'8'-8'35'0,"-2"4"-27"0,3 2 2 15,-5 2 2-15,4 0-4 16,-1 1 3-16,2 3-6 15,0 0-1-15,2 1 0 16,-1 2 2-16,2 2 1 16,-1 2 3-16,-1 0-3 0,-2 1-2 15,-2 1-2 1,-1 0 2-16,-4 2 4 0,-2 1-1 0,-4 2 1 16,-3 2-3-16,-1 2-1 15,-1 1 1-15,-4 0 1 16,-2-1-3-16,-1-3-3 15,1-2 0-15,-1-2-1 16,4-3 0-16,1-3 0 16,3-2 4-16,3-2 2 15,1-1-5-15,4-1-2 16,1-3 0-16,4 0 0 16,4-1-2-16,2-1 2 15,4 1 1-15,-1 0 2 16,1-1-3-16,1 1-2 15,1 1 4-15,4-1 1 16,-2 1 0-16,2 0 1 0,-2 0 2 16,0 0 2-16,-2 1-3 15,-1 0-1-15,-3 1 1 16,0 0 2-16,-3 0-3 16,0 0 0-16,-3 1-1 15,0 0 1-15,-1-2-18 16,-1-1-4-16,-1 1-22 15,-1-1-7-15,-2-2-25 16</inkml:trace>
  <inkml:trace contextRef="#ctx0" brushRef="#br0" timeOffset="82051.458">4628 4293 96 0,'6'0'38'0,"0"0"-29"0,5-2 3 0,-5 2 3 0,3 0-7 16,1 0 0-16,2-1 2 16,2 0 1-16,1-1-1 15,3 1 1-15,-2 1-2 16,1 0 0-16,0 1-5 16,-2 1 2-16,-2-1 0 0,-1-1-18 15,-1 0-6-15,-1 0-52 16</inkml:trace>
  <inkml:trace contextRef="#ctx0" brushRef="#br0" timeOffset="82965.638">5183 4208 76 0,'0'0'30'0,"1"2"-24"0,1-1 15 0,-2 2 6 16,0-3 0-16,0 2 2 15,0 1-8-15,-2 0-2 16,-1 1-11-16,0 1-5 16,-1 0-2-16,-2 1 1 0,-2-1 1 15,1 1-4-15,-2-1-1 16,0 2 3-16,0-1 1 16,-2 1-3-16,2 0 1 15,1 1 0-15,1 0 2 16,1 0-3-16,1-2-2 15,1 1 2-15,1-2 0 16,1-1 1-16,1 0 0 16,1 0-3-16,0-1 2 0,0 0 1 15,0-2 2-15,1 0-1 16,-1-1 2-16,2 2 0 16,1-1 3-16,0 0-3 15,1 1 0-15,2-1-3 16,2 3-3-16,-1-1 2 15,4-1 0-15,1 1 1 16,-1 0 0-16,-1-1 4 16,1 1 5-16,-1 0-5 15,-1-1-2-15,2 0 1 16,-2-1 0-16,0-1 1 16,-2 0 0-16,-1 0-2 15,0 0 1-15,-1 0-2 0,-2 0 2 16,0 0-11-16,-3 0-4 15,0 0-30-15,-2 1-12 16,1 2-16 0</inkml:trace>
  <inkml:trace contextRef="#ctx0" brushRef="#br0" timeOffset="84063.0419">5534 4046 72 0,'0'-3'27'0,"0"3"-21"0,0-1 14 16,0 1 7-16,0 0-11 16,0 0-1-16,0 0-7 15,0 4-3-15,0 1-2 16,0 2-3-16,0 5 1 16,2 4-1-16,-1 2 0 0,2 5 0 15,0-2 0-15,0 1 0 16,0-4 2-16,-1 0 3 15,1-4 2-15,-2-2 1 16,1-2 2-16,-2-4 1 16,0 0-5-16,0-2 3 0,0-1 1 15,0-3-5-15,1-2-1 16,1 1-2-16,1-2-2 16,0-1-2-16,0 0-1 15,1 0 2-15,1 0 2 16,1-1-2-16,1-1 0 15,1 2 1-15,1 0 0 16,0 3-3-16,0 0 0 16,0 1 4-16,0 1 1 15,0 2-3-15,0 1-1 0,-2 1 1 16,-1 0 2-16,-1-1 0 16,-1 2 2-16,-2-1 0 15,-2 1 3-15,-3-1 6 16,-2 0 4-16,-1 1-6 15,-1-1-1-15,-4 0-3 16,-1 1-1-16,-3-1-6 16,0 0 1-16,0-1 0 15,2 0 2-15,1-1-3 16,1-3 0-16,2 0-10 16,3-3-3-16,2 1-26 15,2-2-9-15,5 0-26 16</inkml:trace>
  <inkml:trace contextRef="#ctx0" brushRef="#br0" timeOffset="84335.2429">5738 4235 88 0,'2'0'35'0,"-1"0"-27"0,4-1 7 0,-2 1 2 16,0-2-3-16,3 1 0 0,1 0-2 16,2-1 2-16,2 1-1 15,1 1 0-15,0 0-3 16,0 0-1-16,0 0-5 16,-1 0-3-16,-1 0 2 0,-1 1-2 15,0-1 2-15,-1-1 2 16,-1 0 2-16,1-1-34 15,-2 0-14-15,-2 0-31 16</inkml:trace>
  <inkml:trace contextRef="#ctx0" brushRef="#br0" timeOffset="84964.273">5872 4470 92 0,'3'3'35'0,"-3"-1"-27"0,2-2 13 0,-2 0 4 16,3-1-11-16,0-3-3 16,1-3-5-16,2-2 1 15,2-3 0-15,1-4 3 16,3-3-5-16,0-1 4 0,0-1 1 15,0 0-3-15,0 2 1 16,-2 0-3-16,1 1 2 16,-4 0-2-16,-1 2 2 15,-1 1-2-15,-2 2 2 16,0 2-2-16,-2 3 0 16,-1 3-10-16,0 5-2 0,-1 4 4 15,1 4 1-15,0 1-3 16,1 2 1-16,2 0 2 15,0-2 1-15,2 1 1 16,-1-2 0-16,1-2 0 16,-1-2 2-16,2-1-1 15,0-3 2-15,0-1 0 16,0-3 1-16,0-2-2 16,0 0 1-16,-1-2-2 15,-1 0-1-15,1-1 1 16,-1 3-1-16,-1 0 0 15,-1 2 2-15,-1 4-1 16,1 3 2-16,-2 2-2 0,0 2-1 16,0 1 1-16,1 2-1 15,1-1 2-15,-1 0 1 16,2 1-1-16,0-2 1 16,0 0-2-16,2-2 2 15,-1 1-2-15,1-2 2 16,1 1-13-16,-2-2-3 15,1-2-27-15,-1 0-12 16,-1-1-23 0</inkml:trace>
  <inkml:trace contextRef="#ctx0" brushRef="#br0" timeOffset="85459.335">5585 4409 64 0,'-9'-2'27'0,"8"1"-21"0,-1 0 5 0,2 1 1 15,0 0 1-15,2-2 5 16,1 1-6-16,1-2-2 16,4 1-1-16,1-1-1 15,1 0-2-15,2-1 1 16,3 2 2-16,5-1 2 16,4 0-1-16,3 2 1 15,3 0-6-15,-2-1 1 0,1 1 4 16,-1-2 0-16,3 1 4 15,0-1-3-15,2 2 1 16,-3-1-1-16,0 1 3 16,-4 0-7-16,-2-1-2 15,-3 1 1-15,-3-3 3 16,-2 1-2-16,-1 1 1 16,-1-1-5-16,-2 0-2 0,-3 1 2 15,-2-1 2-15,-1 0-9 16,-3 1-4-16,-1-1-43 15,-4 0-18-15,-1 5-20 16</inkml:trace>
  <inkml:trace contextRef="#ctx0" brushRef="#br0" timeOffset="86465.431">5741 4542 88 0,'8'-6'33'0,"-4"3"-26"0,2 0 7 0,-3 3 1 16,2 0-4-16,1 0 1 16,1 0-5-16,1 2 1 15,-1 0-1-15,1 2 1 16,-1 3 0-16,-1 2 0 15,0 3 0-15,-1 3 0 16,0 2-4-16,-2-1 4 0,0 2 2 16,-3-2-3-16,0-2 1 15,-3 0-1-15,0-2 1 16,-2-2 0-16,-1 0 2 16,-2-4-5-16,1 0-1 15,-1-2 2-15,-1-3 3 16,0-1-2-16,0-3-2 0,0-1-2 15,0-1-3-15,0-3 1 16,2-3 1-16,1-1-3 16,0-1 0-16,1-2 1 15,2-1 0-15,0 0-3 16,2 2 0-16,1-1-1 16,0 0 3-16,1 3-2 15,2 3 1-15,2 0 2 16,1 2 2-16,0 0-8 15,3 2-1-15,1 1 4 16,2 1 1-16,2 1 2 0,-1-1 2 16,2 0-3-16,-1 1 0 15,1-1 3-15,0 0 3 16,-1-1 0-16,-1 2 0 16,1 0-3-16,-2 2 1 15,0 0 0-15,-2 0 1 16,-1 2-20-16,0-1-9 15,2 0-27 1,1 1-49-16,3-1 14 16</inkml:trace>
  <inkml:trace contextRef="#ctx0" brushRef="#br0" timeOffset="87080.741">6309 4106 56 0,'0'-3'24'0,"0"3"-18"0,3 0 15 0,-3 0 7 16,3 1-7-16,0 2 1 16,2 1-11-16,-1 1-2 15,2 3 6-15,2 4 2 16,1 2-2-16,0 0 1 16,1 4-9-16,-1-1 2 0,0 0 2 15,0 2-2-15,-1 4 2 16,-2 5-4-16,0 4-2 15,-2 1-2-15,-2 1-3 0,-2 0 1 16,-3 5 1-16,-2 3-1 16,-2-2 2-16,-2-2 0 15,0 0 3-15,0-4-3 16,1 2-2-16,1-1 0 16,1-5 1-16,1-5-3 15,1-5 0-15,1-5-28 16,0-5-10-16,1-10-47 15</inkml:trace>
  <inkml:trace contextRef="#ctx0" brushRef="#br0" timeOffset="87727.632">6664 4326 108 0,'1'-1'41'0,"1"-1"-32"0,1 0 6 0,0 0 3 16,0 1-4-16,1 0 2 15,2-1-7-15,2 1-1 16,1 1-4-16,4 0-1 0,-1 1 3 15,0 1 1-15,2-1 3 16,-1 0 1-16,1 1 3 16,1-1-5-16,1-1-1 15,1 0-4-15,-1 0-3 16,-1 0 2-16,0 0 0 16,-1-1 1-16,-2-1 0 15,-1 1-2-15,-2-2 1 16,-2 1-33-16,-1-1-12 15,-1-1-41-15</inkml:trace>
  <inkml:trace contextRef="#ctx0" brushRef="#br0" timeOffset="88493.905">7601 4124 60 0,'-4'-8'24'0,"4"7"-18"0,-2 0 9 0,2 1 3 16,0 0-8-16,3 1-1 15,0 2-3-15,2 2 1 16,-1 4 2-16,2 2 2 15,0 2-1-15,0 3 1 16,-1 3-4-16,-1 0 1 16,-1 1-5-16,0 3-2 15,-1 3 0-15,-2 2 1 0,0 0 1 16,0 0-1-16,0-2 1 16,-2-4-2-16,2-2 2 15,0-2-2-15,0-4 2 16,0-2-9-16,0-2-1 15,2-2-9-15,-1-3-3 16,-1-2-34-16,2-4-18 16,-1-2 35-16</inkml:trace>
  <inkml:trace contextRef="#ctx0" brushRef="#br0" timeOffset="89029.7439">7502 4168 44 0,'0'-9'16'0,"1"4"-12"0,2-3 9 0,-1 4 5 16,1-2 1-16,1-2 3 16,2-2-6-16,2 0 1 15,1 1-6-15,1 0 1 16,2 1-3-16,2 0 0 16,1 1-3-16,2 3-1 15,-1 1-6-15,1 1-1 16,-2 2 1-16,-2 1 2 0,1 2 2 15,-1 1 1-15,-1 1 0 16,2 2-5-16,-2-1 1 16,0 2 0-16,-2 0 2 0,1 2 1 15,-4-1 3-15,-1 2 1 16,-1-1 3-16,-4 1 4 16,-1-2 1-16,-3 1-2 15,-1 0 0-15,-4 0-7 16,-1-2-2-16,0 0-2 15,0-2-2-15,0-2 1 16,0-1-1-16,0 0-5 16,0-3 1-16,0 0-11 15,2 0-3-15,1-2-24 16,0 2-50 0,0 2 9-16</inkml:trace>
  <inkml:trace contextRef="#ctx0" brushRef="#br0" timeOffset="93014.4859">8056 4020 56 0,'-1'0'24'0,"-1"2"-18"0,-1 2 11 16,2-2 4-16,-4 2-3 16,1 0 2-16,-2 2-5 15,0-1-1-15,0 2-2 16,0-1 0-16,0 4-2 15,0 3 1-15,0 4-4 16,0 5-2-16,0 6-2 16,0-2-3-16,1 4 3 0,2 4-2 0,2 7 2 15,1-1-4-15,0 0 0 16,1-4 5-16,4-3 2 16,1-2 4-16,1-3 4 15,2-3-8-15,3-3-3 16,2-4 0-16,-1-3 2 15,2-4-9-15,2-3-4 16,-1-3-43 0,-1-5-49-16,2-5 19 15</inkml:trace>
  <inkml:trace contextRef="#ctx0" brushRef="#br0" timeOffset="93566.251">8182 4200 100 0,'0'-6'38'0,"2"3"-29"0,-1 0 12 15,1 2 7-15,1-2-1 16,1-1 4-16,2-1-4 15,0 0-2-15,2-1-13 16,1 1-3-16,0 1 1 0,3 1-6 16,0 3 0-16,0 3-2 15,0 1-2-15,-2 3 1 0,0 2 1 16,-4 4-1-16,-2 2-1 16,-2 1 1-16,-4 1 1 15,-1 5-1-15,-3 3-1 16,-2 2 3-16,-2 0 0 15,1-1-1-15,-2-3-2 16,1-3 3-16,1-3 2 16,0-3-4-16,3-2-1 15,0-3 0-15,1-1 2 16,2-1-3-16,3-2 0 16,2-1 3-16,2-1 3 15,4-1-2-15,4 1-2 16,3 0 4-16,1 0 4 15,1-2-5-15,3 0 0 16,-2-1-2-16,-2 0-2 0,-1 0-4 16,0-1 0-16,-1 0 6 15,-2-1 4-15,-2 1-25 16,-1-1-12-16,-1 2-22 16,-2 0-7-16,-2 2-23 15</inkml:trace>
  <inkml:trace contextRef="#ctx0" brushRef="#br0" timeOffset="93806.4329">8131 4361 104 0,'-3'-3'38'0,"5"3"-29"0,1-3 10 0,0 3 5 16,0-1-2-16,1 0-1 16,2-2-5-16,3 0-2 15,3 1-8-15,3 0 0 0,3 1 4 16,3 1-8-16,0 0-1 16,2 0 1-16,-1 0 3 15,1-3-22-15,-2-1-8 16,0-1-52-16</inkml:trace>
  <inkml:trace contextRef="#ctx0" brushRef="#br0" timeOffset="94532.477">8803 4171 124 0,'0'-3'49'0,"1"2"-38"0,-1 0 12 0,0 1 6 16,0 0-11-16,0 0-2 0,-1 2-3 15,-1 2-1-15,-1 2-6 16,-1 0-4-16,-2 4 1 0,-2 0-2 16,1 2-1-16,-2-1 1 15,0 1 1-15,0-1 1 16,0 0 1-16,0-2 2 16,0-1 3-16,1-1-4 15,2-2-1-15,0-1 0 16,2 0 0-16,1-1-2 15,-2-1 1-15,4 0-2 16,1-1-1-16,0-1 3 16,4 1 0-16,-1 1 1 15,2 0 0-15,2 0 0 16,2 0 2-16,2 1-1 16,1 0 2-16,1-2-2 15,1 0 0-15,-1 1-3 0,1-1-2 16,-2 0 3-16,-2 1 2 15,-1-2-4-15,-1 1-1 16,-2 0-2-16,-2-1-2 16,1 0-22-16,-2 0-7 15,0 0-24-15,-2-1-6 16,1 1-16 0</inkml:trace>
  <inkml:trace contextRef="#ctx0" brushRef="#br0" timeOffset="94850.5459">8660 4453 108 0,'-1'-2'44'0,"2"2"-35"0,2-2 18 15,-1 2 5-15,1-2-2 16,1 1 2-16,2 0-12 16,0-2-2-16,5 2-10 15,-1-1-3-15,2 2 1 0,2 0-1 16,-1 0 0-16,2 2-3 0,-1-1-2 16,-1 2 1-16,1-2 1 15,-2 0 1-15,-2-1 1 16,-1 0-2-16,0-1-2 15,-1-2-35-15,-2-1-14 16,1-1-41 0</inkml:trace>
  <inkml:trace contextRef="#ctx0" brushRef="#br0" timeOffset="95866.755">9300 4140 112 0,'-3'-9'44'0,"4"2"-35"0,-2 1 12 0,1 3 1 15,-2-1 1-15,1 0 1 16,-1 0-5-16,-1 0-1 0,0 0-10 16,-1 1-1-16,-2 1 0 0,-2 0-3 15,1 2-1 1,-1 3-6-16,1 2-2 0,-1 3-1 16,-1 3 2-16,2 4 2 15,-1 1 3-15,2 0 0 16,0 0-1-16,2 0 1 15,1-3-1-15,1-1 0 16,2-1 0-16,3-2 0 16,2-1 0-16,-1-2 2 15,2-2 1-15,2-3-1 16,-1-2 1-16,1-2 0 16,-1-1 3-16,1-3 1 15,-2-1 1-15,-2 0-2 16,1-1 1-16,-2-1 2 0,0 2 2 15,-2 0-5-15,1 0-2 16,-1 2 0-16,1-1 0 16,-1 2-2-16,-1-1 1 15,2 1-2-15,-1 0-1 16,1-1 1-16,-1 2-1 16,1 0-3-16,-1 2 0 15,1 0-1-15,-2 2 3 16,1 3-2-16,2 2-1 15,-1 3 3-15,-1 2 2 16,1 2 2-16,-1 0 1 16,1 0-5-16,-1 0-1 15,2-2 1-15,0 1 2 16,0-2 0-16,0-1 2 0,2-1-2 16,-1-3-1-16,1 0 3 15,1-2 0-15,0-1-17 16,1-2-5-16,1-1-33 15,0-2-12-15,-1 0-19 16</inkml:trace>
  <inkml:trace contextRef="#ctx0" brushRef="#br0" timeOffset="96103.2319">9413 4158 108 0,'-3'-3'41'0,"4"2"-32"0,1 1 13 0,-1 0 3 16,2 0-2-16,2 0-2 15,1 0-5-15,1 0 0 16,2 0-9-16,0 0 5 0,0 0 3 16,2 0-5-16,1 0-3 15,-2 0-4-15,-1 0 0 16,0 0-2-16,0 0-1 15,0 0-6-15,0-2-1 16,0 1-30-16,0 0-11 16,0-1-30-1</inkml:trace>
  <inkml:trace contextRef="#ctx0" brushRef="#br0" timeOffset="96752.61">9546 4439 148 0,'2'-1'57'0,"1"0"-44"0,1-6 14 0,-1 4 5 16,2-3-9-16,1-5-1 15,1-5-11-15,2-3-4 16,2-2-4-16,-1 2 0 0,2-1 2 16,0 0 2-16,0 0 3 15,0-1-1-15,0 1 2 16,-1-2-4-16,-2 2-2 16,0 0-2-16,-2 3 0 15,-1 2-2-15,-1 5-1 16,0 0 1-16,-2 6-1 15,0 3-5-15,-2 5-1 16,1 4 3-16,-1 1 3 16,1 3-1-16,1-1-2 15,0 0 2-15,0-3 2 0,1-2 0 16,1-2 2 0,1-2-4-16,0-5 0 0,1-2 1 15,1-3 2-15,1-3 1 16,0 0 1-16,0 1-2 15,-2 0-2-15,1 1-2 16,-4 2 1-16,1 2 3 16,-2 2 1-16,-2 2-4 15,-1 1 1-15,-1 4 0 16,-1 3 2-16,-1 3-1 16,2 2-1-16,-1 3-2 15,2 0 1-15,0-1-1 16,3 0 0-16,0-2 0 15,2-2 0-15,1-2-7 0,0-1-2 16,0-3-23-16,0-1-10 16,-2-1-30-1,-1 0-33-15,0-2 39 16</inkml:trace>
  <inkml:trace contextRef="#ctx0" brushRef="#br0" timeOffset="97303.9059">9237 4345 124 0,'-3'-8'46'0,"3"4"-35"0,1-3 7 16,1 4 2-16,-1 1-6 15,1-1 2-15,1-1-7 16,0 1-1-16,1 1-4 16,1 0-3-16,-1 1 2 0,4 1 0 15,1 0 3-15,1 1 1 16,4-1 1-16,4 0 4 15,3 2 5-15,5-2 0 0,4 0-1 16,0 0-2-16,0-2-1 16,3 0-1-16,1-2 2 15,2 1-3-15,0 0 1 16,-1 1-3-16,-4-1 0 16,-2 0-1-16,-2 1 2 15,-1-1-5-15,-1 2-1 16,-1-1 0-16,-1 2 0 15,-2 0-2-15,-3 0 1 16,-2 0-2-16,-1 0 2 16,-3 0-2-16,-3 0 2 15,-3-1-20-15,-1 0-8 16,-4-1-12-16,-1 1-2 16,-3-2-6-16,-1 2-1 15,-4 1-46-15,-1 3-20 16,-3 2 59-16</inkml:trace>
  <inkml:trace contextRef="#ctx0" brushRef="#br0" timeOffset="98167.973">9414 4461 52 0,'-1'-2'22'0,"2"1"-18"0,1-2 22 0,-1 2 8 15,1 0-7-15,-1-1-1 16,2 1-4-16,2 0-2 16,1-1-2-16,0 1-1 15,1 1-9-15,1 1-1 0,-1 2 3 16,2 1-2-16,-1 1 1 16,1 2-1-16,-3 1 0 15,-2 0-2-15,-1 1 1 0,-1 2 0 16,-2 0 3-16,0 1-3 15,-3 0 1-15,0 0-3 16,-2-1 2-16,1-2-2 16,-4-1 2-16,2 0-2 15,-1 0 0-15,-1-3-1 16,-1-2 0-16,0-2-2 16,0-1 1-16,0-2-2 15,2-2 2-15,-1-4-2 16,1 0 2-16,1-2-4 15,1 1 0-15,1-2 3 16,-1 1 1-16,2-1-1 16,0 0-2-16,0 2-2 0,0 0 1 15,0-1 1-15,2 1 0 16,-1 1 0-16,2 0-3 16,0 0 0-1,0 1 2-15,2 0 2 16,-1 2 0-16,2 0 2 15,0 1-2-15,2 0 2 16,2 0-4-16,2 1 0 16,2 2 1-16,2-1 0 15,1 2 2-15,1 2 1 16,0-1-1-16,0 2 1 16,0-2 0-16,-2 0 3 15,-1 1-1-15,0-1 2 0,0-1-2 16,0 0 0-16,-1-1-3 15,-1 1 1-15,1 0-4 16,-2-2 0-16,0 1 1 16,0 1 2-16,-2 0-21 15,1-1-7-15,-1 1-38 16,1-3-16-16,1 0-20 16</inkml:trace>
  <inkml:trace contextRef="#ctx0" brushRef="#br0" timeOffset="98820.779">10024 3999 60 0,'-2'-2'24'0,"2"4"-18"0,0-2 13 15,0 0 23 1,0 2-3-16,0 2-9 15,0 1-5-15,2 0-4 16,-1 0-1-16,2 3-11 16,2 0 3-16,2 3 2 0,2 2-1 0,2 5 2 15,1 2-2-15,2 1 2 16,-1 3-6-16,1 0-3 16,-2-1 3-1,-2-1 2-15,-2 2 0 0,-2 5 1 16,-2 1-2-16,-2 2-1 15,-2 2-5-15,-3-4-3 16,-2 1 0-16,-2 1 1 16,-1 0-1-16,-1 0 2 15,-1-4-2-15,-2-2 2 16,0-4-18-16,0-3-4 16,-2-3 0-16,2-3 1 15,-2-1-11-15,1 0-7 16,-1-1-22-16,1-2-53 15,-1 2 18 1</inkml:trace>
  <inkml:trace contextRef="#ctx0" brushRef="#br0" timeOffset="110589.138">5062 4446 28 0,'-1'0'11'0,"1"1"-9"0,0 1 9 15,0-2 2-15,0 0 2 0,0 2 1 16,0-2 0-16,0 0 3 16,0 0-2-16,0 0-1 15,0 0 0-15,0 0 0 16,0 0-6-16,1-1-2 16,-1 1-2-16,0 0 1 15,3 0-4-15,-1 0-2 0,-2 0 2 16,3 1 2-16,0 1 2 15,0-2 1-15,0 1 0 16,0-1-2-16,0 0 1 16,0 0 2-16,0 0 5 15,0 0-6-15,0 0-2 16,0 0 3-16,1 0 2 16,1 0-6-16,-1 1-3 15,3 1-4-15,-3 0 1 16,2 1 1-16,0 0 2 0,0-1-1 15,0 1-1-15,0 0 1 16,0-1-1-16,0 1 2 16,0 0 3-16,0-1 0 15,0 1 2-15,2-2-2 16,-1 1 0-16,1-1-3 16,-1 2-2-16,1-2 1 15,1 2 1-15,-2 0 1 16,1-1 1-16,-2 1-2 15,0 0 1-15,0-1 2 16,-2 1 2-16,-1 0-3 16,0-1-1-16,-1 0 1 15,-2-2 2-15,0 0-3 0,0 0-2 16,0 0 0-16,0 0 1 16,0 0-1-16,0 0 2 15,0 0-4-15,0 0-2 16,0 0-25-16,0 0-11 15,0 2-20-15,0 1-6 16</inkml:trace>
  <inkml:trace contextRef="#ctx0" brushRef="#br0" timeOffset="119402.918">3505 4883 88 0,'1'0'33'0,"2"0"-26"0,3-2 7 16,-1 2 1-16,1-1-4 15,3-2 1-15,0 1-3 0,0-1 0 16,1 0-1-1,2 2 0-15,0 0-2 0,2-1-1 16,-1 1-3-16,2 1 1 0,0 0 0 16,-1 1-1-16,-2-1 1 15,0 0 0-15,-3 0 1 16,-2-1-27-16,0 0-9 16,-4-2-28-1</inkml:trace>
  <inkml:trace contextRef="#ctx0" brushRef="#br0" timeOffset="119733.543">3580 4961 64 0,'1'2'27'0,"4"-1"-21"0,-1 0 10 15,-1-1 4-15,0 0-5 16,3 0 2-16,0-1-1 16,2 0-1-16,1-1-1 15,3 1-1-15,1-2-7 16,1 2-2-16,1 0-2 15,0-1-2-15,0 2 3 0,-1 0-2 0,-2 2 2 16,-2-1-37 0,1 2-48-16,-2-1 12 15</inkml:trace>
  <inkml:trace contextRef="#ctx0" brushRef="#br0" timeOffset="120665.9169">4215 4747 72 0,'0'0'27'0,"0"1"-21"0,0 0 12 15,0-1 3-15,0 3-5 16,0-3 3 0,2 5-4-16,-1 2-2 15,1 0-1-15,-1 1-4 16,1 2-3-16,1 4-2 15,-2 0 4-15,1 4 5 0,-1 0-2 16,-1 1 0-16,0 1-9 0,-1 1 0 16,-1 2-1-16,1 1 2 15,1 0 1-15,-2-1 1 16,1-3-5-16,-1-3 1 16,2 1 2-16,-1-5 1 15,1-1-1-15,0-1-2 16,0-2 3-16,-2-1 2 15,2-1-2-15,0-1-2 16,0 0-9-16,-1-2-3 16,1 0-7-16,0-2-2 15,-2 0 0-15,1-1 0 16,-1-2-25 0,-1-2-27-16,0-2 22 15</inkml:trace>
  <inkml:trace contextRef="#ctx0" brushRef="#br0" timeOffset="121488.576">4051 4780 64 0,'0'0'24'0,"2"0"-18"0,-1 0 7 15,-1 0 3-15,0 0 1 16,2 0 1-16,1 0-3 16,0 0-1-16,0-1-4 15,0-1-1-15,2 1 1 16,-1-2 1-16,2 1-3 15,0-1 0-15,2 0-5 16,1 1-2-16,1 0 2 0,2 1 0 16,2 0 3-16,1 1-3 0,0 0-2 15,0 0 4-15,0 0 1 16,0 0 0-16,-2-2 1 16,2 1 2-16,0 0 5 15,0-1-6-15,2 0-2 16,-1-1 1-16,2 2 0 15,-1-1-3-15,-1 1-3 16,-1 0 4-16,-1-1 4 16,-1 1-3-16,1 1-1 15,-3-1-2-15,-1-1 0 16,-1 1-2-16,-1-1 2 16,-1 1-2-16,-1 0 2 15,0-1 0-15,-1 2 1 16,-2 0-2-16,0 0 1 0,0 0-4 15,-3 0-2-15,1 0-18 16,-1 0-9-16,0 0-26 16,-1 2-12-16,-1 2-8 15</inkml:trace>
  <inkml:trace contextRef="#ctx0" brushRef="#br0" timeOffset="122105.7419">4227 4960 72 0,'-1'0'27'0,"1"0"-21"0,0 0 10 15,0 0 2-15,0 0 3 16,0 0 4-16,1-1-7 16,1-1 0-16,-1 1-7 15,1 0-1-15,1-1-6 16,0 1-1-16,0 0 1 0,1-1-2 15,1 1 1-15,1 0 2 16,0-1 4-16,1 1-4 16,2 0-1-16,2-2 2 0,1 0 1 15,3 1 1 1,1-1 0-16,1 0-2 0,-1 1 1 16,1-1-4-16,-2 2 0 15,0-1-1-15,-1 1 1 16,-2 1-2-16,-3-1 2 15,-2 1 0-15,1-2 1 16,-2 2-2-16,-2-1 1 16,-1 1-22-16,0-1-7 15,-1 1-36 1</inkml:trace>
  <inkml:trace contextRef="#ctx0" brushRef="#br0" timeOffset="130962.886">4293 5160 76 0,'0'-1'30'0,"0"2"-24"0,0 1 10 0,0-2 3 0,2 2-3 16,-1 1 3-16,1 0-6 16,-1-1 0-16,1 1-2 15,-1 0 3-15,2-2-5 16,0 0-1-16,2-1-4 15,-1 0-1-15,4-1 1 0,-1 0-2 16,2-1 1-16,2 1 0 16,-1 0 3-16,1 1-1 15,-1 0 0-15,1 0-1 16,-1 1 0-16,0-1 0 16,-1 1 2-16,-3 1 1 15,0-1 1-15,-2-1 0 16,-1 0 0-16,0 0-2 0,-3 0 1 15,0 0-2-15,0 0 0 16,0 0-6-16,-1 1 1 16,-1 2 2-1,1 0 3-15,-2-1-4 0,0 1-3 16,0 1-2-16,0 1 3 16,-2 2 0-16,1 1 1 15,-1 2 2-15,-1 0 1 16,0 1-4-16,1 0 1 15,-1-1-2-15,0 1 0 16,0 1 2-16,0-3 2 16,0 2-1-16,0-2-1 15,0-1 1-15,2 0-1 0,-1 0 0 16,1-1 0-16,-1 0 0 16,1-2 0-16,1 0 0 15,0-1 2-15,0 0-3 16,0 0-2-16,1-1 2 15,1 0 0-15,-1-1 1 16,2-2 0-16,0 0-3 16,3 2 2-16,2-1 1 15,-2 0 2-15,1 1-3 16,2-2 0-16,0 0-1 16,2 1-2-16,1 0 5 15,0-1 1-15,1 0 0 16,1 2-2-16,-1-2 3 15,1 0 0-15,0 0-4 0,-2 0 1 16,0 0 0-16,0 0 0 16,-2 0 2-16,-1 0 1 15,0 0-1-15,-1 0-2 16,-1 0 1-16,-1 0 1 16,0 1 1-16,0 0 1 15,-1-1-5-15,-1 2-1 16,-1-2-10-16,0 0-5 15,0-2-53 1,-1 0-21 0</inkml:trace>
  <inkml:trace contextRef="#ctx0" brushRef="#br0" timeOffset="131458.503">4314 5274 64 0,'-1'-3'27'0,"1"3"-21"0,1 0 5 0,-1 0 1 16,2 2-1-16,1-1 1 16,3 0-2-16,0 1 1 15,1-1 3-15,2 0 3 16,2-1-5-16,1 0 1 15,0 0 3-15,1-1 2 16,1 0-9-16,0-2-3 0,-2 0 0 16,-2 1 1-16,-1-1 1 15,0 0-2-15,-1 2-1 0,-2 0-3 16,0-1 1 0,-2 1-2-16,-1 0-1 0,0-1 1 15,-1 2 1-15,-1-1-14 16,-1 0-5-16,0-1-29 15,-1 0-47 1,1-1 13-16</inkml:trace>
  <inkml:trace contextRef="#ctx0" brushRef="#br0" timeOffset="132123.462">4747 4734 64 0,'-2'0'27'0,"2"2"-21"0,0-1 10 15,0 1 4-15,-1 0 0 16,-1 2 3-16,1 2-7 16,-2 2-1-16,0 1-3 15,-2 3 2-15,1 4-3 16,-2 1 1-16,1 5-7 15,-1-1-1-15,0 0 2 0,0 2-3 16,0 1-2-16,2 3 0 0,1 1 1 16,1 0-1-16,2 0-1 15,2 0 1-15,1-4-1 16,0-1 4-16,1-2 2 16,1-1 0-16,-1-1-1 15,2-2-1-15,0-2 0 16,2-2-2-16,-1-1-2 15,1-2 3-15,-1-2 2 16,1-3-4-16,-1-2-1 16,1-3-24-16,0-4-12 15,-1-4-45 1</inkml:trace>
  <inkml:trace contextRef="#ctx0" brushRef="#br0" timeOffset="133025.4829">4951 4713 84 0,'0'-3'33'0,"0"2"-26"0,0 1 11 0,0 0 4 15,0 0-4-15,0 0 0 16,0 3-8-16,0-1-2 0,0 2-2 16,0 2-1-16,2 2-3 15,-2 3-2-15,1 2 3 0,1 3-2 16,-1 1-1-16,-1 2 3 15,2 0 2-15,-2-2 2 16,0-2 3-16,0-2-5 16,0-2-3-16,0-2-1 15,0-2 1-15,0-2 1 16,0-1 1-16,0-3-2 16,0-1-2-16,0-1 1 15,1 0 1-15,1-2-1 16,-1-1 2-16,1 0-2 15,1 0 2-15,0-1 0 16,1-1 3-16,1 1-3 16,1 0-2-16,0 1 4 0,1 0 1 15,1 0-2-15,-1 1-3 16,1 2 0-16,-1-1-1 16,2 2 0-16,-1 2 2 15,1 0-1-15,-2 1 2 16,1 1-2-16,-2 0 2 15,-2 1 0-15,-1 1 3 16,-1 0 3-16,-2 1 2 16,-3-2-1-16,-2 2 1 15,-1-2-2-15,-1 1 0 16,-2-1-3-16,-2-1-1 16,-1-1-1-16,0-1 0 15,2 0 0-15,-1-2 0 16,1 0-5-16,2 0 1 15,1 0-2-15,1-2 0 0,1 2-14 16,2-1-4-16,0 0-17 16,2-1-4-16,1 1-22 15,1-3-41 1,4 0 25-16</inkml:trace>
  <inkml:trace contextRef="#ctx0" brushRef="#br0" timeOffset="133294.3819">5151 4804 68 0,'2'3'27'0,"-1"1"-21"0,2 1 18 0,-1-2 9 16,-1 1-2-16,2-2-1 15,0 1-5-15,2 0-2 16,-1-1-1-16,1 0 1 15,1-2-13-15,0-2-1 0,1 1-2 16,2-2-3-16,0 1-3 16,0-1 2-16,0 0 2 15,0 1-4-15,0 2-1 16,-1 2-11-16,-2 1-5 16,-2 0-50-16,2 1-49 15,-3-3 33-15</inkml:trace>
  <inkml:trace contextRef="#ctx0" brushRef="#br0" timeOffset="133958.113">5285 5051 68 0,'0'5'27'0,"4"-5"-21"0,2-2 18 0,-3-2 9 16,2-2-6-16,1-2-1 16,1-2-6-16,2-4-1 15,0-2-6-15,2-3-3 16,-1-1-5-16,-1-2-2 0,0-2 3 16,-1-2 3-16,-2 2 5 15,0 2 1-15,-2-1 0 16,1 4-3-16,-2 3 0 15,0 2-7-15,-2 3-1 16,1 3-4-16,-1 3-1 16,1 3 1-16,-2 5 0 15,0 5 0-15,1 4 0 16,1 4 0-16,-1 1 0 16,2 1-3-16,0-4 2 15,2-2 1-15,-1-2 2 16,2-4-3-16,2-2-2 15,1 0 2-15,1-4 2 0,1-1 0 16,-2-3 2-16,0-3 0 16,-1-1 1-16,-2-1-2 15,1 0 1-15,-4-3-2 16,0 2-1-16,-1 2 1 16,-2 2-1-16,0-1 2 15,-2 2 3-15,2 1-7 16,0 2 0-16,0 2-2 15,0 3-1-15,2 2 1 16,-1 3 0-16,1 3 3 16,1 2 0-16,0 3 1 15,0 0 0-15,0 2 0 16,1-2 0-16,1 0 0 16,-1-2 2-16,2 0-8 0,0-2-1 15,0-3-16-15,0-2-8 16,2-3-30-1,-2-3-42-15,0-2 24 16</inkml:trace>
  <inkml:trace contextRef="#ctx0" brushRef="#br0" timeOffset="134542.786">4941 5060 64 0,'-2'-5'24'0,"4"4"-18"0,-1-3 13 0,1 2 8 16,-1 1-9-16,2 0-2 15,0-1-3 1,2 2-1-16,1-1 2 0,3 0 4 16,4-1-4-16,7 1 2 15,4 0-9-15,4-1 2 16,-1 0 2-16,2-2 7 0,3 0 3 15,-1-2-6-15,2 1-2 16,2 1-1-16,-2 0 2 16,-5 1-1-16,-2 1 2 15,-1 0-4-15,-2 1 1 16,-1 1-7-16,1 0-3 16,-1-1-1-16,-1 1-1 15,1-2 2-15,-1 1 1 16,0 0 1-16,-3-1 0 15,-2 1-2-15,-2 0 1 16,-2 1-4-16,-2 0 0 0,-2 0 3 16,-2 0 3-16,-2 0-9 15,-1 0-4-15,-3 0-21 16,-3 0-6-16,-3-2-26 16,-1 2-11-16,-2 6-17 15</inkml:trace>
  <inkml:trace contextRef="#ctx0" brushRef="#br0" timeOffset="135344.672">5207 5179 108 0,'3'-5'41'0,"0"3"-32"0,1 2 13 0,-1 0 3 0,0 0-7 15,2 0-3-15,1 2-2 16,0 0 1-16,1 1-7 16,1 1 2-16,-1 1 2 0,2 2-4 15,-1 1 1-15,-1 1-1 16,-1 2 1-16,-1 1 0 16,-2 2 0-16,-3-1 0 15,-2 0 2-15,-1 1-3 16,-3-4 1-16,-1 0-5 15,-1-2-2-15,-1-3 0 16,0-1 1-16,0-1-1 16,2-2 2-16,-1-1-2 15,1-3 2-15,1-1-2 16,0-1-1-16,1-3 1 16,1-1 1-16,-1-2-3 0,2-2-2 15,0 1 2-15,0 0 2 16,2 0 0-16,-1 1-1 15,1 0-2-15,-1 2 1 16,1 1 1-16,-1 0 0 16,2 1-3-16,0 0 2 15,0 2-1-15,2 1 0 16,-1 0 2-16,1 0 0 16,1 1-3-16,0 1 2 15,1-1-1-15,2 2 0 16,2-2 2-16,1 2 2 15,1 1 3-15,4 0 2 16,1-2 1-16,0 2 0 0,1-1 0 16,1 1 2-16,-1-1-3 15,-1-2 1-15,-1 0-5 16,-2 1 0-16,0-1-1 16,-3 0-2-16,0 1 1 15,-2 0-1-15,-1 1-16 16,0 0-6-16,0-1-31 15,-1 1-11-15,1-2-31 16</inkml:trace>
  <inkml:trace contextRef="#ctx0" brushRef="#br0" timeOffset="135991.482">5750 4775 96 0,'12'9'38'0,"-3"-2"-29"0,3 5 12 0,-6-4 4 15,2 2 0 1,1 2 0-16,1 0-1 0,0 3 0 16,-1 1-13-16,0 0 2 0,-2 1 1 15,1 2-3-15,-1 2 1 16,-1 5-3-16,0 1 2 15,-1-1-4-15,-2 4 1 16,0-2-3-16,-2 2 0 16,1 4-1-16,-2 2 0 15,0-2-2-15,-2 0 1 16,1-3 0-16,-2-6 1 16,0-2-2-16,0-5 1 15,0-2-2-15,0-4-1 16,0-2 5-16,0-4 1 15,1 0-2-15,1-2-3 16,-1-2-22-16,1 0-9 16,1-4-20-16,1 0-9 15,2-4-32-15</inkml:trace>
  <inkml:trace contextRef="#ctx0" brushRef="#br0" timeOffset="136757.155">6674 5003 96 0,'0'1'35'0,"2"1"-27"0,-1-1 11 16,1-1 3-16,1 0 3 15,0 0 2-15,1 0-6 16,2-1-2-16,0-1-3 16,2 1 0-16,1 0-8 15,0 1 1-15,1-2 2 0,1 1-4 16,-1 0 1-16,1-1-3 16,1 1 0-16,0 0 1 15,1-2 1-15,1 0-1 0,1 2 1 16,1 0 0-16,1-2 3 15,-1 2-1-15,-2-1 2 16,0-1-4-16,-1 2-2 16,1 0-2-16,-2-1 0 15,-2 1 2-15,1 0 2 16,-2-1-6-16,-2 1 0 16,1 0-1-16,-2-1 2 15,0 1 1-15,-2 0 1 16,1-1-5-16,-2 2 1 15,0 0-13-15,-2 0-5 16,-1 0-6-16,2 0 0 16,-2 0-11-16,0 0-3 15,0 0-22 1,0 0-44-16,0 0 22 16</inkml:trace>
  <inkml:trace contextRef="#ctx0" brushRef="#br0" timeOffset="137662.219">7667 4759 92 0,'5'-4'35'0,"-5"4"-27"0,0 1 11 0,0-1 3 16,1 1-4-16,-1 2 2 16,2 1-5-16,-1 1 1 15,1 2-3-15,-2 2 2 16,0 2-8-16,1 2 2 0,1 3 2 15,-2 0-2-15,0 3 2 16,0 1 0-16,0 1 1 16,-2 3-6-16,-1 3-2 15,0 1-4-15,0 2-1 16,0-2 1-16,2-2 2 0,-1-3-1 16,2-2 2-16,0-2-4 15,0-3 0-15,2-3 1 16,-1-1 2-16,1-2-1 15,-1-2 2-15,1-3-9 16,-1-1-1-16,-1-1-23 16,0-3-10-16,0-3-21 15,-1-4-36 1,2-3 28-16</inkml:trace>
  <inkml:trace contextRef="#ctx0" brushRef="#br0" timeOffset="138161.9739">7488 4789 72 0,'-3'-6'30'0,"2"3"-24"0,-1-1 15 0,2 3 3 16,0-1-8-16,0 0-2 0,0-1-4 16,2 0 1-16,-1 1-2 15,2-1 2-15,2 0 0 16,2 1 1-16,1-2-6 15,2 0 0-15,5 1 1 0,3 0 3 16,2 1 1-16,3-1 1 16,-1 0 0-16,1-1-2 15,-2 1 1-15,1 1-6 16,2-1-1-16,2 0 0 16,-1 2 0-16,1 0 0 15,-2-1 0-15,0 1-2 16,-3 0 1-16,-3-1-2 15,-3 1 2-15,0 0 0 16,-5 1 1-16,-1-2-2 16,-1 2-2-16,-4 0-10 0,1 0-4 15,-4 0-13-15,-1 0-5 16,-1 2-16 0,-4 2-47-16,-1 1 11 15</inkml:trace>
  <inkml:trace contextRef="#ctx0" brushRef="#br0" timeOffset="138514.1809">7572 4968 116 0,'9'-1'46'0,"-3"2"-35"0,4-2 9 15,-4 1 5-15,1 0-3 16,2 0 1-16,3-2-10 16,2 1-3-16,-1 0-6 15,2-1-3-15,0 0 2 0,3-1 0 16,0 0 1-16,2 1-5 15,-1-1 1-15,-1 0 2 16,0 2 3-16,-3 1 0 0,-1 0 2 16,-2 0-4-16,0 1-2 15,-3 2-25-15,-2-2-9 16,-1 1-45 0</inkml:trace>
  <inkml:trace contextRef="#ctx0" brushRef="#br0" timeOffset="139731.741">7793 5178 84 0,'-1'-2'33'0,"1"2"-26"0,-2-1 9 16,2 1 3-16,0 0-3 15,2-1 3-15,-1-1-10 16,2 0-3-16,0-1 2 15,0 0 3-15,2 1-6 16,-1-1-1-16,2 2 0 0,0-1 0 0,0 1 0 16,2 1-5-16,-1 0 1 15,1 1 0-15,-1 2 0 16,1 0 2-16,-2 1 1 16,0 0 1-16,-2 1 2 15,1 2-3-15,-2 2 0 16,-2 2 3-16,-2 2 3 15,-1 2-4-15,-2 0-3 16,-1 1-1-16,-1-2 1 16,-1 1-1-16,-1-3-1 15,1-1 1-15,-1-2 1 16,1-1-1-16,-1-1 2 16,1-2-2-16,1 0 2 15,0-1-7-15,0 0 1 16,1-1 3-16,1 0 2 15,-1-1-3-15,2 0 1 0,0-2 0 16,2 0 2-16,1 0-1 16,1-2 2-16,2 1 0 15,0-2 1-15,2 1-2 16,1-1 1-16,1 2-4 16,1 1 0-16,1 2 3 15,0 1 1-15,0 1-1 16,0 0 1-16,0 1 0 15,0 1 3-15,0-2 1 16,0 0 1-16,0 0-2 16,0 0 1-16,-2-2-4 15,1 0-2-15,-2-1 2 16,0-1 0-16,0 0-1 16,0-1-2-16,-1-1-6 0,-1 1-4 15,1-2-16-15,-2 2-9 16,0-2-14-1,-2 1-49-15,1-1 13 16</inkml:trace>
  <inkml:trace contextRef="#ctx0" brushRef="#br0" timeOffset="140198.61">7786 5257 80 0,'1'-4'30'0,"1"4"-24"0,-1-2 8 0,1 2 1 16,1 0-2-16,0 0 2 15,1 2 1-15,2-1-1 16,2 0 4-16,-1 1 2 15,4-1-7-15,1-1-1 16,0 0-7-16,1-1 5 0,1-2 2 16,-1-1 0-16,-1 1 2 15,-1 1-10-15,-2-1-3 16,0 0 0-16,-1 2 1 16,-2 0 1-16,0 1 0 15,-2-2-5-15,1 2-1 16,-1-1-21-16,1 0-8 15,-2-1-28 1</inkml:trace>
  <inkml:trace contextRef="#ctx0" brushRef="#br0" timeOffset="144369.602">8262 4704 88 0,'-2'-8'35'0,"1"8"-27"16,-2 0 11-16,1 0 3 0,1 1-6 15,-2 2 1-15,-2-1-6 16,1 2-1-16,-2 2 2 16,0 0 3-16,0 1-8 15,-2 1 5-15,2 2 3 0,0 0-5 16,0 2-3-16,0 3-2 16,0 4 1-16,0 3-8 15,0 1 0-15,0 1 0 16,0 0 3-16,0 1-2 15,0 2 0-15,0 1 1 16,2 0 0-16,1-2 0 0,1-2 0 16,2 0 0-16,3-4 2 15,2-3 1-15,1-1 1 16,0-3-2-16,1 1 1 16,1-2-4-16,-1-2 0 15,2 1 3-15,0 0 1 16,0-1 1-16,-1 0 0 15,-1-2-20-15,-1-1-7 16,-1-3-28 0,-1-3-47-16,1-4 16 15</inkml:trace>
  <inkml:trace contextRef="#ctx0" brushRef="#br0" timeOffset="145301.3789">8456 4765 88 0,'1'-2'33'0,"-1"2"-26"0,0-2 16 0,0 2 7 16,0 0-5-16,0-1-2 16,-1-2-2-16,-1 1-1 15,1-2-11-15,-2 1 3 0,0-1 4 0,-2 1-4 16,1 1 1-16,-1 0-6 15,-1 1 1 1,0 1-5-16,0 1-2 0,0 2 0 16,-1 1-1-16,-1 3-5 15,1-1 1-15,1 4 2 16,0-1 3-16,0 2-2 16,1-1 0-16,2 2 1 15,2 0 0-15,1-1-3 16,1-2 0-16,2 1 2 15,0-1 0-15,2-1 1 16,-1 0 2-16,1 0-1 16,-2-4-1-16,0-1 1 15,0-2 1-15,0-1 1 16,0-4 1-16,0-1-2 0,0-3 1 16,-2-3-2-16,2-1-1 15,0-1 1-15,0 1 1 16,-1-2-3-16,-1 5 0 15,1 1 1-15,-1 1 0 16,1 2-3-16,-1 1 0 16,-1 0 2-16,0 1 2 15,0 2-2-15,2 1 0 16,-2 0 1-16,0 0 0 16,1 3 0-16,1 1 2 15,1 1-3-15,0 2 0 16,0 2 1-16,0 2 0 0,0 2 2 15,0-1 1-15,0-1-1 16,0-1-2-16,0 0 1 16,1-2 1-16,1 0-1 15,-1-2-1-15,1 0 1 16,-1-4-1-16,1 0-20 16,1-2-9-16,0-2-14 15,-2-2-6-15,1-1-22 16</inkml:trace>
  <inkml:trace contextRef="#ctx0" brushRef="#br0" timeOffset="145572.8339">8559 4813 96 0,'0'-1'35'0,"0"1"-27"0,3 1 11 0,-3-1 3 16,2 2-4-16,1-1 2 15,0 0-2-15,1 1 0 16,2 0 0-16,0-2 0 16,2 0-9-16,-1-2-1 0,1 0-1 15,1 0-1-15,0-1-1 16,1 2-3-16,-1-1-2 16,1 1 1-16,-1 1 1 15,-2 0-8-15,-1 0-1 16,0 0-36-16,2 0-16 15,-2-1-17-15</inkml:trace>
  <inkml:trace contextRef="#ctx0" brushRef="#br0" timeOffset="146201.4499">8659 5015 92 0,'0'3'35'0,"1"-2"-27"0,1-1 22 0,-1 0 10 16,1-1-4-16,1-3-1 16,1-3-11-16,1-2-4 15,1-2-12-15,3 0-1 0,-2-2 0 16,2-2-3-16,0-1-1 15,2-1-1-15,-2-2 1 16,1-1-4-16,-1 0 0 16,0 1 1-16,0 1 0 15,-1 3 0-15,-2 3 0 16,0 3-3-16,-2 2 0 16,1 3 2-16,-2 4 0 15,-3 4 1-15,0 3 0 16,1 2-3-16,1 0 2 15,1 1 1-15,0-2 0 0,0 0 0 16,1-3 0-16,1-2 0 16,1-2 2-16,0-2-1 15,0-3-1-15,0-3 3 16,0-4 0-16,0 2-1 16,0 0-2-16,-2-1 3 15,1 2 0-15,-2 2-1 16,-2 0 1-16,-1 2-4 15,-1 2-2-15,-1 0 2 16,1 4 2-16,-2 2 0 16,0 2 2-16,1 2-7 15,1 3 1-15,1 1-1 16,1 0-1-16,2 1 4 16,2-3 2-16,1-2 0 0,1-2 2 15,1-2-15-15,-1-1-7 16,1-2-19-16,-1-1-8 15,-2-1-31 1</inkml:trace>
  <inkml:trace contextRef="#ctx0" brushRef="#br0" timeOffset="146787.566">8322 5024 108 0,'6'-2'44'0,"0"0"-35"0,6 1 12 0,-6 0 3 16,3-1-2-16,2 0-1 15,1-1-3-15,3-1 1 16,3 0-10-16,4 0 1 0,1 1 1 15,2 1-2 1,1-1 2-16,-2 2-4 0,0-1 1 16,0 1-1-16,1 0 3 15,2 1-3-15,1 0 1 16,0 0-1-16,-2 0 3 16,-1 0-5-16,-2 0-1 15,-2 0-2-15,-2 0 1 16,1 0-9-16,-2 0-1 15,0 0 10-15,-2 0 7 16,1 0-4-16,-4 0-1 16,-1-2-1-16,-3 2 0 0,-1 0-2 15,-4 0-2-15,-2 0-15 16,-4 0-7-16,-1 0-27 16,-3 0-9-16,-1 0-37 15</inkml:trace>
  <inkml:trace contextRef="#ctx0" brushRef="#br0" timeOffset="147600.688">8570 5178 84 0,'3'-6'33'0,"0"5"-26"0,3-2 9 0,-2 2 3 16,1 0-7-16,-1-1 1 15,2 1 1-15,0 1 1 0,0 0 3 16,0 0 3-16,0 3-5 16,0-1 1-16,0 2-10 15,0 0 0-15,0 3 0 0,-1 1 1 16,0 1 2-16,-2 2-3 16,-2 0 1-16,-1 1-3 15,0-1 0-15,-1-1-1 16,-1 0 2-16,-1-2-1 15,-1-3 0-15,-1 2-3 16,0-3-2-16,-1-2 1 16,0 0-1-16,0-2 0 15,0-2 2-15,0 1-1 16,2-2-1-16,-1-2-4 16,1-2 0-16,-1-1 4 15,2-1 2-15,0 0 0 0,0-2-2 16,0 2 1-16,2-1-1 15,-2 1-3-15,0 1 2 16,1 0 1-16,1 1 2 16,-1 0-1-16,1 2-1 15,-1 1-2-15,1 0-1 16,1 1 2-16,0 1 0 16,0 0 1-16,0 1 0 15,1-2-3-15,2 2 2 16,2-2 5-16,-1 1 2 15,2-1 0-15,0 0-1 16,2-1-3-16,-1 2 1 16,1-1 0-16,-1 2 1 0,2-1-5 15,0 1 1-15,2 0 0 16,1 1 0-16,0 0 2 16,3 0 3-16,-1 0-2 15,-2 0-2-15,0-2 0 16,-2 1 1-16,1-2-14 15,-2 1-7-15,0-1-23 16,-2-1-9-16,2-3-39 16</inkml:trace>
  <inkml:trace contextRef="#ctx0" brushRef="#br0" timeOffset="148304.122">9013 4692 88 0,'2'-3'35'0,"-1"4"-27"0,1 1 9 0,-1-1 4 16,1 0-3-16,-1 2 1 15,2 0-6-15,0-1-3 16,2 2-1-16,-1 2-1 15,2 0-4-15,0 2 4 0,0 3 4 16,0 1 3-16,2 3 0 16,-1 2-1-16,1 2-1 15,1 2-3-15,-2 1 1 16,-1-1-2-16,0 2 2 16,-3 1-4-16,0 5 1 15,-3 3-5-15,-1 0 0 16,-2 0-1-16,0 0 1 15,-2-2-2-15,1-2-1 16,-2 1 1-16,0 0 1 16,-2-1-1-16,2-3 2 15,-1-4 0-15,1-4 3 16,0-1-3-16,0-5-2 0,-2-3-16 16,2-1-5-16,-1-2-28 15,-1-1-9 1,2-1-34-16</inkml:trace>
  <inkml:trace contextRef="#ctx0" brushRef="#br0" timeOffset="166241.8959">3619 5580 48 0,'-2'2'19'0,"2"-2"-15"0,2 0 17 0,-2 0 6 16,3 0-3-16,0-1 0 16,3 0-11-16,1-2-5 15,4 0-3-15,2 1 1 16,2 0-3-16,2 1-2 16,1 0 0-16,0 1 1 15,-1 0-1-15,-1 1-1 0,-1 0 3 16,-1 1-2-16,-1-1 2 15,1 0 0-15,-2-1 1 16,-2 0-2-16,-1 0 1 16,-1 0-18-16,-4 0-6 15,-4 0-37 1</inkml:trace>
  <inkml:trace contextRef="#ctx0" brushRef="#br0" timeOffset="166563.671">3664 5668 44 0,'-8'5'16'0,"7"0"-12"0,-1 2 3 15,2-3 0-15,0 0 12 0,0-1 16 16,5-2-10-1,2-1-5-15,4-1-6 16,2-1-4-16,4 0-1 16,1-1-1-16,0 0 0 15,0 1-4-15,0-1-1 16,0 0-1-16,2 2 1 0,-2 0 2 16,0 1 0-16,-2 0 0 15,-2 0-25-15,-2 0-12 16</inkml:trace>
  <inkml:trace contextRef="#ctx0" brushRef="#br0" timeOffset="167314.281">4241 5500 72 0,'-3'-3'27'0,"1"4"-21"0,-1 1 14 0,0-1 4 15,-1 2-4-15,-2 1 1 16,-3 1-8-16,-2 3-3 15,-1 1-5-15,-1 2-2 16,-1 1-1-16,1 1-4 0,1 2 1 16,1 2 1-16,2 3 2 15,2 3-3-15,2 1 0 16,4-1-1-16,2-2-2 16,4-1 3-16,4 0 0 0,4-5-2 15,4-2 0-15,2-2 13 16,2-3 5-16,-1-3-3 15,-1-2 1-15,1-2-4 16,1-1 0-16,0-2 6 16,0-2 2-16,0-2 0 15,-3-2 0-15,-2-2 2 16,-1-4 2-16,-3-4-2 16,-3-2-2-16,-3-1-5 15,-2 1-2-15,-4 2 0 16,-4-1 1-16,-2 0-5 15,-3 2-2-15,-3 2-2 0,-3 2 1 16,-1 2-4 0,-1 2-2-16,-1 2-7 0,0 2-4 15,0 1-6-15,2 1-2 16,-1 2-6-16,2 0-2 16,3-1 2-16,2 1 3 15,2 1-4-15,2-1-1 16,2 1-17-1</inkml:trace>
  <inkml:trace contextRef="#ctx0" brushRef="#br0" timeOffset="167897.8819">4251 5375 96 0,'-1'-2'35'0,"1"3"-27"0,0-2 9 15,0 1 2-15,0 0 0 16,0 0 3-16,0 0-6 16,0 2-1-16,0 1-1 15,0 0 4-15,1-1-10 16,1 1 0-16,-1 1-1 0,1 0 1 15,-1 1 0-15,2 3-2 16,0 2 1-16,0 2 0 0,-1 4 3 16,-1 2-3-16,1 4 1 15,-1 1-5-15,1 1 0 16,-2-2 1-16,0 2 0 16,1 3-2-16,-1 2 1 15,2 2-2-15,-1-2 2 16,-1 0 0-16,0-1 1 15,0-4 0-15,0 0 0 16,0-3 2-16,-1 0 1 16,1-2-3-16,-2-2-1 15,2-2-1-15,-1-2-2 16,1-2 3-16,0-2 2 16,0-1-4-16,0-1-1 15,0 0-2-15,0-2 0 0,0 1 2 16,0-2 0-16,0 0 0 15,-2 0 0-15,1-2-3 16,-1 0 2-16,1-2-26 16,1-2-9-16,0 1-11 15,0-2-1-15,0 1-25 16,1-2-21 0,2-2 36-16</inkml:trace>
  <inkml:trace contextRef="#ctx0" brushRef="#br0" timeOffset="168931.4199">4502 5759 44 0,'-3'1'19'0,"2"0"-15"0,1 1-5 0,0-2-2 16,0 2-8-16,0 1-1 15,0 0 0-15,0-1 0 16,0-2 7-16,1 3 2 16,1 0 16-16,-1-2 8 15,-1 2 14-15,0-3 6 16,0 0-9-16,0 2-2 16,0-2-6-16,0 2-1 15,0-2-3-15,0 1-3 16,-1-1-3-16,1 0 1 0,-2 0-8 15,1-1-6-15,1 1-2 16,0-2 1-16,-2 1 0 0,2 0 0 16,0-1 0-16,0 1 0 15,0 0 0-15,0 1 0 16,0 0 2-16,0 0-3 16,0 0 0-16,0 0 1 15,0 0 2-15,0 0 1 16,0 0 1-16,0 0-5 15,0 0 1-15,0 0 0 16,0 0 2-16,0 0-1 16,0 0-1-16,2 0 3 15,-1 0 0-15,2 0-6 0,-1 0 0 16,-2 0 1-16,3 1 3 16,-3-1 2-16,3 1 1 15,-2 1-2-15,-1-2 1 16,2 1-2-16,-2-1-1 15,0 0 1-15,0 0 1 16,0 0-1-16,0 0 2 16,0 0 0-16,0 0 1 15,1 0-2-15,-1 0-2 16,0 0 1-16,0-1-1 16,0 1 0-16,0 0 0 15,-1 1-3-15,1 0 2 0,-2 1 1 16,1-1 0-16,-1 0-51 15</inkml:trace>
  <inkml:trace contextRef="#ctx0" brushRef="#br0" timeOffset="169450.625">4603 5394 76 0,'-6'5'30'0,"3"1"-24"0,-2 3 13 0,2-2 2 16,-1 5-5-16,-2 6-1 16,-2 4-1-16,1 2 2 15,-2 3-5-15,0-2 1 16,0 3-5-16,1 4-2 0,2 1-2 15,2 1-3-15,2-2 1 16,2-3-1-16,2 1 2 0,1-4-3 16,1-2-2-16,4-1 4 15,1-4 1-15,1-5 2 16,4-3 2-16,-1-6-3 16,2-5 0-16,0-4-28 15,0-2-10-15,0-4-32 16</inkml:trace>
  <inkml:trace contextRef="#ctx0" brushRef="#br0" timeOffset="170069.065">4789 5445 104 0,'-6'-10'41'0,"3"8"-32"0,0-1 9 0,2 3 1 16,-1 0-9-16,1 1-1 15,-1 2-3-15,2 1-1 16,0 1-3-16,2 3 1 0,1 4 0 16,0 3 3-16,1 1 1 15,1 2-1-15,-2 2-1 16,0-3-1-16,0-1 2 0,-2 0 1 15,1-3 3 1,-2-1-5-16,1-2-1 16,-1-4 0-16,2 0 2 0,-1-4-5 15,-1-2-1-15,3-1 0 16,2-3 0-16,1-1 4 16,0-2 5-16,1-1-5 15,2-1 0-15,2-1 2 16,-1 1 1-16,1 1-1 15,-1 0 1-15,1 3-4 16,-2-1 0-16,0 2 1 16,0 3 0-16,-2 1-2 15,1 3-2-15,-2 2 1 16,-2 0-1-16,1 2 4 16,-2 1 5-16,-3 0-3 0,0 0 2 15,-3 0-1-15,-2-1 3 16,-1-1-1-16,-3 1 2 15,-3 0-6-15,-1-2-1 16,-2 0-2-16,-2 1-2 16,2-1-4-16,2-1 0 15,1 0-14-15,1-1-5 16,4-2-24-16,4-2-7 16,3-3-25-1,4 0-23-15,4-2 39 16</inkml:trace>
  <inkml:trace contextRef="#ctx0" brushRef="#br0" timeOffset="170351.1539">5056 5585 96 0,'3'3'35'0,"-1"-2"-27"0,1 2 16 15,-2-2 6-15,2 0 4 16,0 1 1-16,0-2-7 15,2 0-5-15,1 0-13 16,0 0 5-16,3-2 2 0,0 1-1 16,3 0 1-16,-1 1-5 15,-1-2-2-15,1 1-6 16,-2 0-3-16,1-1 0 16,1 1-1-16,-1 0 0 0,2-1 2 15,0 1-25 1,0-2-12-16,2-1-33 15,-2 0-54-15,-3 0 25 16</inkml:trace>
  <inkml:trace contextRef="#ctx0" brushRef="#br0" timeOffset="170900.8639">5247 5752 132 0,'-6'16'49'0,"6"-11"-38"0,2 2 17 0,-1-4 4 0,1-1-6 16,-1 0-3-16,2-4-5 16,2-2 1-16,2-5-10 15,4-7-1-15,1-7 2 0,0 1-6 16,0-3-2-16,0 1 1 16,0-1 2-16,-2-2 2 15,1 2 1-15,-2 0-4 16,-2 2-1-16,-1 3 3 15,-1 3 3-15,-2 5-4 16,0 2-1-16,-2 4-2 16,1 3-2-16,-1 6-4 15,-1 5 0-15,2 2 0 16,-1 2-1-16,2 3 4 16,0-3 0-16,0-3-2 15,2-2 2-15,-1-3 1 16,2-3 0-16,0-3 0 0,0-5 0 15,2-4 2-15,-1-2 3 16,-1-3 0-16,0 0 2 16,-1 1 0-16,-1 3 3 15,-1 1-3-15,1 3-2 16,-3 3-2-16,1 2 0 16,-2 3-2-16,0 7-1 15,1 4-2-15,2 2-1 16,0 2-1-16,3-2 0 15,2-1-2-15,1-1-1 16,3-2-21-16,-2-3-6 16,1-4-16-16,-2 0-6 15,-3-2-32-15</inkml:trace>
  <inkml:trace contextRef="#ctx0" brushRef="#br0" timeOffset="171351.072">4857 5755 108 0,'0'0'41'0,"0"1"-32"0,3 0 6 0,0 1 3 16,0-2-1-16,1 0-1 16,2 1-2-16,2-1 1 15,2 0-8-15,2 0 2 0,3 0 4 16,3-1-3-16,8-1 2 16,4 0-3-16,4-2 0 15,1-4 1-15,1 0 4 16,5-3-2-16,1 0 3 15,0 0-4-15,-3 2 1 16,-5 1 2-16,-2 1 1 16,-4 2-6-16,-1 1-3 15,-1 1-3-15,-4 2-3 16,-1 1 3-16,-1 0 0 0,-3 1 1 16,-2 1 0-16,-2-1-9 15,-2 0-4-15,-4 1-17 16,-2-1-9-16,-5-1-14 15,-5 0-5-15,-4 1-37 16</inkml:trace>
  <inkml:trace contextRef="#ctx0" brushRef="#br0" timeOffset="171951.002">5175 5835 72 0,'0'-2'30'0,"3"1"-24"0,-1-2 17 0,1 2 7 16,0-2-3-16,1-1-1 15,2 0-1-15,0 0 1 16,2 0-8-16,1 2 0 15,1-1-11-15,1 2-4 0,1 2-2 16,0 3 1-16,-2 0 3 16,-1 3 7-16,-1 1 2 15,-2 0 1-15,-3-2 1 0,0 1-2 16,-3 2-1-16,-3 2-10 16,-2-2-1-1,-1-1 0-15,0-2 3 0,-1-4 2 16,-2-2 1-16,0-1-2 15,0-2-1-15,0-1-3 16,0-1 1-16,1 0-4 16,2-2-2-16,0 0 2 15,2 1 0-15,1 0-2 16,0 0 2-16,1-1-1 16,2 2-2-16,2-1 0 15,1 2 0-15,-2 2 0 16,5-2 0-16,0 1 0 15,5 0 3-15,7-1-2 0,1 0 1 16,1 0 2-16,-1 2 0 16,-1-1 2-16,-1 0 1 15,-2-1-12-15,-5 2-4 16,-1-1-25-16,3-1-8 16,8-1-18-1,1-2-38-15,3-1 24 16</inkml:trace>
  <inkml:trace contextRef="#ctx0" brushRef="#br0" timeOffset="172419.16">5785 5370 128 0,'1'3'49'0,"4"1"-38"0,-2 1 15 0,0-1 3 16,1 1-8-16,1 5 1 15,2 3-9-15,1 7 0 16,0 4-8-16,-1 4 6 0,-1 4 2 16,0 0 2-16,-1 7 1 15,-2 1 0-15,-2 1 0 16,-1-2-4-16,-1-3-2 15,-2 2-6-15,0-4-1 16,-2-2-1-16,1-4 1 16,-1-4-13-16,-1-4-3 15,0-4-18-15,1-6-6 16,2-2-40 0,0-7-44-16,-3-6 36 0</inkml:trace>
  <inkml:trace contextRef="#ctx0" brushRef="#br0" timeOffset="173002.093">6324 5562 92 0,'2'4'35'0,"-1"0"-27"0,2 4 9 15,-1-4 4-15,1 0 3 16,0-1 5-16,1 0-6 15,2-1-2-15,2 0 1 16,2-1 1-16,4-1-12 16,2 0 0-16,4 0 2 0,1 0-1 15,0-1 1-15,0 1-5 16,-3-2 0-16,0 2-3 16,-1 0 2-16,-1 0-6 15,-1 2-3-15,-1 0-2 16,-1 1 0-16,-1 0-17 0,0-1-9 15,-1 1-22 1,-2-2-7-16,-2 1-20 16</inkml:trace>
  <inkml:trace contextRef="#ctx0" brushRef="#br0" timeOffset="173706.895">7090 5417 88 0,'-7'-4'35'0,"2"4"-27"0,-2-3 11 0,4 2 5 15,-3 1 0-15,0-2 3 16,-2 2-6-16,1 0-3 16,-2 2-6-16,-2 0 0 15,-2 4-7-15,-2 3-3 0,0 6 1 16,-2 5-4-16,2 3-2 15,2 1-1-15,2 1 0 16,5 0 0-16,5 2 3 16,5 2 0-16,5-1 1 15,5-2-3-15,2-5 2 16,2-5 5-16,3-5 5 16,5-7 8-16,1-5 4 15,1-7 1-15,1-5 1 0,-5 0 0 16,-5-3 1-16,-4-3-9 15,-3-1-4-15,-6-1 0 16,-6-4 3-16,-6-2-8 16,-4-1-3-16,-7 0-11 15,-2 5-3-15,-2 4-10 16,0 5-1-16,3 2-11 16,3 2-2-16,3 4-21 15,1 0-7-15,2 4-17 16</inkml:trace>
  <inkml:trace contextRef="#ctx0" brushRef="#br0" timeOffset="174004.097">7024 5194 104 0,'-1'-6'38'0,"2"6"-29"0,-2 0 10 0,1 0 5 15,0 3-7-15,0 2-2 16,0 5-2-16,0 4-1 16,1 7-6-16,2 3 7 0,0 4 4 15,0 0 2-15,2 6 1 16,-1 8-9-16,1 2-2 16,-1-1-5-16,1 6-1 15,-1 3-1-15,1-3-2 16,-1-3 3-16,-1-6 2 15,2-1-2-15,-1-6-2 0,1-2 2 16,-2-6 2-16,0-4-13 16,0-5-7-16,0-5-23 15,0-4-11-15,0-6-36 16</inkml:trace>
  <inkml:trace contextRef="#ctx0" brushRef="#br0" timeOffset="174439.538">7388 5334 100 0,'0'-4'38'0,"0"3"-29"0,-3-2 17 0,1 3 7 15,1 0 0-15,-2 1 1 16,-2 2-11-16,-2 2-3 16,-1 2-12-16,-2 2-3 0,-1 5-1 15,-1 3 0-15,0 7 2 16,0 5-3-16,2 4 0 0,1 0-1 15,1 0-2-15,4 1 1 16,2 0-1-16,2 1 0 16,3-3 0-16,3-4 2 15,2-2 1-15,2-5-1 16,1-2-2-16,1-6-15 16,0-2-7-16,0-5-22 15,0-2-8-15,-2-4-23 16</inkml:trace>
  <inkml:trace contextRef="#ctx0" brushRef="#br0" timeOffset="174986.425">7553 5399 136 0,'-5'-2'52'0,"2"0"-41"0,-1 1 15 0,2 1 4 15,-1 0-6-15,-1 0-2 16,-1 0-6-16,1 1-2 16,-1 1-8-16,1 2-4 0,-2 1 1 15,0 3-7-15,-2 4 1 0,2 3 1 16,2 1 1-16,1 1 1 15,1-1 0-15,1-2-3 16,1-2 2-16,1-3 1 16,2-4 0-16,2-3 2 15,-1-5 1-15,2-4 1 16,2-5 0-16,-2 0 0 16,0-1 2-16,-2 1 1 15,-1 0 1-15,0 1 4 16,-1 3 3-16,-1 1-2 15,-1 1 0-15,0 2-1 16,0 0 0-16,0 2-6 16,0 2-4-16,0 0-4 15,2 4-1-15,1 2-1 16,0 2 0-16,1 2 3 0,1 2 0 16,-1 2 3-16,2-1 1 15,0-1-17-15,0-1-5 16,2 0-22-16,-1-5-9 15,3-2-22 1,-1-5-36-16,1-3 30 16</inkml:trace>
  <inkml:trace contextRef="#ctx0" brushRef="#br0" timeOffset="175176.174">7693 5484 176 0,'0'0'66'0,"3"1"-52"0,0-1 8 0,0 0 1 0,0-1-12 16,1-1-1-16,2 1-2 16,2-2 2-16,1 1-5 15,1-1-3-15,1 0 1 0,1 2-2 16,0 0-1-16,-2-1-10 16,1 2-6-16,-2 0-43 15,0 2-54 1,0 0 26-16</inkml:trace>
  <inkml:trace contextRef="#ctx0" brushRef="#br0" timeOffset="175705.3519">7877 5614 128 0,'0'4'49'0,"0"-2"-38"0,0-2 12 0,0 0 6 16,3 0-6-16,0-2 1 15,2 0-7-15,1-4-2 16,1-3-9-16,1-3 0 0,-1-3 1 16,1-1-1-16,-1-1-1 15,-1 0 1-15,0-2 1 16,-1 3 1-16,0 3 2 16,-1 0-3-16,-1 3 1 15,0 0-5-15,-1 2 0 16,-1 2-3-16,1 2-3 15,-1 2-3-15,-1 2 1 16,2 4 1-16,1 3-1 0,0 2 4 16,1 1 0-16,1-1-2 15,1-2 0-15,0-2-1 16,1-2 3 0,1-3 2-16,1-4 2 0,0-3-1 15,-2-2-2-15,1-2 1 16,-1 2-1-16,1-1 0 15,-2 2 0-15,0 0 2 16,-2 3 1-16,-1 1-1 16,0 1-2-16,-3 3 1 15,2 2-1-15,-1 2 2 16,1 2 1-16,-1 2-4 0,2 2-1 16,0 0-6-16,0 1 0 15,2 0-23-15,1-2-7 16,0-1-31-1,1-2-35-15,2-4 33 16</inkml:trace>
  <inkml:trace contextRef="#ctx0" brushRef="#br0" timeOffset="176076.541">8236 5401 152 0,'-1'0'57'0,"1"0"-44"0,0 1 21 16,0-1 5-16,0 3-8 16,-2 1-3-16,1 1-10 15,-2 2-3-15,0 3-9 16,-2 4-2-16,1 3 2 0,-2 2-3 15,0 2-2-15,-2 2-3 16,1 0 1-16,-1-1 1 16,1 2 2-16,-2 2-1 15,0-1-1-15,0-1 1 16,0-3 1-16,1-3-21 16,1-3-7-16,1-5-18 15,0-2-7-15,1-1-22 16,1-4-24-16,1-5 39 15</inkml:trace>
  <inkml:trace contextRef="#ctx0" brushRef="#br0" timeOffset="176821.262">8290 5570 116 0,'11'-6'46'0,"-5"4"-35"0,5 0 18 0,-7 2 7 16,2-2-5-16,2 1-1 16,1 0-3-16,-2-1-2 15,2 1-14-15,-1 1-4 16,-1 1-1-16,1 2-1 0,-1 1 0 15,-1 3-1-15,-1 1 2 16,-2 1 1-16,0 2 1 16,-3 2-4-16,-2 0-1 15,1 2-1-15,-1-2-2 16,-1-1 3-16,-1-1 0 16,-1-3 1-16,1-3 0 15,-2-3 0-15,-2-4 2 16,1-2-3-16,-1-1 0 15,1-2 1-15,-1-1 0 16,2-1-2-16,2 0 1 16,-1 1-2-16,2-2-1 0,2 1-2 15,1-2-1-15,0 1-1 16,3-1 3-16,1-1-2 16,2-1-1-16,3-1 5 15,0 1 1-15,0 1-5 16,2 0 0-16,-1 3 1 15,2 1 1-15,2 2 3 16,-1 2 1-16,1 2 3 16,-1 0 1-16,1 1-6 15,-1 0 0-15,1-1-1 16,-1 0 0-16,-1-1-25 16,2 0-10-16,-2 2-31 15,3-1-66 1</inkml:trace>
  <inkml:trace contextRef="#ctx0" brushRef="#br0" timeOffset="177171.53">8693 5357 108 0,'2'2'44'0,"1"1"-35"0,0 0 23 0,-2-1 8 0,2 2 1 15,0 0 0-15,0 2-7 16,2 0-1-16,-2 2-19 16,0 4 5-16,0 4 2 0,0 3-9 15,0 2-4-15,0 1-8 16,0 1 0-16,-2 2 0 15,-1-1 0-15,-1 3 0 16,-4 3 0-16,-1 2-20 16,-1 0-9-16,-4-1 1 15,1-4 2-15,-4-2-16 16,1-3-6-16,-4-4-36 16</inkml:trace>
  <inkml:trace contextRef="#ctx0" brushRef="#br0" timeOffset="178272.199">7446 5606 60 0,'-1'2'24'0,"1"-2"-18"0,0 0 9 0,0 0 3 0,1 0 3 15,2 0 4-15,0-2-7 16,0 1 0-16,2-2-5 16,-2 1 2-16,1-1-2 15,1-1 0-15,1 1-7 16,0 1-2-16,1-1 0 0,4 2-2 15,-1-1-2-15,2 2 3 16,3 0 0-16,2 0 1 16,-1 0 0-16,2 0 0 15,2 0 0-15,-2 0 0 16,-1 0 0-16,-1 0 0 16,1 0 0-16,-1 0 2 15,1 0 3-15,-1 2-4 16,1-1-1-16,1 0-2 15,0 1 1-15,0-1-4 16,0 0 0-16,0 1 1 0,-2-2 2 16,1 0 1-16,-2 0 3 15,0 0 1 1,-3-2 3-16,0 2-3 0,-2-1-2 16,1 0-2-16,0 1-3 15,-1 0 1-15,1 0-1 16,-1 0 2-16,-1 0 3 15,0 0-2-15,0-2-2 16,0 2 0-16,0-1 1 16,0 0-1-16,0-1-1 15,0 1-2-15,0 0 1 16,0-1 1-16,-1 1 0 16,-1 1 2-16,-1 0 1 0,0 1-1 15,0-1-2-15,-1 0-2 16,-1 2 1-16,-1-1-1 15,0 0-2-15,0 1-19 16,0-1-4 0,0 0-1-16,-3-1-27 15,2 3-51 1,-2 0 19-16</inkml:trace>
  <inkml:trace contextRef="#ctx0" brushRef="#br1" timeOffset="205059.596">10212 6011 88 0,'-3'1'35'0,"3"-1"-27"0,1 4 11 0,-1-4 5 0,0 4-2 15,0 0-1-15,2 4-7 16,-1-1-1-16,1 12-8 15,-1-5-1-15,1 20-2 16,-1-8 3-16,-1 10 1 0,0-7 9 16,-1 9 4-16,-1-7-3 15,1 2-1-15,-1-6-3 16,-1-2 0-16,2-3-4 16,-2-5-3-16,1-2 0 15,1-6 1-15,-1-1-1 16,1-7 0-16,-1 1-6 15,2-13 1-15,0 2 2 16,2-10 1-16,-1 3-4 16,2-12-1-16,0 5 1 15,0-13 2-15,-1 7-2 16,1-3 0-16,0 4 3 0,-2 2 1 16,1 5-1-16,-1 1 1 15,1 4-2-15,-1 4-1 16,-1 1-4-16,2 7 0 15,-1 0 0-15,1 8 2 16,-1 0-1-16,2 14 1 16,-1-4 2-16,1 12 2 15,-2-5-1-15,1 6-1 16,-1-4 1-16,-1 3 1 16,0-4 1-16,0 2 1 15,0-4-2-15,0-4-2 16,0-3 3-16,2-5 2 15,-1-1 0-15,1-11 0 0,-1 0-3 16,1-10 1-16,-1 2 0 16,4-10 1-16,-2 3-2 15,1-8-2-15,-1 6 1 16,0-2-1-16,0 6 0 16,2 1 0-16,-2 2-3 15,0 4 2-15,0 2-4 16,1 4 1-16,-1 1 0 15,3 10 2-15,-1-2 1 16,4 12 1-16,-2-3 0 16,2 6 2-16,-1-1-1 15,-2 2 2-15,-2-4 0 16,-1-1 3-16,0-2 1 0,-3-5 1 16,0-1-2-16,-1-8-1 15,-1 0-3-15,-1-11-2 16,2 2-2-16,-1-12 1 15,1 3 1-15,-1-6 0 16,2 4 0-16,-1 1 2 16,-1 3 3-16,1 3 2 15,-1 2-6-15,-1 3 0 16,2 2-3-16,-2 6 0 16,1 0 0-16,-1 12-2 15,2-2 0-15,-1 10 3 16,1-2 0-16,-1 3 1 15,1-2 2-15,-1 0 3 16,1-5 0-16,-4 0 0 16,2-4 1-16,-3-3 1 0,2-2-3 15,-2-5-3-15,0 0-3 16,-3-12 1-16,3 3 1 16,-2-14 2-16,2 5-3 15,0-4 0-15,2 3 1 16,-2 3 0-16,1 3-3 15,-1 5 0-15,0 1-1 16,-1 11 0-16,1 0 0 16,-2 10 3-16,1-4-2 15,-1 8-1-15,2-2 3 16,2 1 2-16,-1-2 0 16,4 1 2-16,-1-3-2 0,2-2-1 15,0-2 3-15,2-5 0 16,-2 0-1-16,0-5 1 15,0 0 0-15,-3-10 3 16,0 3-5-16,-2-11-1 16,1 5 0-16,-1-9 0 15,2 4 0-15,0 2 0 16,0 2-5-16,0 4 1 16,2 2-3-16,-1 8 0 15,1 1 1-15,-1 13 4 16,1-2 1-16,1 8 1 15,0-2 0-15,0 2 2 16,0-5-1-16,-2 1 2 0,2-3 0 16,-1-4 3-16,1-1-1 15,-2-6 2-15,1-1-4 16,-1-7 0-16,1 2-14 16,-1-3-8-16,2 1-72 15,0 5-69 1,0-1 45-16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2:56.0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600 255 2304,'-15'7'2036,"13"-6"-1837,1 0 1,0 0 0,0-1-1,-1 1 1,1 0 0,-1-1-1,1 1 1,0-1 0,-1 1-1,1-1 1,-1 0 0,0 1-1,1-1 1,-1 0 0,1 0-1,-1 0 1,1 0-1,-1 0 1,-1-1-200,3 1-23,0 0 0,0-1 0,-1 1 0,1 0 0,0 0-1,0 0 1,0-1 0,0 1 0,0 0 0,-1 0 0,1-1 0,0 1 0,0 0 0,0 0 0,0-1-1,0 1 1,0 0 0,0 0 0,0-1 0,0 1 0,0 0 0,0 0 0,0-1 0,0 1 0,0 0-1,0-1 24,0 1-866,0 3-968</inkml:trace>
  <inkml:trace contextRef="#ctx0" brushRef="#br0" timeOffset="-760.0359">156 319 1664,'2'2'197,"1"-1"-1,-1 0 1,1 1-1,-1 0 1,0-1 0,0 1-1,0 0 1,0 0-1,0 1 1,0-1 0,0 0-1,-1 0 1,1 1 0,-1-1-1,1 1 1,-1-1-1,0 1 1,0 0 0,0 0-1,-1-1 1,1 1-1,-1 0 1,1 2-197,0 10 125,0-1-1,-1 1 1,0-1 0,-1 4-125,0-11 56,-24 316 589,25-319-636,0-1-6,0-1-1,-1 1 0,1 0 1,-1 0-1,1-1 0,-1 1 1,0 0-1,0-1 1,0 1-1,0-1 0,0 1 1,-2 1-3,-1-2-731,-1-7-1034</inkml:trace>
  <inkml:trace contextRef="#ctx0" brushRef="#br0" timeOffset="-362.4099">0 360 2432,'1'-2'108,"0"1"-1,-1-1 1,1 1 0,0 0 0,0 0 0,0-1-1,0 1 1,0 0 0,0 0 0,1 0-1,-1 0 1,0 0 0,0 1 0,1-1-1,-1 0 1,1 0 0,-1 1 0,0-1-1,2 1-107,31-10 904,-33 9-868,36-7 416,-1 1 1,1 2 0,8 1-453,-32 3 42,0 1-1,-1 1 0,1-1 1,0 2-1,0 0 0,-1 1 1,0 0-1,1 0 0,-1 2 0,0-1 1,2 3-42,-12-6 32,0 0 0,0 0 0,0 1 0,0-1 1,0 1-1,0-1 0,0 1 0,0 0 0,-1 0 0,1 0 0,-1 0 1,1 0-1,-1 0 0,0 0 0,0 0 0,0 0 0,0 1 1,0-1-1,0 1-32,-1 0 65,1 0 1,-1 1 0,0-1-1,0 0 1,0 1 0,0-1 0,-1 0-1,1 1 1,-1-1 0,0 0-1,0 0 1,-1 3-66,-2 3 91,-1-1 0,1 0 0,-1 0 0,-1 0 0,0 0 0,0-1 0,0 0 0,-1 0 0,-4 3-91,6-6-108,-1 0-1,1-1 0,-1 0 0,0 0 0,-1 1 109,5-3-221,0 0-1,0-1 0,0 1 1,0 0-1,0-1 1,0 1-1,0-1 0,0 0 1,0 1-1,0-1 0,0 0 1,0 0-1,0-1 1,0 1-1,0 0 0,0-1 1,0 1-1,-1-1 222,-3-5-2266,2-1 639</inkml:trace>
  <inkml:trace contextRef="#ctx0" brushRef="#br0" timeOffset="2937.845">631 201 2176,'0'0'66,"0"-1"1,0 1-1,0 0 0,0 0 0,-1 0 1,1-1-1,0 1 0,0 0 1,0 0-1,0 0 0,-1 0 0,1 0 1,0 0-1,0 0 0,0-1 1,-1 1-1,1 0 0,0 0 1,0 0-1,-1 0 0,1 0 0,0 0 1,0 0-1,0 0 0,-1 0 1,1 0-1,0 0 0,0 0 1,-1 0-1,1 1-66,-3 5 2286,0 5-1879,-31 65 1137,18-46-1456,3 1 0,0 0 0,2 1 0,1 0 0,-1 15-88,-4 65 100,14-90-23,0 1-1,1-1 0,2 0 1,0 3-77,2-7 96,1 0 1,0 0-1,1-1 1,1 1-1,0-2 1,2 1-1,0-1 1,0 0-1,2-1 1,9 12-97,-18-25-145,18 20 154,-19-22-167,-1 1 0,1-1 0,-1 1 0,1-1 0,-1 1-1,1-1 1,-1 1 0,1-1 0,0 0 0,-1 1 0,1-1 0,0 0 0,-1 1 0,1-1 0,0 0 0,-1 0-1,1 0 1,0 0 0,-1 0 0,1 0 0,0 0 0,0 0 0,-1 0 0,1 0 0,0 0 0,-1 0 0,1 0-1,0-1 1,-1 1 0,1 0 0,0 0 0,-1-1 0,1 1 0,0-1 0,0 1 158,5-9-2592</inkml:trace>
  <inkml:trace contextRef="#ctx0" brushRef="#br0" timeOffset="4495.662">805 201 1920,'0'2'108,"-1"0"1,1 0-1,0 0 0,0 0 1,0 0-1,0 0 0,0 0 1,0 0-1,0 0 0,1 0 1,-1 0-1,1 0 0,0 0-108,2 11 645,7 29 222,1-1-1,3 1 1,1-2-1,6 6-866,25 72 673,-1 42-313,-25-82-619,-15-59-498</inkml:trace>
  <inkml:trace contextRef="#ctx0" brushRef="#br0" timeOffset="4910.791">992 241 2944,'0'3'384,"-1"-1"-1,1 1 1,0 0 0,0 0 0,0-1-1,0 1 1,0 0 0,1 0-384,-1 11 556,-2 9-229,-1-1 0,-1 1-1,-2-1 1,0 0 0,-1 0-1,-1-1 1,-6 10-327,-14 27 147,-3-2 1,-4 0-148,8-14 351,-11 7-351,6-6-1151,23-28-2577,9-14 1152</inkml:trace>
  <inkml:trace contextRef="#ctx0" brushRef="#br0" timeOffset="5359.697">1253 434 3456,'0'0'70,"0"0"-1,1 0 1,-1-1-1,0 1 1,0 0 0,0 0-1,0 0 1,0 0 0,1 0-1,-1 0 1,0 0-1,0 0 1,0 0 0,0 0-1,1 0 1,-1 0-1,0 0 1,0 0 0,0 0-1,0 0 1,1 0 0,-1 0-1,0 0 1,0 0-1,0 0 1,0 0 0,1 0-1,-1 0 1,0 0 0,0 0-1,0 0 1,0 1-1,0-1 1,1 0 0,-1 0-1,0 0 1,0 0 0,0 0-1,0 0 1,0 0-1,0 1 1,0-1 0,0 0-1,1 0 1,-1 0 0,0 0-1,0 1-69,-3 9 1030,-8 11-724,-30 32 392,-24 42-698,64-94 0,0 1-1,0 0 0,0-1 0,1 1 0,-1 0 0,0-1 0,1 1 0,-1 0 0,1 0 1,0-1-1,-1 1 0,1 0 0,0 0 0,0 0 0,0-1 0,0 1 0,1 0 1,-1-1 2,1 0-1,-1 0 1,1 0 0,-1 0-1,1 0 1,-1 0-1,1-1 1,0 1-1,-1 0 1,1 0 0,0-1-1,0 1 1,-1-1-1,1 1 1,0 0-1,0-1 1,0 0 0,0 1-1,0-1 1,0 1-1,0-1 1,0 0-1,0 0 1,0 0 0,0 1-1,0-1 1,0 0-1,0 0 1,0 0-1,1-1-1,28 1-99,-8-1 292,0 1 0,0 1-193,-16 0-224,0-1-1,0 2 1,0-1-1,0 0 1,0 1 0,-1 0-1,1 1 1,-1-1-1,4 3 225,1 0-2570,1 0 31</inkml:trace>
  <inkml:trace contextRef="#ctx0" brushRef="#br0" timeOffset="5791.569">1593 329 4224,'-1'0'54,"-1"-1"0,1 1 0,0-1 0,0 1 0,0 0 0,-1-1 0,1 1 0,0 0 0,0 0 0,-1 0 0,1 0 0,0 0 0,-1 0 0,1 0 0,0 0 0,0 1 0,-1-1 0,1 0 0,0 1 0,0-1 0,0 1 0,-1 0-54,-1 1 153,1-1 0,0 1 0,0 0 1,-1 0-1,1 0 0,1 0 0,-1 1 0,0-1 1,1 1-1,-2 1-153,0 1 189,1 0-1,-1 1 1,1-1 0,0 1 0,0 0 0,1 0-1,0-1 1,0 1 0,0 0 0,1 3-189,0-2 8,1-1 1,1 1 0,-1 0 0,1-1 0,0 0-1,1 1 1,-1-1 0,1 0 0,1 0-1,-1 0 1,2 1-9,10 14 86,1-2 0,9 9-86,3 4 62,-16-18-48,2 2 60,-1 1 1,0 0 0,1 5-75,-11-17 57,-1-1 0,0 0 0,0 1 0,0-1 1,0 1-1,-1 0 0,1-1 0,-1 1 0,0 0 0,-1 0 1,1 0-1,-1 0 0,0 0 0,0 0 0,-1 0 0,0 2-57,0-4 51,0 0 0,0 0-1,0 0 1,-1 0-1,1 0 1,-1 0-1,1-1 1,-1 1 0,0 0-1,0-1 1,-1 1-1,1-1 1,0 0-1,-2 1-50,-1 0 37,0 0 0,1 0-1,-1 0 1,0-1 0,-1 1-1,1-1 1,0-1 0,-2 1-37,-5 1-255,0-1 1,0-1 0,0 0 0,0 0-1,0-1 1,0-1 0,-9-1 254,16 1-404,0 0 0,1 0 0,-1 0 0,0-1 1,1 0-1,-1 1 0,-2-3 404,5 3-218,0 0-1,1-1 1,-1 1 0,1 0-1,-1 0 1,1-1-1,-1 1 1,1-1 0,0 1-1,0-1 1,0 0-1,0 1 1,0-1 0,0 0-1,0 0 1,1 0-1,-1 0 1,1 1 0,-1-1-1,1-1 219,-1-22-1445</inkml:trace>
  <inkml:trace contextRef="#ctx0" brushRef="#br0" timeOffset="6193.031">1568 302 4096,'-1'0'56,"1"0"1,0 0-1,0 0 0,0 0 1,-1 0-1,1 0 0,0 0 1,0 0-1,0 1 0,0-1 1,-1 0-1,1 0 0,0 0 1,0 0-1,0 0 0,0 0 1,0 1-1,0-1 0,-1 0 1,1 0-1,0 0 0,0 0 1,0 1-1,0-1 0,0 0 1,0 0-1,0 0 0,0 1 1,0-1-1,0 0 0,0 0 1,0 0-1,0 1 0,0-1 1,0 0-1,0 0 0,0 0 1,0 1-1,0-1 0,0 0 1,0 0-1,0 0 0,0 0 1,0 1-1,1-1 1,-1 0-1,0 0 0,0 0 1,0 0-1,0 1-56,14 7 1169,18 3-553,-19-9-522,1 0-1,0-2 0,0 1 0,0-2 1,8-1-94,70-12-50,-83 12 7,-6 2 37,19-4-1489,0-1 0,-1 0 0,15-7 1495,-4-2-2597</inkml:trace>
  <inkml:trace contextRef="#ctx0" brushRef="#br0" timeOffset="6545.959">1997 0 3072,'12'41'4865,"5"9"-4865,-5-17 549,-2 0-1,2 14-548,-3 4 404,-3 0 0,-3 0 0,-1 36-404,-15 155-1308,9-185-20,2-30-74</inkml:trace>
  <inkml:trace contextRef="#ctx0" brushRef="#br0" timeOffset="6946.871">2192 508 3840,'4'3'1472,"0"-3"-1120,8 0 224,-5 0 128,4 0-128,3 0-32,4-3-224,0 2-128,3-4-96,-4 1-96,2 0 32,-4 1-32,1-1 0,-2-1-640,-1 1-288,-1 3-1280</inkml:trace>
  <inkml:trace contextRef="#ctx0" brushRef="#br0" timeOffset="6947.871">2253 567 2688,'-7'10'1056,"9"-4"-832,3 6 160,-1-6 0,1 0-96,4 0 0,5 0-32,2-2 64,1-4-224,4-4-128,-1-4-1632,5-6-640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3:50.95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71 2304,'1'-2'311,"-1"0"0,1 0 1,0 0-1,0 0 0,0 1 1,0-1-1,0 0 0,0 1 0,0-1 1,1 0-1,-1 1 0,1-1 1,-1 1-1,1-1-311,1 0 175,-3 2-148,0 0-70,11-6 3921,10-12-3845,-19 16 200,0 0-231,0 0-1,1 1 1,-1-1 0,0 1-1,0 0 1,1-1-1,-1 1 1,0 0 0,1 0-1,-1 1 1,1-1 0,0 1-1,-1-1 1,1 1 0,-1 0-1,1 0 1,0 0-1,-1 0 1,1 0-2,1 1 0,0 0 0,1 0-1,-1 0 1,0 0 0,0 1-1,0 0 1,-1 0 0,1 0 0,0 0-1,-1 0 1,3 3 0,-2-2 7,0 1-1,0 0 1,-1-1-1,1 1 1,-1 1 0,0-1-1,0 0 1,0 1-1,1 3-6,-3-5 15,0 0-1,0 0 1,0 0-1,0 0 0,0 0 1,-1 0-1,1 0 1,-1 0-1,0 0 1,0 1-1,0-1 1,0 0-1,-1 0 1,1 0-1,-1 1-14,-3 6 32,-1 0 0,0-1 0,0 1 0,-1-1 0,0-1 0,-1 1 0,1-1 0,-2 0 0,1-1 0,-1 1 0,-8 4-32,14-10 25,-1 0 0,1-1 1,-1 1-1,0-1 0,1 0 0,-1 0 1,0 0-1,0 0 0,0 0 0,1 0 1,-1-1-1,0 0 0,-3 1-25,5-1-4,-1 0 1,1-1-1,-1 1 0,1 0 0,0 0 1,-1-1-1,1 1 0,0-1 0,-1 0 0,1 1 1,0-1-1,0 0 0,-1 1 0,1-1 1,0 0-1,0 0 0,0 0 0,0 0 0,0 0 1,0 0-1,0-1 0,1 1 0,-1 0 1,0 0-1,1-1 0,-1 1 0,1 0 0,-1-1 1,1 0 3,-1 1-9,1 0 1,0 1-1,-1-1 1,1 0-1,0 0 1,0 0 0,-1 1-1,1-1 1,0 0-1,0 0 1,0 0-1,0 1 1,0-1-1,0 0 1,1 0 0,-1 0-1,0 0 1,0 1-1,0-1 1,1 0-1,-1 0 1,0 1-1,1-1 1,-1 0 0,1 1-1,-1-1 1,1 0-1,-1 1 1,1-1-1,0 0 1,-1 1-1,1-1 1,-1 1 0,1-1-1,0 1 1,0 0-1,-1-1 1,1 1-1,0 0 1,0-1-1,0 1 1,-1 0 0,1 0-1,0 0 1,0 0 8,2-1-5,0 1 0,-1 0 0,1 0 0,0 1 1,0-1-1,-1 1 0,1-1 0,0 1 0,-1 0 0,1 0 1,-1 0-1,1 0 0,0 1 5,24 17-149,-19-14 248,-1 1 0,1-1 0,0-1 0,0 1 0,8 2-99,-13-6-125,0 0 1,0 0 0,0-1 0,1 1-1,-1-1 1,0 0 0,0 0-1,0 0 1,0 0 0,0-1-1,0 1 1,0-1 0,0 0 0,0 0-1,0 0 1,0 0 0,0 0-1,0 0 1,2-3 124,8-5-2725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3:03.39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204 137 3712,'0'0'141,"-1"1"-1,0-1 1,1 0 0,-1 0 0,1 1-1,0-1 1,-1 0 0,1 1 0,-1-1-1,1 1 1,-1-1 0,1 0 0,0 1-1,-1-1 1,1 1 0,0-1 0,0 1-1,-1-1 1,1 1 0,0 0 0,0-1-1,0 1 1,0-1 0,-1 1 0,1 0-141,-4 20 1056,3-13-863,-8 51-63,3 0 0,2 0 0,3 0 0,2 0 0,9 51-130,-7-76-1506,-1 1-1,-3 26 1507,0-50-1829</inkml:trace>
  <inkml:trace contextRef="#ctx0" brushRef="#br0" timeOffset="393.548">0 196 2304,'3'-4'291,"0"0"0,0 0 0,0 0-1,1 0 1,-1 1 0,1 0 0,0 0 0,0 0 0,0 0 0,0 1-1,1-1 1,-1 1 0,3-1-291,1 0 230,0 1-1,0 0 0,1 1 1,-1-1-1,0 1 1,0 1-1,9 0-229,2 1 149,1 2 0,0 0 1,-1 1-1,1 1 0,-1 0 0,9 5-149,-18-6 77,1 1-1,-1 0 0,0 0 0,0 1 0,-1 0 1,1 2-77,-7-6 64,0 0 0,0 0 1,-1 1-1,1-1 0,-1 1 1,0 0-1,0 0 0,0 0 1,0 0-1,0 0 0,0 0 0,-1 0 1,0 1-1,0-1 0,0 0 1,0 1-1,0-1 0,0 1 1,-1-1-1,0 1 0,0 0-64,0-1 37,-1 0 0,1-1 0,-1 1 0,0-1-1,0 1 1,0-1 0,-1 1 0,1-1 0,0 0 0,-1 1-1,1-1 1,-1 0 0,0 0 0,0 0 0,0 0 0,0 0-1,0-1 1,0 1 0,-1-1 0,1 1 0,0-1 0,-1 0-1,1 0 1,-1 0 0,-1 0-37,-9 4-305,0-1 0,0-1 1,0 0-1,-6 0 305,-12 1-2187,21-4 678</inkml:trace>
  <inkml:trace contextRef="#ctx0" brushRef="#br0" timeOffset="780.229">593 7 3328,'-3'1'281,"1"0"0,0 0-1,-1 1 1,1-1 0,0 1 0,0 0 0,0 0 0,0-1-1,0 1 1,0 1 0,1-1 0,-1 0 0,1 0 0,-1 0-1,1 1 1,0-1-281,-6 12 1003,1 0 1,-2 7-1004,2-4-68,-9 21 156,3 2 0,0 0 0,3 0 0,1 5-88,3-15 51,2 1 0,1-1 0,2 1 0,0 0 1,5 25-52,-2-41-169,0 0-1,1 0 1,1-1 0,0 1 0,1-1 0,0 0 0,1-1 0,0 1 0,2-1 0,-1-1 0,2 0 0,-1 0-1,2-1 1,-1 0 0,1 0 0,1-2 0,11 8 169,-9-8-2277</inkml:trace>
  <inkml:trace contextRef="#ctx0" brushRef="#br0" timeOffset="6899.989">846 0 1280,'1'9'1280,"3"5"-261,42 68 2603,20 26-3622,5 7 399,-28-31-287,-41-82-1187,-2-2-1141,-2-4-221</inkml:trace>
  <inkml:trace contextRef="#ctx0" brushRef="#br0" timeOffset="7349.384">1054 73 1920,'0'5'535,"-1"0"0,1 0-1,-1 0 1,-1 1 0,1-1 0,-1-1 0,0 1 0,0 0-1,0 0 1,-1 0-535,-6 11 168,-2 1-1,-2 0-167,1 1 295,-34 44 243,-32 30-538,65-76 76,-1 2-359,26-28-5733,-2 2 4635</inkml:trace>
  <inkml:trace contextRef="#ctx0" brushRef="#br0" timeOffset="7756.359">1197 141 2432,'0'1'106,"-1"0"0,0 0 0,1 0 0,0 0-1,-1 0 1,1 0 0,0 0 0,-1 0 0,1 0 0,0 0 0,0 0 0,0 0 0,0 0 0,0 0-1,0 1 1,0-1 0,0 0 0,0 0 0,1 0 0,-1 0 0,0 0 0,1 0 0,-1 0 0,1 0 0,-1 0-1,1 0 1,-1 0 0,1-1 0,0 1 0,-1 0 0,2 1-106,0 0 173,-1 0 1,1 0 0,0 0-1,1 0 1,-1-1-1,0 1 1,0 0-1,1-1 1,-1 0-1,1 1 1,0-1-1,1 0-173,0 0 106,0 0 0,0-1-1,0 1 1,1-1 0,-1 0 0,0 0-1,0-1 1,0 1 0,4-2-106,37-13 63,-33 11-1197,1 0 0,8-2 1134,-6 3-1968</inkml:trace>
  <inkml:trace contextRef="#ctx0" brushRef="#br0" timeOffset="8249.044">1489 57 4224,'0'-2'165,"1"1"1,-1-1 0,1 0-1,0 1 1,0-1-1,0 1 1,-1-1 0,1 1-1,1 0 1,-1-1 0,0 1-1,0 0 1,0 0-1,1 0 1,-1-1 0,0 1-1,2 0-165,0-1 101,1 1 0,-1-1 1,0 1-1,0 0 0,1 0 0,-1 1 0,1-1 0,-1 1 0,1-1-101,2 1 6,0 0-1,0 0 1,0 1 0,0-1-1,0 1 1,0 1-1,0-1 1,0 1 0,0 0-1,3 2-5,-6-3 33,-1 1-1,1 0 1,0 0 0,-1 0-1,1 0 1,-1 1 0,0-1-1,0 0 1,0 1 0,0 0-1,0-1 1,0 1 0,-1 0-1,1 0 1,-1 0 0,0 0-1,0 0 1,0 0 0,0 1-1,-1-1 1,1 0 0,-1 0-1,0 1 1,0 2-33,0 4 62,-1-1-1,-1 1 1,1-1 0,-1 0 0,-1 1-1,0-1 1,-4 9-62,7-18 0,0 0 0,0 0-1,-1 1 1,1-1 0,0 0 0,0 0 0,0 1-1,0-1 1,0 0 0,0 0 0,0 1 0,0-1-1,-1 0 1,1 0 0,0 1 0,0-1 0,0 0-1,0 1 1,0-1 0,1 0 0,-1 0 0,0 1-1,0-1 1,0 0 0,0 0 0,0 1 0,0-1-1,0 0 1,0 0 0,1 1 0,-1-1 0,0 0-1,0 0 1,0 1 0,1-1 0,-1 0 0,0 0-1,0 0 1,0 0 0,1 1 0,-1-1 0,0 0-1,0 0 1,1 0 0,-1 0 0,0 0 0,0 0-1,1 0 1,-1 0 0,0 0 0,1 0-1,-1 0 1,0 0 0,0 0 0,1 0 0,-1 0 0,21-3-135,-11 1 84,-5 1 53,1 1 1,-1 0-1,1 1 1,-1-1 0,0 1-1,1 0 1,-1 0-1,0 1 1,0 0-1,0 0 1,0 0-1,0 0 1,0 1 0,-1 0-1,1 0-2,-2-1 69,-1 0-1,1 0 1,-1 0 0,1 0-1,-1 1 1,0-1 0,0 1-1,0-1 1,-1 1 0,1 0-1,0 0 1,-1-1 0,0 1-1,0 0 1,0 1 0,0-1-1,0 0 1,0 0-1,-1 0 1,0 0 0,0 1-1,1-1 1,-2 0 0,1 0-1,-1 3-68,0-3 88,0 0-1,0 0 0,0 0 1,0 0-1,-1-1 0,0 1 1,1-1-1,-1 1 0,0-1 1,0 1-1,0-1 0,0 0 1,-1 0-1,1 0 0,-1 0 1,1-1-1,-1 1 0,1-1 1,-3 1-88,-4 3 77,-1-1 0,0 0 0,0-1 0,-10 2-77,-15 3-985,-1-3 0,-9 0 985,-34 0-6723,51-4 4334</inkml:trace>
  <inkml:trace contextRef="#ctx0" brushRef="#br0" timeOffset="8734.828">659 515 2176,'4'-1'407,"1"0"0,0 0 0,0 1 1,-1 0-1,1 0 0,0 0 0,0 0 0,0 1 1,4 1-408,18 0 495,121-4 1542,19-8-2037,238-11 3547,-204 18-3191,-6 3-4324,-163 0 2684,-40 0-1196</inkml:trace>
  <inkml:trace contextRef="#ctx0" brushRef="#br0" timeOffset="10960.99">593 708 1152,'25'29'2304,"-2"6"-483,6 6-1821,-11-16 413,11 17 478,1 7-891,-23-41 233,0 0-749,-6-4-2806,-1-8 1690</inkml:trace>
  <inkml:trace contextRef="#ctx0" brushRef="#br0" timeOffset="60233.443">928 624 2816,'1'-1'173,"0"1"-1,0 0 1,0 0 0,-1 0 0,1 0 0,0-1-1,0 1 1,0 1 0,0-1 0,0 0-1,0 0 1,0 0 0,0 0 0,0 1 0,-1-1-1,1 0 1,0 1 0,0-1 0,0 1-1,0-1 1,-1 1 0,1-1 0,0 1-173,1 1 163,-1-1 0,0 1 0,0-1 0,0 1 0,0-1 1,-1 1-1,1 0 0,0-1 0,-1 1 0,1 0 0,-1 0 0,0 0-163,2 7 165,-1 1 0,-1 0 0,0 0 0,-1 5-165,1-9-10,0 5-16,-6 227 585,6-237-817,0 0 0,0-1 0,0 1 0,0 0 0,0-1 0,0 1 0,0 0 0,0-1 0,0 1 0,0 0 0,1-1 0,-1 1 0,0 0 0,0-1 0,1 1 0,-1 0 0,1-1 1,-1 1-1,0-1 0,1 1 0,-1-1 0,1 1 0,-1-1 0,2 1 258,2 0-2235</inkml:trace>
  <inkml:trace contextRef="#ctx0" brushRef="#br0" timeOffset="60614.2199">1091 977 4864,'2'4'1824,"0"-4"-1408,1 0 384,-3 0 128,1 0-416,2-1-96,-1 1-256,1-4-64,1 4-32,-1-2-64,-2 2 96,2 0-832,-1 0-384,2-3-1280,3 2-672,2-3 1408</inkml:trace>
  <inkml:trace contextRef="#ctx0" brushRef="#br0" timeOffset="61087.648">1364 704 3968,'-4'-2'1684,"-27"-8"2728,30 9-4379,0 1 0,-1-1 0,1 1 0,-1 0 0,1 0 1,0 0-1,-1 0 0,1 0 0,-1 0 0,1 0 0,0 0 0,-1 0 0,1 1 0,-1-1 1,1 1-1,0-1 0,-1 1 0,1-1 0,-1 1-33,2 0 2,-1 0 0,1-1 0,0 1 1,-1 0-1,1-1 0,0 1 0,0 0 0,-1 0 0,1-1 0,0 1 1,0 0-1,0 0 0,0 0 0,0-1 0,0 1 0,0 0 0,0 0 1,0-1-1,0 1 0,0 0 0,1 0 0,-1 0 0,0-1 0,1 1 1,-1 0-1,0-1 0,1 1 0,-1 0 0,1-1 0,-1 1 0,1 0-2,17 21-143,-17-21 156,9 8-15,1 0 0,-1-1-1,6 3 3,-5-3 1,0 0-1,-1 0 1,8 9-1,-9-7 50,4 3 390,-1 1 0,-1 0 0,8 12-440,-17-23 66,0 0 0,0 1 0,0-1 0,0 1 0,-1 0 0,1-1 0,-1 1 0,0 0 0,0 0 0,-1 0 0,1 0 0,-1 0 0,0 0 0,0 0 0,0 0 0,0 0 0,-1 0 0,1 0 0,-2 2-66,0-3 63,1 1 1,-2-1 0,1 1-1,0-1 1,-1 0 0,1 0 0,-1 0-1,0 0 1,0 0 0,0-1 0,0 1-1,-1-1 1,1 0 0,-1 0-1,1 0 1,-1 0 0,0-1 0,0 0-1,-1 1-63,-3 1-73,1-1 1,-1-1-1,0 1 0,0-1 0,0 0 0,0-1 0,0 0 0,0 0 0,-3-1 73,9 1-195,0 0 0,0-1 0,0 1 0,1-1 1,-1 1-1,0-1 0,0 0 0,0 1 0,1-1 0,-1 0 0,0 0 0,1 0 0,-2-2 195,2 2-328,0 0-1,1 0 1,-1 0 0,0 0-1,1-1 1,-1 1 0,1 0-1,-1-1 1,1 1-1,0 0 1,0-1 0,-1 1-1,1-1 1,0 1 0,0 0-1,0-1 1,1 1 0,-1-1-1,0 0 329,4-17-2917</inkml:trace>
  <inkml:trace contextRef="#ctx0" brushRef="#br0" timeOffset="61487.2269">1355 694 3456,'-3'1'1951,"7"0"234,9 1-300,0-5-1638,1 0 0,-1-1 0,0 0-1,0-1 1,0 0 0,11-7-247,-10 5-108,1 0 1,-1 1-1,1 1 1,15-4 107,-9 6-960,-4 2-1568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10.06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287 6 4224,'2'-2'1595,"-1"-1"1595,-7 4-1127,-6 5-2001,0 1 1,0 0 0,1 1-1,0 0 1,-2 3-63,-13 8 65,0 0 102,1 2-1,0 0 0,-1 5-166,14-14 67,1 1-1,0 0 0,1 1 0,0 0 0,2 1 0,-7 14-66,14-27 9,0 0-1,0-1 0,0 1 1,0 0-1,1 0 0,-1 0 1,1 0-1,-1 0 0,1-1 1,0 1-1,0 0 0,0 0 1,0 0-1,0 0 0,0 0 1,1 0-1,-1 0 0,0 0 1,1 0-1,0 0 0,-1 0 1,1-1-1,0 1 0,0 0 1,0-1-1,0 1 1,0 0-1,1-1 0,-1 1 1,0-1-1,1 0 0,-1 1 1,1-1-1,-1 0 0,1 0 1,0 0-1,-1 0 0,1 0 1,1 0-9,21 9 244,0-1 0,1-2 0,0 0 0,0-2 0,11 1-244,-13-2 188,-11-2-128,1 0 0,-1-2 1,5 1-61,-27-11-9930,3 1 7199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13.3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26 3712,'36'4'6026,"-2"-6"-5550,1-1 0,-2-2 0,12-3-476,15-3-1897,-55 11 318,-4 0-2538,-6 3 1888</inkml:trace>
  <inkml:trace contextRef="#ctx0" brushRef="#br0" timeOffset="381.4679">84 80 3968,'-2'7'1472,"4"-4"-1120,2 4 384,1-4 160,2 0 32,1-1 96,4 0-416,2 1-128,1 0-288,1-1-192,0-2-32,3-2-192,-4-1-96,1-2-1216,2-3-1856,0 0 480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5:04:52.15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5417 4067 124 0,'0'-4'0'0,"1"-1"18"15,-1 2 9-15,2 2-7 16,-1-1-3-16,1 1-6 15,-2 0-2-15,0 1-3 16,1 2 1-16,-1 5-4 16,0 2 0-16,0 6 3 0,2 4-1 15,-1 2 0-15,1 3 1 16,1 0 1-16,-2 0 3 16,1 0 4-16,-2 1-4 15,0 4 0-15,0-1-2 16,-2-3 0-16,1-4-2 0,-1-2 1 15,1-4-4-15,-1-9-33 16,1-4-16 0,1-6-41-1</inkml:trace>
  <inkml:trace contextRef="#ctx0" brushRef="#br0" timeOffset="450.356">5304 4111 40 0,'-6'-11'16'0,"8"6"-12"0,-2-4 5 16,1 5 4-16,2-2 4 15,2 0 2-15,2-2-4 16,2 0-1-16,2 0 3 16,1-2 3-16,0 2-1 15,0 2 0-15,1 0-6 16,1 2-3-16,-1 3-1 16,2 2 1-16,0 2-5 15,0 2-1-15,1 1 0 0,-1 2-2 16,-2 1 1-16,-1 3-2 0,0 3-1 15,-4 1 1-15,-4 2 1 16,-1 1 3-16,-4 1 4 16,-4-3 2-16,-2-1 1 15,-4-2-4-15,-4-4-3 16,2-2 0-16,-2-2 1 16,1-4-10-16,2-2-2 15,3-1-28-15,3 0-13 16,3-2-35-1</inkml:trace>
  <inkml:trace contextRef="#ctx0" brushRef="#br0" timeOffset="1002.068">5759 3983 96 0,'-4'-2'35'0,"1"4"-27"0,-3 0 11 0,3 1 5 15,-2 2-7-15,-1 2 1 16,-1 1-7-16,-1 2 1 15,-1 0-3-15,0 4 2 16,2 2-6-16,-1 4 1 0,1 4 4 16,1 4-4-16,1-2-1 15,1 1-2-15,1-2-3 16,0 1 1-16,1 1-1 16,2 1 0-16,3-2 2 0,2 0-1 15,1-1-1-15,1-4 3 16,2-3 0-16,0-4-1 15,2-2-2-15,-1-1-28 16,1-4-14-16,-2-5-33 16</inkml:trace>
  <inkml:trace contextRef="#ctx0" brushRef="#br0" timeOffset="1404.7739">5907 4031 120 0,'-3'1'46'0,"3"3"-35"0,0-1 14 0,0 0 4 15,1-1-10-15,1 2-3 16,4 2-5-16,0 0 0 16,3 4-6-16,3 3 6 0,3 3 2 15,0 3-2-15,0 1-1 16,-2 0-4-16,-1 0 1 16,0 0-4-16,-1 0-2 0,-1 0 0 15,-1 1 1-15,0 1-1 16,0 0-1-16,0 0 3 15,0-5 2-15,0-1-15 16,-1-3-8-16,-2-3-13 16,-2-4-4-16,-2-2-21 15,-2-4-35 1,-2-5 20-16</inkml:trace>
  <inkml:trace contextRef="#ctx0" brushRef="#br0" timeOffset="1691.625">6111 4034 116 0,'-3'-4'46'0,"1"5"-35"0,1 0-4 15,-2 5 32-15,0 0-14 16,-2 5-5-16,-1 4-3 15,0-1-10-15,2-2 0 0,-4 10 3 16,-4 8-2-16,0-2 3 16,-3 0-2-16,0 3 0 15,-1 3-8-15,-1-1 0 16,1-2 1-16,1-3 1 16,1-4-8-16,4-4-2 0,-1-4-29 15,1-4-12-15,4-3-35 16</inkml:trace>
  <inkml:trace contextRef="#ctx0" brushRef="#br0" timeOffset="2369.872">6206 4099 96 0,'-2'0'35'0,"4"1"-27"0,-1 3 13 0,-1-4 4 0,3 4-9 16,2 3-4-16,1 0-1 15,1 1 3-15,4-2-8 16,1 0 6-16,1-2 3 0,1-2 2 16,-1 0-1-16,1-1-4 15,1-1-2-15,-2 0-4 16,-1 1 1-16,-1 1-2 16,-2-1 0-16,-2 0-3 15,-2 1 1-15,-2-2 0 16,0 1 1-16,-2 2-2 15,-1 1 1-15,-1 1-4 16,-2 0 0-16,-2 2-1 16,-1 2 0-16,0 1 4 15,-1 2 1-15,-2 0-1 0,0 0 1 16,0 1-2-16,-2 2-1 16,-1 0 3-16,2-1 2 15,1 1-7-15,1-3 0 16,4-1-33-16,1-5-12 15,1-2-29 1,2-4-28-16,0 0 39 16</inkml:trace>
  <inkml:trace contextRef="#ctx0" brushRef="#br0" timeOffset="2703.373">6495 4051 96 0,'2'-3'38'0,"-2"3"-29"0,0 0 10 16,0 0 3-16,0 0-1 16,1 2 2-16,1 0-9 15,-1 2-1-15,1 2 2 16,-1 3 2-16,1 4-9 15,-1 5-2-15,-1 2-2 0,0 4 0 16,0 0 2-16,0 0-3 16,0 0 0-16,0 0-1 0,0 0-2 15,0 0 3 1,0 0 2-16,0-4-15 0,-1-4-6 16,-1-3-21-16,-1-5-6 15,-1-5-31 1</inkml:trace>
  <inkml:trace contextRef="#ctx0" brushRef="#br0" timeOffset="3137.176">6584 4156 92 0,'8'-10'35'0,"-4"7"-27"0,1-1 18 0,-4 3 5 0,-1 1-10 16,0 0-4-16,0 0-2 15,0 0 1-15,0 2-9 16,-1 4 0-16,-2 0 3 0,-2 4-4 16,1 0-1-16,-1 2 0 15,-1 3-1-15,0-2 0 16,0 1 2-16,0-2 1 16,0-2 1-16,2 0-2 15,1-2 1-15,1-1-2 16,1-2 2-16,1-1 2 15,1-1 2-15,2-1-3 16,0 1 0-16,2 0-3 16,1 1 0-16,0 0-1 15,1 1 2-15,1 3-10 0,1 1-2 16,0 3 9-16,0 0 5 16,0 3-3-16,-2-6-1 15,-1-1-13-15,2 0-7 16,1 2-22-16,-3-5-9 15,-2-1-19 1,1-5-40-16,-2-1 27 16</inkml:trace>
  <inkml:trace contextRef="#ctx0" brushRef="#br0" timeOffset="3327.7689">6706 4301 132 0,'1'0'52'0,"1"1"-41"0,4 0 20 0,-3 1 7 0,0-2-17 16,0 0-4-16,3 0-8 16,4-3-1-16,1 0-5 15,1-1 5-15,1 0 2 0,1 0-3 16,1 2-2-16,-2-1-2 16,-1 0-3-16,-1 2 1 15,-4 0 1-15,-1-1-28 16,0 1-9-16,0 0-56 15</inkml:trace>
  <inkml:trace contextRef="#ctx0" brushRef="#br0" timeOffset="3601.999">6817 4166 140 0,'-2'9'55'0,"2"-9"-43"0,-3 16 12 0,2-9 2 15,-1 3-10-15,1 2-4 16,1-1-5-16,0-3 0 16,-2 7-4-16,1 6-2 0,1-5 0 15,0-2-1-15,0 3 0 16,0-2 0-16,1-1 2 15,-1 0-36-15,0-4-17 16,0 0-23-16</inkml:trace>
  <inkml:trace contextRef="#ctx0" brushRef="#br0" timeOffset="3897.74">6945 4180 124 0,'6'-2'46'0,"-2"2"-35"0,2 1 16 0,-1 0 7 15,-1 2-3-15,1 1-1 16,1 3-10-16,0 1-2 16,1 1-11-16,1 0 5 15,-2-1 1-15,-2-1-6 0,4 1-2 16,1 3-3-16,0 1-2 15,0 0 3-15,0-1 0 16,0-1-4-16,-2 1 1 16,1-2-13-16,-1-1-7 15,-1-2-22-15,-1-4-11 16,-2 1-34 0</inkml:trace>
  <inkml:trace contextRef="#ctx0" brushRef="#br0" timeOffset="4198.9799">7111 4151 152 0,'0'1'57'0,"0"3"-44"0,-3 3 12 16,2-3 4-16,-2 3-11 15,-3 2-2-15,0 2-7 16,-2 1-4-16,1 0-2 16,-2 1-3-16,0 2 3 0,-2 0-2 15,1-1 2-15,-1 1-2 0,1 1-1 16,-1 0-4-16,2-1 0 16,0-3-16-16,2 0-4 15,1-3-26 1,1-4-43-16,2-1 14 15</inkml:trace>
  <inkml:trace contextRef="#ctx0" brushRef="#br0" timeOffset="4739.469">7247 4363 148 0,'-2'2'55'0,"2"-1"-43"0,0 0-3 16,0 2 52-16,0 0-24 15,0 1-14-15,0 1-12 16,2 2-8-16,-1 2 0 0,-1 2 2 16,0 1-2-16,0 1 0 15,0 2-1-15,-1-2 1 16,-1 0-4-16,-1 1-2 15,-2-2-20-15,1 0-8 16,-1-3-30-16,-1-3-49 16,-1-4 25-16</inkml:trace>
  <inkml:trace contextRef="#ctx0" brushRef="#br0" timeOffset="5805.7">7473 4062 108 0,'-3'-2'41'0,"2"1"-32"0,1 2 9 16,0-1 3-16,0 0-6 15,0 0 0-15,1 3-7 16,2 1 0-16,0 1-5 16,2 5-4-16,1 4 0 0,1 6 5 0,4 4 5 15,1 0-3 1,1 2-1-16,1 0 0 0,-1 5 1 15,1 1-5-15,-1 0-1 16,0-2 2-16,-1-2 1 16,0-6-6-16,-2-3-2 15,-1-3-20-15,0-4-7 16,-1-3-25 0,-2-5-22-16,-2-8 31 15</inkml:trace>
  <inkml:trace contextRef="#ctx0" brushRef="#br0" timeOffset="6139.025">7607 4059 64 0,'-7'0'27'0,"4"1"-21"0,-2 2 21 15,3-2 9-15,1 1-6 16,-1-1-2-16,-1 2-8 16,0-1 0-16,0 1-5 15,2 0-1-15,-2 5-8 16,0-2-4-16,-3 10 1 0,-5 11-2 16,-1 0-1-16,0 1 1 15,3-6-1-15,2-3 0 0,-2 11 0 16,-3 8 0-1,1-4 2-15,2-5 1 0,3-6 1 16,0-5-35-16,3-4-14 16,0-5-31-1</inkml:trace>
  <inkml:trace contextRef="#ctx0" brushRef="#br0" timeOffset="6571.769">7690 4155 128 0,'3'4'49'0,"0"-1"-38"0,0 2 6 15,0-2 1-15,0-1-1 16,0 0-1-16,1-1 0 15,1 0 0-15,4 1-8 16,-2-2-1-16,7 0 3 0,5-2-4 16,1 1 2-16,-2 0-5 15,-2 1-2-15,-1 0 0 16,-3 0 1-16,-3 1-1 16,0 0 2-16,-3 1-2 15,-1 0 2-15,-4 2 0 0,-1 2 1 16,-3 0-2-16,-1 4 1 15,-4 0 0-15,2 0 1 16,0-4-5-16,-4 6-1 16,-4 6 3-16,1-1 1 15,-1 1 0-15,4-2-2 16,1-2-15-16,1-2-7 16,2-2-27-16,3-4-11 15,2 0-15 1</inkml:trace>
  <inkml:trace contextRef="#ctx0" brushRef="#br0" timeOffset="6960.754">7957 4014 124 0,'2'-6'46'0,"-1"5"-35"0,-1 4 9 15,0-2 5-15,0 3-3 16,0 0 1-16,0 1-10 16,0 3-3-16,0 2-6 15,2 2-1-15,-1 4 1 0,1 4 0 16,-1 2 0-16,1 4-5 16,-2-2 1-16,0 0 0 0,0-6 2 15,0-2-1-15,0 6-1 16,0-3 3-1,0-1 2-15,0 2 0 16,1-6 2-16,2-6 5 0,2-8 2 16,1-6-3-16,0 0-1 15,-2 0-2-15,4-4 2 16,2-6-7-16,1 0-2 16,-1 1-1-16,-1 3 0 15,-1 1-5-15,-4 4-1 16,1 2-33-16,1-2-11 15,1-1-48 1</inkml:trace>
  <inkml:trace contextRef="#ctx0" brushRef="#br0" timeOffset="7249.004">8041 4270 132 0,'3'4'49'0,"2"-1"-38"0,1 1 30 16,-2-2 11-16,1 1-9 16,-1 0 0-16,2-1-20 15,0 2-9-15,0 0-8 16,0 2-5-16,2-1 0 0,-1 2-1 16,1-1 0-16,-1 2-3 15,1 0 0-15,-1 0 4 16,-1 0 3-16,0 2-3 15,0-4-1-15,-1 1-24 0,-2-3-10 16,0-1-20-16,0-3-8 16,1-6-20-1</inkml:trace>
  <inkml:trace contextRef="#ctx0" brushRef="#br0" timeOffset="7726.8">8179 3897 120 0,'-1'0'46'0,"1"2"-35"0,0-2 7 15,0 0 4-15,0 0 7 16,0 0 4-16,1 2-15 16,2 1-6-16,2 2-7 15,2 3-6-15,4 3 0 0,1 0 7 16,1 2 6-16,2 2 3 16,0 1 0-16,0-2-3 15,-1 3-2-15,1 1-4 16,-3 4 1-16,-1 3 0 15,-4 3 3-15,-1 5-3 16,-4-1-2-16,-4 2 0 0,1 3 1 16,-4 1-5-16,-1-2-1 15,0-4 2-15,-1-3 1 16,-1-5-10-16,1-3-3 16,-3-5-13-16,1-2-3 15,2-5-15-15,1-1-4 16,0-1-47-1</inkml:trace>
  <inkml:trace contextRef="#ctx0" brushRef="#br0" timeOffset="15295.989">5331 4702 80 0,'3'0'30'0,"-1"2"-24"0,1-1 10 0,0-1 3 16,1 0-7-16,2-1 1 16,2 1-4-16,-1 0 0 15,1 0-8-15,1 0-2 16,0 0 2-16,1 0 1 0,2 1 6 16,0-1 5-16,2 1-3 15,-1 1 2-15,2-1-3 16,2-1 2-16,1 1-6 15,2 1-3-15,-1-1 1 0,1 0-2 16,-2 1 2-16,-2-2-2 16,1 0 2-16,-1-2-2 15,1 1-1-15,-1 0 1 16,1-1 1-16,-1 2 1 16,1 0 3-16,-1 0 1 15,1 2 1-15,1-2 2 16,-2 0 1-16,1 0-3 15,-1-2-3-15,1 0-2 16,0-1-3-16,-1 0 1 16,2 1-1-16,0-1 0 15,3 0 2-15,-1 2-1 0,-1-2-1 16,1 2 1-16,-1 0 1 16,-1-2-3-16,-1 0 0 15,-1 1 3-15,1-1 1 16,-1 0 3-16,1 2 1 15,-1 0-3-15,1-1-3 16,-2 1 2-16,1 0 2 16,1-1-4-16,0 1-1 15,-1 0 0-15,1-1 2 16,-1 2-1-16,1 0-1 16,-2 0 1-16,0 2-1 15,-2-2 0-15,4 1 0 16,-2-1 0-16,1 1 0 0,2-1 0 15,0 0 0-15,2 0 0 16,-1 2 2-16,-1-1-3 16,0 2 0-16,0-2 1 15,-1 2 2-15,-1-2-6 16,1 2 1-16,0-1 3 16,2 1 2-16,2 0 0 15,2-1-2-15,1 1 1 16,1-2-1-16,-1 1 0 15,0-2 2-15,-1-2-1 16,-1 1 2-16,1 0-2 16,2 1 2-16,2 0 0 15,2 1 1-15,0 0-2 0,-2 1-2 16,-2 0 1-16,1 0-1 16,-1-1-3-16,2 0 2 15,2-1 3-15,7 0 3 16,1-1-2-16,-5 0 0 15,-4-1-3-15,1 2-3 16,-1-1 4-16,1 1 1 16,1 0 0-16,-1 3-2 15,-2-1 1-15,-2 2 1 16,-2-1-1-16,-2 0-1 16,-2-2 1-16,1-1 1 15,2-1-1-15,4-1-1 0,1 1 1 16,0 0 1-1,1-1-1-15,0 1 2 0,-4-2-4 16,0 2 0 0,-2-2 3-16,2 2 3 0,3 0-7 15,0 2 0-15,2 0 2 16,-2 2 2-16,-2-2-3 16,-2 2 1-16,-4 0 2 15,1-1 1-15,-2-2-4 16,-2 2 1-16,3-2 0 15,0 0 2-15,4 0-1 16,-1 0-1-16,1 0 3 16,-2 0 0-16,-2-2-1 15,-2 1 1-15,-4 1-4 0,-2 1 0 16,-4-1-45-16,-8 7-99 31</inkml:trace>
  <inkml:trace contextRef="#ctx0" brushRef="#br0" timeOffset="16212.297">6112 4752 64 0,'3'-5'27'0,"-1"2"-21"0,-1 2 16 15,-1-1 8-15,0 2 4 0,0 0 1 16,0 0-14-16,0 0-5 16,0 0-6-16,0 3 1 15,0 1-6-15,0 0-3 0,2 3 1 16,-1 2-2-16,1 4-1 15,1 6 3-15,-2 4 2 16,1-1 0-16,-2 1 2 16,-2 1-2-16,2 1 0 15,0 1-1-15,-1-2 0 16,-1-3 0-16,2-5 0 16,0-4-24-16,0-5-12 15,0-7-23 1,0-5-39-16,2-3 19 15</inkml:trace>
  <inkml:trace contextRef="#ctx0" brushRef="#br0" timeOffset="16678.6299">6072 4801 60 0,'1'-5'24'0,"1"2"-18"0,1-3 9 15,0 2 3-15,0-2-2 0,1 1 1 16,1-2 2-16,1-1 0 16,0 2-6-16,1-2-3 15,2-1-1-15,0 3 1 16,0 0-5-16,2 1 1 0,-1 1 4 15,2 1-6-15,1 2-2 16,0 0 1-16,-1 2 2 16,2 0-2-16,-2 2-2 15,0 1 0-15,0 0 1 16,-3 1-1-16,0 2 2 16,-3 1 4-16,-2 3 4 15,-2 2 2-15,-2 2 5 16,-3 0-6-16,-3-2-2 15,-2 0-1-15,-2-3 1 16,-4-2-3-16,-1-4-2 16,-1-3-11-16,-1-4-6 0,2-1-16 15,3-1-8-15,1 1-9 16,4 1-5-16,2 1-19 16</inkml:trace>
  <inkml:trace contextRef="#ctx0" brushRef="#br0" timeOffset="17050.394">6371 4733 108 0,'-3'-4'44'0,"3"3"-35"0,-3-1 20 0,3 2 7 16,-2 0-5-16,1 0-1 15,-1 0-8-15,-1 2-3 16,0-1-11-16,0 2-5 0,0 1 0 16,2 3-2-16,-1 2-1 15,1 4 1-15,-1 6-1 16,2 2-3-16,0 2 2 15,0 0-1-15,2-1 0 16,-1 1 4-16,1 0 3 16,-1-2-2-16,2-1 0 0,2-1-6 15,-1-3-2-15,2-1-20 16,2-3-9-16,-1-3-18 16,1-2-40-1,-1-5 14-15</inkml:trace>
  <inkml:trace contextRef="#ctx0" brushRef="#br0" timeOffset="17396.935">6530 4740 108 0,'3'0'41'0,"-3"1"-32"0,2 3 20 0,-2-1 6 16,1 0-4-16,1 1 2 15,-1 1-10-15,1 3-4 16,1 3-11-16,0 2-5 0,1 2-2 16,2 2-1-16,2-1 2 15,1 0 1-15,1 0 1 16,1-1-5-16,1-1-1 15,0 2 3-15,-2 0 3 16,1 0-1-16,-2 0 0 16,-3-2-17-16,-2-5-7 0,-2-6-118 31,-4-4 38-31</inkml:trace>
  <inkml:trace contextRef="#ctx0" brushRef="#br0" timeOffset="17763.108">6616 4783 116 0,'1'-4'46'0,"-1"4"-35"0,0 1 20 0,0-1 8 15,0 0-8-15,0 0-1 16,0 0-13-16,0 0-3 15,0 0-8-15,0 0 0 16,0 0 1-16,0 3-3 0,0-1-1 16,-1 4 1-16,-1 3 0 15,-1 6-2-15,-1 3 1 16,-2 4 2-16,0 0 2 16,-2 4-1-16,-1 2 1 15,0 4-4-15,2-3 0 16,-1-2 1-16,1-6 0 15,-1-2-18-15,2-7-5 16,1-7-37-16,4-7-14 16,2-9-19-16</inkml:trace>
  <inkml:trace contextRef="#ctx0" brushRef="#br0" timeOffset="18384.457">6763 4840 120 0,'-2'7'46'0,"4"-5"-35"0,-1 1 7 0,1 0 2 0,1-1-10 16,1 0-1-16,1-1-3 15,1-1 1-15,1 0-4 16,2 0 0-16,2 0 3 0,1-1-8 16,0-1 0-16,-2 2 0 15,1 0 1-15,-1 2 5 16,1-1 2-16,-2 0-2 15,-1 2-3-15,-2 1 2 16,-2 0 2-16,-1 1 2 16,-3 1 3-16,-1-1 1 15,-2 2 3-15,-2-1-7 16,-1 1-2-16,0 0-1 16,0-1 0-16,0 1-2 15,0 0 1-15,-2 1-2 0,2 0-1 16,0 0-2-16,0 0 1 15,0 1 1 1,0-1 0-16,2-1-18 0,1-3-5 16,1-1-40-1,4-5-43-15,2-2 32 16</inkml:trace>
  <inkml:trace contextRef="#ctx0" brushRef="#br0" timeOffset="18730.299">7009 4769 64 0,'2'-4'27'16,"-1"3"-21"-16,1-2 21 0,-2 3 7 0,1 0-7 15,1 0-3-15,-2 0-1 16,1 2 0-16,1 3-4 15,-2 3-1-15,1 5-10 16,1 3 1-16,-1 4 4 0,1 2-9 16,-2-1-5-16,1 0 1 15,-1 2-1-15,0 0 5 16,0-1 2-16,0 0-2 16,0-3-3-16,-1-5-18 15,1-3-9-15,-2-4-35 16,2-6-42-1,0-4 28-15</inkml:trace>
  <inkml:trace contextRef="#ctx0" brushRef="#br0" timeOffset="19214.364">7123 4852 80 0,'3'-3'33'0,"-1"3"-26"0,1 0 14 0,-2 2 3 16,2-1 1-16,0 2 2 16,-1-1-4-16,-2 4 0 15,0-1-1-15,-2 2-2 16,-1 1-10-16,0 0 0 0,-1 0 1 16,-2 0-6-16,0-2-1 0,0 0-2 15,0-1 1-15,-3 0-2 16,3-1-1-16,0 0 1 15,0-1 1-15,1 0-3 16,1-2 0-16,1 2 1 16,0-2 2-16,1 0-1 15,1-1 2-15,1 0-4 16,3 2 2 0,1-1 2-16,2 0 1 15,2-1 2-15,1 2 1 16,1-2 3-16,2 0-3 0,0 1 1 15,-1 0-1-15,-1 1 1 16,1 0-7 0,-2 1 0-16,0 0-1 0,-2 1 2 15,1 0-1-15,-1 0 2 16,-1 0-2-16,0-1 2 16,-3-1-29-16,0-2-9 15,2 0-25-15,-1-1-10 16,-1-2-13-1</inkml:trace>
  <inkml:trace contextRef="#ctx0" brushRef="#br0" timeOffset="19632.486">7218 4729 60 0,'0'-3'24'0,"3"2"-18"0,-2 1 18 16,1 0 6-16,-1 0 0 15,2 0 2-15,0 1-3 16,0 1 0-16,2 0-5 15,0 2-1-15,1 2-12 16,0 2 2-16,1 1 1 0,1 3-1 0,1 2 2 16,0 0-6-16,1 2-3 15,-1 2-3-15,0-2-3 16,-1 1 1-16,-2 0-1 16,-2 2 2-16,-2 2 3 15,-4 5-2-15,-1 2-2 16,-1 0 2-16,-2-1 0 15,0 1-10-15,-2-4-5 16,1-3-21-16,-1-2-6 16,1-5-37-1,1 0-39-15,1-5 40 16</inkml:trace>
  <inkml:trace contextRef="#ctx0" brushRef="#br0" timeOffset="74436.377">8600 4554 92 0,'-3'2'35'0,"3"-2"-27"0,0 0 16 0,0 0 6 16,3 0-3-16,0-2 1 16,0 1-6-16,1 0-2 15,1-2-11-15,1 0 1 0,0 1 1 16,1-2-4-16,4 0-2 15,1 0-2-15,3 1-3 16,5 0 1-16,-2 2-1 16,1 1 0-16,1 0 2 15,-2 1-3-15,-2 1 0 16,-1-1-17-16,-1 0-8 16,-4-1-57-1,1 2-28-15,-4-1 55 16</inkml:trace>
  <inkml:trace contextRef="#ctx0" brushRef="#br0" timeOffset="74836.639">8643 4668 68 0,'-1'-6'27'0,"1"6"-21"0,0-2 18 0,0 2 7 15,0 0-3-15,0 0 0 16,0 0 0-16,3 1 0 15,0 2-4-15,0-2-1 16,2 0-12-16,1-1 4 0,3 2 5 16,1-2-7-16,5 0-2 15,0-2-9-15,2 1-1 16,-1 0-1-16,-1-1 0 16,0 1 2-16,-1 1 1 15,-1 0-6-15,-1 3 0 16,-3-2-41-16,-1 3-16 15,-1-1-33 1</inkml:trace>
  <inkml:trace contextRef="#ctx0" brushRef="#br0" timeOffset="75653.07">9267 4115 116 0,'-5'16'44'0,"2"-3"-35"0,0 7 7 0,3-10 2 16,0 3-4-16,0 3 2 16,0 0 0-16,2 1-1 15,-1 4-7-15,-1 0 4 0,2 3 1 16,-2 1-4-16,0 1-1 15,0-1-2-15,-2-2-1 16,1-3-1-16,-2-4 0 16,0-2-16-16,0-2-4 15,0-4-23-15,0-2-8 0,0-4-26 16</inkml:trace>
  <inkml:trace contextRef="#ctx0" brushRef="#br0" timeOffset="76109.097">9115 4140 68 0,'2'-5'27'0,"1"2"-21"0,1-2 14 0,-1 1 7 16,2 0-11-16,1-1-3 15,1-2-6-15,2 0 0 16,3 1 5-16,2-1 4 16,1 0-4-16,1 1 1 15,2 0-8-15,0 2-1 16,0 2-2-16,0 0-2 0,0 2 1 15,-1 2-1-15,-2 0 0 16,-2 2 4-16,-2 3 2 16,-2 0 0-16,-3 1-1 15,-1 0 5-15,-4 1 4 0,-1 0-3 16,-3 2-1-16,-3 0-2 16,-1-1 0-16,-4 1-2 15,0 0-1-15,-2-1-6 16,1-2 1-16,0-1-20 15,1-2-7-15,4-1-101 32,5-4 32-32</inkml:trace>
  <inkml:trace contextRef="#ctx0" brushRef="#br0" timeOffset="76575.052">9540 4048 80 0,'5'-6'30'0,"-2"3"-24"0,-2-1 17 0,1 3 7 15,-2-1 1-15,0 2 2 16,-2 0-5-16,1 0-3 15,-1 0-7-15,1 2-1 16,-2-1-10-16,-2 2-2 0,1 1-1 16,-2 1-5-16,0 3 1 15,-2 4-2-15,-1 7 0 16,-1 3 4-16,-1 5 1 0,-1 0 1 16,3-1 2-16,2 1 3 15,1 2 2-15,1 5-8 16,4-1-1-16,1-1 0 15,1-1 3-15,4-4-2 16,-1-3 0-16,2-3 1 16,2-1 0-16,1-1-2 15,0-3-2-15,0-3 3 16,-2-1 2-16,1-4-22 16,-1-1-10-16,2-3-51 15,2-3-49 1,-1-3 39-16</inkml:trace>
  <inkml:trace contextRef="#ctx0" brushRef="#br0" timeOffset="79021.667">9678 4083 120 0,'-1'-5'46'0,"1"5"-35"0,1-4 9 16,-1 4 3-16,2-2 0 15,-1 1 1-15,2 0-16 16,0 1-4-16,2 1-3 16,-2-1-4-16,4 5 2 0,-1-1 1 0,5 10 0 15,-3-4 4-15,2 13 5 16,-1-6-1-16,2 6 3 16,-2-6 0-16,1 6 3 15,-2-4-5-15,2 6-3 16,-1-3-3-16,2 3-3 15,-2-5 3-15,1 1 0 16,-1-2-1-16,0-3 1 16,-1-3-37-16,-2-2-15 15,0-3-41 1</inkml:trace>
  <inkml:trace contextRef="#ctx0" brushRef="#br0" timeOffset="79405.129">9871 4087 88 0,'-3'0'35'0,"3"0"-27"0,-2 4 16 16,2-4 6-16,-1 3-5 15,1-2-2-15,-2 2-7 16,1-1 0-16,-2 4-9 16,1-2 2-16,-2 4 2 0,1-2-6 0,-3 9-1 15,1-3-2-15,-2 8-2 16,1-4 3-16,-2 8 0 16,2-4 3-16,-4 12 1 15,2-6-6-15,-4 6 0 16,3-7 1-16,-3 2 1 15,3-6-1-15,0-2 1 16,2-5-29-16,2-4-11 16,1-2-42-1,7-10-23-15,0 1 49 16</inkml:trace>
  <inkml:trace contextRef="#ctx0" brushRef="#br0" timeOffset="79839.739">9976 4164 88 0,'3'-9'33'0,"-3"9"-26"0,1 1 11 15,-1-1 4-15,2 4-1 16,-1-1-1-16,2 4 1 15,-1-2 1-15,2 2-3 16,-1-1-2-16,3 0-9 16,0-1 6-16,5-2 3 0,-2-1-7 15,6 0-1-15,-3-2-5 16,5 0-1-16,-4 0-1 0,2 0-2 16,-3 0 3-16,0 1 0 15,-3 0-4-15,-1 5-1 16,-2-2 3-16,-2 2 1 15,-1 0 0-15,-3 0-2 16,0 1 5-16,-3 1 1 16,0-1 0-16,-4 5 1 15,1-3-4-15,-5 7 0 16,2-2-3-16,-1 2-3 16,1-3-5-16,1-1-2 15,2-1-35-15,2-6-13 16,1 0-32-1</inkml:trace>
  <inkml:trace contextRef="#ctx0" brushRef="#br0" timeOffset="80157.652">10257 4044 132 0,'0'-5'52'0,"0"4"-41"0,0-1 22 16,0 2 6-16,0 0-24 16,0 0-7-16,1 3-6 15,2 1-2-15,0 3 0 0,0 3 0 16,0 2 0-16,-1-1 2 0,1 9 3 16,1-4 4-16,-2 9 5 15,-1-5-4-15,-2 6 0 16,-1-6-4-16,-2 10 1 15,1-4-4-15,0 5-2 16,0-7 0-16,1 2-1 16,1-3-31-16,1-4-14 15,0-5-43 1,3-7-22-16,-2-2 58 16</inkml:trace>
  <inkml:trace contextRef="#ctx0" brushRef="#br0" timeOffset="80606.602">10433 4196 124 0,'6'-4'49'0,"-6"4"-38"0,1 0 17 16,-1 0 4-16,0 2-2 15,0-1 0-15,-1 3-13 16,-1-1-3-16,-4 3-8 15,2 0 0-15,-7 3 4 0,2-1-8 16,-6 4-1-16,3-2-1 16,-5 4 2-16,4-2 1 15,-1 2 1-15,4-4 4 16,-1 1 3-16,2-3-2 16,2-1 2-16,1-2-4 0,1-1 1 15,2-1-1-15,3-3 3 16,0 0-7-16,6 0-2 15,-1 0-1-15,4 2 0 16,-2 1-3-16,7 4 2 16,-4-1 1-16,5 4 0 15,-1-4 0-15,1 4 0 16,-3-2 0-16,1 0 2 16,-2-2-1-16,0 1 2 15,-2-2-24-15,-2 1-8 16,1-2-57-1,-2-4-54-15,-2 0 42 16</inkml:trace>
  <inkml:trace contextRef="#ctx0" brushRef="#br0" timeOffset="80825.0429">10518 4282 152 0,'0'-5'57'0,"0"5"-44"0,2-3 16 16,-2 3 4-16,1-1-10 15,1-1-3-15,2 1-7 16,-1 0-3-16,5-2-6 16,-1 2 2-16,5-1 3 0,-1 1 6 15,2 0 3-15,-1-1-9 16,2 1-3-16,-2 1-2 16,0 0 0-16,-2 0-5 0,1 0 1 15,-2 0-40-15,0-3-15 16,0 2-50-1</inkml:trace>
  <inkml:trace contextRef="#ctx0" brushRef="#br0" timeOffset="81110.676">10644 4155 124 0,'2'23'49'0,"-2"-23"-38"0,-2 29 17 0,2-24 4 0,0 7 2 16,0-2 2-16,0 6-17 16,0 7-7-16,0-6-7 15,0-2-4-15,-1 3 2 0,1-3-2 16,0 1-1-16,0-1-24 15,0-3-11-15,0-2-24 16,1-4-42 0,-1-2 24-16</inkml:trace>
  <inkml:trace contextRef="#ctx0" brushRef="#br0" timeOffset="81425.924">10793 4179 112 0,'6'0'44'0,"-6"0"-35"0,6 7 27 0,-4-6 11 16,1 3-8-16,-2-1 0 16,4 3-13-16,-2 0-4 15,1 0-13-15,1 1 3 0,2 1 2 16,-1-1-7-16,3 2-4 15,-1-1 0-15,2 2 0 16,-1-2 1-16,2 4 0 16,-2-2-2-16,1 2 1 15,-1-1-2-15,0 0 2 0,-1-2-26 16,-1-2-12-16,-1-2-26 16,0-2-10-16,0-1-17 15</inkml:trace>
  <inkml:trace contextRef="#ctx0" brushRef="#br0" timeOffset="81758.009">10981 4150 148 0,'-5'8'57'0,"5"-8"-44"0,-6 12 34 0,6-10 11 16,-3 5-15-16,0-2-7 16,-3 5-19-16,2-2-8 15,-5 4-6-15,1-2-3 0,-4 5 1 16,3-3-1-16,-4 7 2 16,1-3-1-16,-2 5 2 15,2-3-2-15,-1 3-1 16,1-2-2-16,-2-1 1 15,4-2-12-15,-1-1-5 16,2-3-34-16,2-3-14 16,1-1-30-1</inkml:trace>
  <inkml:trace contextRef="#ctx0" brushRef="#br0" timeOffset="82310.478">11014 3853 124 0,'1'-2'46'0,"1"2"-35"0,1-2 14 0,-2 2 6 16,4 2-6-16,-1-1-2 15,2 0-2-15,0 2-1 16,3 2-11-16,0 2 3 0,3 4 4 16,0 2-6-16,2 4-3 15,-1 2-4-15,1 2 0 16,0 1-2-16,-1-1-1 0,-1 2 3 16,-3-3 2-1,-1-4 7-15,-2 11 2 0,-2-6-3 16,-2 8-1-16,-1-6-6 15,-4 8-1-15,0-6-3 16,-3 11-1-16,2-6 1 16,-2 3 0-16,0-5 0 15,0 1 0-15,1-6-14 16,1-2-3-16,-1-3-15 16,-1-4-6-16,0-2-61 15,-5-4-32 1,2-1 62-16</inkml:trace>
  <inkml:trace contextRef="#ctx0" brushRef="#br0" timeOffset="92831.4559">9285 4677 56 0,'-5'8'24'0,"5"-7"-18"0,0 1 4 0,0-4 4 0</inkml:trace>
  <inkml:trace contextRef="#ctx0" brushRef="#br0" timeOffset="92879.138">9282 4681 136 0,'1'-7'16'0,"1"2"-1"16,-2 0 0-16</inkml:trace>
  <inkml:trace contextRef="#ctx0" brushRef="#br0" timeOffset="93547.7139">9282 4658 199 0,'-3'2'10'0,"0"0"-1"16,0 2 1-16,1 0-5 15,1 0 1-15,1 0 4 0,1-1-2 16,2 0 3-16,2-2-2 16,1 0 0-16,0-1 3 15,1 2 3-15,1-1-4 16,1-1 1-16,0 0-5 16,1 1-2-16,1 2-2 15,1 0-3-15,2-1 1 0,2 1 1 16,2-2-1-1,3 1 2-15,0-1 4 0,0-2 6 16,5-2-5-16,-1 0 0 16,4-1 2-16,1 2 1 15,0-1-3-15,0 2 0 16,-2 1-5-16,-7 0 0 16,-3 0 1-16,7 0 0 15,-6 0-2-15,11 1-2 16,-4 0-2-16,7 1 1 15,-6-1 1-15,10-1 2 16,-7 0-1-16,11 1-1 16,-8 1 3-16,6 0 2 0,-7 1 0 15,2 0 2-15,-5-2-4 16,7 2-2-16,-6-1 4 16,7 0 4-16,-7-1-3 15,8-2 2-15,-10-1-3 16,14-2 0-16,-9 0-3 15,13-1-2-15,-10 1 1 16,10-1 1-16,-8 1-1 16,13 1-1-16,-11 0 1 15,10 2 1-15,-11 0-1 16,11-1-1-16,-11 2 1 16,7 0 1-16,-8 0-1 15,1 3 2-15,-8-2-2 16,2 2-1-16,-6 0 3 15,3 1 0-15,-7-2 1 0,-2 1 0 16,-3 0-2-16,-3-2 1 16,-3 0-13-16,-1-1-3 15,-4 0-32-15,-1-1-10 16,-1 0-38 0,-4-1-54-16,1 1 42 15</inkml:trace>
  <inkml:trace contextRef="#ctx0" brushRef="#br0" timeOffset="94200.978">9788 4800 28 0,'-3'-1'13'0,"2"1"-10"0,-1-2 17 0,2 2 9 0,0 0-2 15,-1-1-1-15,1 1-3 16,0 0-3-16,0 1-4 16,-2 3-2-16,2 2-2 15,0-2 2-15,0 8-7 16,0-3 2-16,2 8 4 0,-1 6 2 15,1 1 0-15,-1 3-1 16,1-5-1-16,-1-3-3 16,1 11-1-16,-1 7-5 15,1-2-1-15,-1-3-1 16,-1-3 1-16,0-2 0 16,0-5 3-16,0-4-16 15,-1-12-48 1,-1-6-6-16,1-5-20 15</inkml:trace>
  <inkml:trace contextRef="#ctx0" brushRef="#br0" timeOffset="94617.7659">9689 4863 96 0,'9'-8'38'0,"-3"5"-29"0,3-2 10 0,-3 2 3 0,0 0-1 16,0 2 2-16,3-2-4 16,3-2 0-16,-1 2-4 15,-2 1 1-15,4 2-9 16,-2 0-2-16,2 4 1 0,-1 0-3 15,0 2-2-15,-3 1 4 16,-1 2 1-16,-2-1 2 16,-3 2 2-16,0-2-3 15,-6 1-2-15,-5 3 2 16,-1-3 2-16,-3 1-4 16,0-2-3-16,-1-3-10 15,-1-1-3-15,2-1-10 16,2-1-4-16,2-2-26 15,4 2-54 1,4-2 14-16</inkml:trace>
  <inkml:trace contextRef="#ctx0" brushRef="#br0" timeOffset="94951.4619">9970 4859 108 0,'0'-2'41'0,"0"2"-32"0,1-4 11 0,1 4 2 0,-2-1-4 15,0 0 2-15,0-1 2 16,0 1 1-16,-2 2-12 16,1 1-4-16,-2 4-1 0,0 0 3 15,-2 6 2-15,2-2-1 16,-1 6 1-16,-1-2-2 15,1 10 0-15,1-4-5 16,1 8-3-16,1-5 0 16,2 3-1-16,1-2 2 15,4 0 3-15,-2-5-7 16,5 0 0-16,-1-5-2 16,4-2-1-16,-3-2-18 15,3-6-10-15,-2 0-36 16,4-7-40-1,-4 0 33-15</inkml:trace>
  <inkml:trace contextRef="#ctx0" brushRef="#br0" timeOffset="95265.895">10102 4893 108 0,'0'-14'44'0,"0"14"-35"0,0-10 18 0,0 9 7 15,0 0-5-15,0-1-2 16,0 2-9-16,0 0-3 16,3 3-9-16,-1 0 5 0,2 5 2 15,1-2 0-15,2 5 0 16,-1-2-1-16,5 6 0 16,-2-3-4-16,3 7 0 15,-3-3-3-15,3 5 0 0,-3-3-3 16,1 2-2-16,-1-3-2 15,0 3 1-15,-1-4-15 16,-2 0-4-16,0-3-21 16,-3-1-7-16,0-1-45 15</inkml:trace>
  <inkml:trace contextRef="#ctx0" brushRef="#br0" timeOffset="95551.369">10252 4908 124 0,'-3'-19'49'0,"3"19"-38"0,0-14 17 0,0 12 4 15,0-2-9-15,0 2-3 16,0 2-9-16,0 0-3 16,0 6-4-16,0 0-1 0,-1 7 1 15,-1-2 9-15,-2 10 6 16,1-4-6-16,-3 10 0 15,0-5-5-15,-2 4-3 16,2-4-2-16,-1 0-3 16,1-4-2-16,-2-4-1 15,2-2-40-15,0-2-17 16,2-2-33 0</inkml:trace>
  <inkml:trace contextRef="#ctx0" brushRef="#br0" timeOffset="95969.351">10338 4969 60 0,'1'-2'24'0,"-1"2"-18"0,3-3 22 16,-3 3 9-16,3 0-11 15,0 0-4-15,3 0 4 16,-1 0 3-16,2 1 4 15,1-1 3-15,2 2-20 16,-1-1 6-16,3 0 2 0,-1-1-8 16,3 0-2-16,-4 0-6 0,4 0-3 15,-2 0-2-15,1 2-3 16,-1-2 1-16,0 1 1 16,-1 0-1-16,-2 3 2 15,-2-1-2-15,-2 3 2 16,-2-2-4-16,-3 5 0 15,0-2 1-15,-5 5 0 16,2-2 0-16,-3 5 0 16,2-2 0-16,-2 1 2 15,0-4-1-15,0 1 2 16,1-2-22-16,1-1-7 16,1-1-16-16,0-2-6 15,0-1-27 1,1-1-34-16,1-2 33 0</inkml:trace>
  <inkml:trace contextRef="#ctx0" brushRef="#br0" timeOffset="96384.427">10670 4803 116 0,'0'-7'46'0,"0"7"-35"0,1 1 12 0,-1-1 2 16,3 4 0-16,-3 0 2 16,2 6-2-16,-1-1 2 15,1 6-15-15,-1-2 4 0,1 6 4 16,-1-5-7-16,1 10-2 16,-2-4-6-16,0 10-4 15,0-6 2-15,0 4 0 16,0-5-1-16,-2 1-2 15,2-6 3-15,0 0 2 16,0-4 0-16,2-3 2 16,-2-3 7-16,3-4 3 15,-2-1-8-15,4-6-3 16,-1 2-4-16,2-6-2 16,0 2 1-16,2-3 1 15,-2 1-8-15,1-4-1 16,1 2-16-16,1-4-5 0,1-6-17 15,-2 7-6-15,0 3-9 16,-1-2-44 0,-1 3 15-16</inkml:trace>
  <inkml:trace contextRef="#ctx0" brushRef="#br0" timeOffset="96618.32">10786 5007 92 0,'-5'7'35'0,"5"-7"-27"0,-1 12 27 0,1-10 11 16,0 5-2-16,0-2-1 15,1 3-9-15,1 0-4 16,1 0-16-16,-2-1 0 0,4 2 0 16,-1-2-7-16,2 1-2 15,-1-1-3-15,1-1 1 16,0 0-15-16,0-1-5 15,-2 0-20-15,2-2-9 16,0 0-37 0,2-3-30-16,-2 0 44 15</inkml:trace>
  <inkml:trace contextRef="#ctx0" brushRef="#br0" timeOffset="97019.633">10849 4764 152 0,'6'0'57'0,"-3"3"-44"0,1 2 16 15,1-2 6-15,-2 1-6 16,0-2 0-16,3 6-5 15,1 4-1-15,-1-2-12 16,-1-2-4-16,2 8-1 0,-1-4-1 16,3 5 0-16,-1-2-3 0,-1 5 1 15,-1-3 0 1,0 11 1-16,-1-4-2 0,-2 7 1 16,0-6-2-16,-5 6 2 15,1-7-2-15,-2 5 2 16,0-5-15-16,-2 2-7 15,2-6-19-15,-1-2-6 16,-1-3-59 0,1-1-27-16,1-4 67 15</inkml:trace>
  <inkml:trace contextRef="#ctx0" brushRef="#br0" timeOffset="110880.016">2665 5393 96 0,'0'-7'35'0,"0"6"-27"0,0-2 16 16,0 2 6-16,0-1-3 0,-1 1 1 15,-1 0-9-15,-1 1-1 16,0 0-11-16,-1 0 0 0,-2 2 0 15,-2 2-6-15,0 3 0 16,-1 4-3-16,-1 3-2 16,-1 6 3-16,2 4 0 15,2 2 1-15,1-2 0 16,0 1 0-16,3-2 2 16,1 0-1-16,2-1-1 15,2 1 1-15,1-2 1 16,3-1-1-16,0-2-1 15,0-4 3-15,1-1 2 16,1-4-2-16,-1-2-2 16,2-2-31-16,-1-4-13 15,-1-2-35 1</inkml:trace>
  <inkml:trace contextRef="#ctx0" brushRef="#br0" timeOffset="111409.898">2827 5389 108 0,'2'0'44'0,"-4"1"-35"0,2-1 18 0,0 0 5 15,0 0-4-15,0 0-2 16,0 0-8-16,0 0-3 16,0 0-9-16,2 3-4 0,-1 1 1 15,-1 1 0-15,0 2 1 0,2 3 0 16,-2 5 2-16,0 5-3 16,0 2 0-16,0 2 1 15,-2 1 2-15,1-1-3 16,-1 0-2-16,1 3 0 15,-1-1 1-15,1 1-1 16,-1-3-1-16,1-4 5 16,-2-2 1-16,0-5-9 15,1-4-3-15,-1-2-30 16,0-6-14-16,2-5-38 16</inkml:trace>
  <inkml:trace contextRef="#ctx0" brushRef="#br0" timeOffset="111812.12">2922 5632 124 0,'3'0'49'0,"0"-2"-38"0,3 1 17 15,-2 1 4-15,1-1-2 16,1-1 2-16,1 1-9 15,2 0-2-15,2-1-12 16,1 1-1-16,0 0-1 0,2-1 1 16,-1 2 0-16,1 0-4 15,-2 0-3-15,-2 0 0 16,-1 2-1-16,0-2-9 16,-3 0-2-16,0 0-54 15,2-3-63 1,1-5 24-16</inkml:trace>
  <inkml:trace contextRef="#ctx0" brushRef="#br0" timeOffset="112216.855">3332 5606 88 0,'-6'0'35'0,"7"-1"-27"0,-1-2 16 0,2 2 6 0,1 1-5 15,-2 0 0-15,2 1 1 16,0 3 3-16,-1 2-15 15,-1 3 7-15,1 4 6 0,-2 6-6 16,0 4-2-16,0 2-9 16,0 2-2-16,0 2-4 15,0 3-3-15,0 3 0 16,0 1 1-16,0 0-1 16,-2-4-1-16,2-2-13 15,-1-5-6-15,1-5-6 16,0-4-2-16,-2-4-25 15,-1-4-9-15,2-5-17 16</inkml:trace>
  <inkml:trace contextRef="#ctx0" brushRef="#br0" timeOffset="112612.282">3291 5672 128 0,'-4'-18'49'0,"2"12"-38"0,4-2 10 0,-1 4 2 16,4-2-2-16,1 1 2 15,1-2-4-15,2-1-2 0,2-1-9 16,1 0 4-16,2 1 1 16,1 0 0-16,3 1 2 15,1 0-2-15,1 3 2 0,-1 3-4 16,-1 2-1-16,0 3 0 15,-4 4 1-15,-2 3-5 16,-2 1-2-16,-2 3 2 16,-4 3 1-16,1 2-3 15,-10 0-3-15,1-1 2 16,-4-2 2-16,-2-3-2 16,-5-3-2-16,-3-3-11 15,-2-4-6-15,1-3-23 16,1-2-8-16,3-3-21 15,1-3-10-15,5-2-5 16</inkml:trace>
  <inkml:trace contextRef="#ctx0" brushRef="#br0" timeOffset="112945.347">3476 5279 132 0,'12'-14'52'0,"-1"8"-41"0,2 0 18 0,-5 4 3 15,1 1-6-15,1 1-1 16,1 0-5-16,1 3-3 0,3 1-9 16,1 2 6-16,2 4 5 0,2 3-1 15,-1 2 1 1,-1 1-4-16,-1 1-1 0,-2 3-6 15,0 5-3-15,-1 6-2 16,-4 4 0-16,-1 2 0 16,-3 2 3-16,-1-10-3 15,-2 18-2-15,-3-3-3 16,0-5 1-16,-2-6-17 16,-2-6-8-16,-1-7-28 15,-1-7-11-15,2-9-39 16</inkml:trace>
  <inkml:trace contextRef="#ctx0" brushRef="#br0" timeOffset="113419.167">3832 5172 124 0,'3'-5'49'0,"-3"5"-38"0,0 1 12 16,0-1 3-16,2 3 1 15,-2 1 3-15,1 1-12 16,1 5-3-16,-1 3-9 15,1 3-2-15,-1 3 2 0,1 1-3 16,-1 1-2-16,-1 1 2 0,0-4 0 16,-1 0-1-16,-1-4 1 15,1 0-24-15,-1-4-8 16,1-3-35 0,-1-4-42-16,4-7 30 15</inkml:trace>
  <inkml:trace contextRef="#ctx0" brushRef="#br0" timeOffset="113748.132">3940 5259 124 0,'5'0'46'0,"-4"2"-35"0,-2-1 7 0,1-1 4 16,0 1-4-16,-3 1-1 16,0-1-7-16,-2 0-2 0,1-1-4 15,-2 0-1-15,1 2 3 0,-1 0-1 16,0 2 2-16,0 2-2 15,0 3 2-15,0 2-4 16,-1 1 0-16,1 0 8 16,1 0 4-16,1-3-3 15,2-1 1-15,2-1-8 16,2-2-3-16,2-1 5 16,2-3 3-16,3 1-5 15,3-2-3-15,2 0 1 16,2 1 0-16,-1 0-4 15,-1 2 1-15,-2 1-11 16,-2 1-3-16,-1 1-33 16,-1-2-14-16,-2 0-30 15</inkml:trace>
  <inkml:trace contextRef="#ctx0" brushRef="#br0" timeOffset="114034.625">4039 5358 124 0,'3'-8'46'0,"0"9"-35"0,0-3 20 0,-1 2 10 0,1 0-13 16,0 0-4-16,2 1-12 15,1-1-3-15,1 3-5 16,1-2-1-16,1 0 1 0,1-1-2 15,2 0-2-15,0 0 1 16,0-1-1-16,0 0 0 16,0 1 2-16,-1 0-6 15,-1-2-1-15,-1 1-29 16,0-2-13-16,-1-2-35 16</inkml:trace>
  <inkml:trace contextRef="#ctx0" brushRef="#br0" timeOffset="114396.925">4133 5237 100 0,'-2'0'38'0,"2"1"-29"0,2 2 10 0,-1-1 3 16,1 2 3-16,-1 2 4 16,1 0 0-16,-1 2 0 15,1 0-16-15,-1 3 1 0,-1-2 0 16,0 2-5-16,0 1-3 16,0 0-6-16,0 0 0 15,0 1 0-15,0 1 0 16,0-1 0-16,0 0 0 15,-1 1-11-15,1-2-3 16,-2-2-13-16,2-2-5 0,-1-4-27 16,1-4-35-1,3-5 26-15</inkml:trace>
  <inkml:trace contextRef="#ctx0" brushRef="#br0" timeOffset="114694.164">4262 5235 140 0,'1'3'52'0,"-1"0"-41"0,2 3 20 0,-1-2 7 15,1 2-10-15,-1 0-1 16,2 2-10-16,0 0 0 15,2 3-10-15,1-3-4 0,0 0 0 16,1 0-2-16,2 1 2 16,2 1-2-16,1-1-1 15,-2 0 1-15,-1 1-1 16,0-1-3-16,-1 0 0 16,-2-1-20-16,0-1-8 15,-2-2-30 1,-2-1-47-16,-1-1 22 15</inkml:trace>
  <inkml:trace contextRef="#ctx0" brushRef="#br0" timeOffset="114979.409">4409 5192 144 0,'0'-2'55'0,"0"2"-43"0,0 2 19 16,0 1 5-16,-2 1-14 16,-1 3-2-16,0 3-12 15,-1 4-3-15,-1 1-3 0,-1 1-2 16,-1 0 3-16,-1 1-2 0,-1-2 2 16,0-1-2-16,0 0-1 15,-1 0-4-15,1 1 0 16,-3 0-14-16,3-1-3 15,0 1-27 1,1-2-51-16,2 1 16 16</inkml:trace>
  <inkml:trace contextRef="#ctx0" brushRef="#br0" timeOffset="135980.175">2623 5844 72 0,'0'1'27'0,"1"-1"-21"0,1-1 7 0,-2 1 2 16,1 0 3-16,1-1 1 15,1-1-6-15,-2 1 0 16,1 0-6-16,1-1 1 16,0 1-7-16,0 0-1 15,0-1 0-15,0 2 0 0,2 0 0 16,1 2 0-16,0-1 0 0,1 0 0 16,1 1 2-16,1-2 3 15,0 0 4-15,0 0 2 16,1 0 3-16,2 0-3 15,3 0-1-15,0 1-6 16,0 0-3-16,2 1 2 16,-1 0 2-16,-1 0-2 15,0-1-2-15,-1 0 0 16,1-1 1-16,0 0-3 16,0 0-2-16,1-1 4 15,1 0 1-15,-1 1 6 16,2 0 3-16,-1 0-2 15,0 1 2-15,-1 0-4 16,-1 1 1-16,-1 0-7 0,-1 1-1 16,1 0 0-16,-2-1 2 15,0 0 1-15,0-2 1 16,1 0-2-16,4-2-2 16,-1 0 1-16,2-1-1 15,2 0 2-15,-1 1 1 16,1 0 1-16,-1 1 0 15,-1 0 0-15,-3 1 2 16,0 0 1-16,-1 0 1 16,-1-2-4-16,1 1-3 15,0 0 0-15,2-1 1 16,2 0-1-16,3 0-1 16,0 0-2-16,2 0 1 0,-1 0 1 15,-1-1 0-15,-1 2 0 16,1-1 0-16,-2 1 4 15,2 0 2-15,0 1-2 16,2 0-3-16,-1 1-3 16,1 2 1-16,-1-1 1 15,-2 1 2-15,-2 0 1 16,-1-1 1-16,-2 1 0 16,-2 0 0-16,-1-2-2 15,-1 0 1-15,-2-1 0 16,-2 2 3-16,1-1-19 15,-2 2-5-15,-2-1-25 16,-1 1-8-16,0 1-50 16</inkml:trace>
  <inkml:trace contextRef="#ctx0" brushRef="#br0" timeOffset="136730.3039">2887 6015 88 0,'0'0'35'0,"0"0"-27"0,2 1 9 0,-2-1 4 0,1 3-3 15,1 1 1-15,-1 1-1 16,1 2 0-16,-2 1-5 15,0 3 0-15,-2 3-8 16,1 8 4-16,-1 4 1 0,-1 4-5 16,2-1-1-16,-1-2-2 15,1 0 1-15,-1-3-2 16,2-3-1-16,0-4 5 16,0-2 1-16,0-6-16 15,2-6-7-15,-1-6-63 16,4-7-31-1,-1-8 52-15</inkml:trace>
  <inkml:trace contextRef="#ctx0" brushRef="#br0" timeOffset="136957.443">2947 6223 96 0,'5'2'38'0,"-2"-1"-29"0,1 0 8 0,1-1 2 16,1 0-5-16,1-1 0 15,2 0 0-15,4-1 2 16,0 1-3-16,1 0 2 16,1-1-8-16,-2 1-4 0,-1 0 0 0,0-1 0 15,-1 2 1-15,-2-1-7 16,0 0-2-16,-2-1-73 15</inkml:trace>
  <inkml:trace contextRef="#ctx0" brushRef="#br0" timeOffset="137261.11">3251 6209 108 0,'1'5'44'0,"2"-1"-35"0,2 5 9 16,-2-3 2-16,0 2-6 0,1 2 0 16,1 4-2-16,-1 3 2 15,1 4-7-15,1 5 0 0,-2 3 0 16,1 3-1-16,-1 0 1 15,-1 3-4-15,2 0 0 16,-1-2-17-16,1-5-7 16,-1-5-56-1</inkml:trace>
  <inkml:trace contextRef="#ctx0" brushRef="#br0" timeOffset="137613.638">3234 6263 136 0,'-1'-5'52'0,"2"5"-41"0,4-3 7 16,-2 2-2-16,1 0-3 16,4-2 2-16,1-2-4 15,3-2-1-15,1-1-6 16,2 0 4-16,0-1 2 0,2-3 10 15,0 2 5-15,-1 2-2 16,2 4-2-16,-1 3-9 16,-1 3-3-16,-1 5-3 15,-3 4 1-15,-1 4-4 0,-4-1 0 16,-2 1 1 0,-5 0 0-16,-3-1-2 0,-3 0-2 15,-3-2-2-15,-3-3 1 16,-3-1-15-16,-2-3-6 15,2-2-31-15,3-3-14 16,2 0-28 0</inkml:trace>
  <inkml:trace contextRef="#ctx0" brushRef="#br0" timeOffset="137915.502">3520 5958 144 0,'7'-2'55'0,"-7"2"-43"0,11 4 8 0,-5-1 2 0,0 1-7 15,1 0 2-15,2 1-1 16,5 3-1-16,2 0-7 16,4 0 1-16,1 3 2 0,0 1 5 15,0 1 4-15,-2 6-6 16,-3 5-1-16,-4 5-1 15,-3 5 2-15,-5-1-7 16,-4 1-2-16,-3 3-8 16,-3 0 0-16,-3-2-19 15,-1-6-6-15,-3-3-23 16,1-8-7-16,0-8-34 16</inkml:trace>
  <inkml:trace contextRef="#ctx0" brushRef="#br0" timeOffset="138313.266">3780 5897 124 0,'0'-1'46'0,"1"2"-35"0,-1 1 14 0,2 0 4 15,-2 1-3-15,1 1-1 0,1 1-9 16,1 2-3-16,0 4-7 16,0 2 9-16,0 3 5 0,0 4 1 15,-2 0-1-15,1 2-4 16,-2 0-2-16,0 2-8 16,0-1-4-16,0-3-1 15,0-4 1-15,0-4 5 16,1-5 4-16,1-6-6 15,1-5-1-15,0-4-2 16,1-3 1-16,1 1-2 16,-1-2-1-16,1 1 1 15,-1 2-1-15,-1 1 0 16,0-2 0-16,0 2-22 16,0-1-8-16,0 0-34 0,0 1-11 15,0 1-23 1</inkml:trace>
  <inkml:trace contextRef="#ctx0" brushRef="#br0" timeOffset="138608.3209">3867 6076 212 0,'0'3'82'0,"0"-2"-64"0,0 2 20 16,0-2 3-16,0 2-17 15,0 0-3-15,1 1-13 16,1 0-3-16,1 1-3 16,1 0-4-16,4 2-1 0,1 1 2 15,1 1 0-15,2 1 1 16,2-1 0-16,-2 0-18 15,-2-2-8-15,1 0-24 16,-4-2-8-16,-1-4-38 16</inkml:trace>
  <inkml:trace contextRef="#ctx0" brushRef="#br0" timeOffset="139279.578">2772 5909 80 0,'-15'-1'33'0,"7"2"-26"0,-1 3 7 0,5-1 1 15,-1 1-2-15,1 3 0 16,-1-1 4-16,1 2 1 15,-1 2-1-15,1 1 0 16,-2 1-1-16,0 4 0 16,0 0-8-16,-2 4-1 0,1 5 0 15,-1 10-3-15,1 3-1 16,-1 1-1-16,2 1 1 16,3 6-4-16,3-2 0 15,3-3 1-15,2-4 0 16,2-3-3-16,2-6 2 15,3-3 3-15,3-3 1 16,3-5-4-16,2-2 1 16,2-3-22-16,-1-3-10 15,-1-4-46-15</inkml:trace>
  <inkml:trace contextRef="#ctx0" brushRef="#br0" timeOffset="140185.005">4953 5554 104 0,'-2'0'41'0,"4"0"-32"0,-1 2 11 0,-1-2 4 0,2 0 0 16,1 0 3-16,0 0-13 16,1 0-3-16,2 0-7 15,3 0 2-15,3 0 3 0,3 0-5 16,3-2-2-16,3 2-1 15,2 0 1-15,-2 0 1 16,-2 0 1-16,0 0-2 16,-4 0 1-16,-2 0-4 15,-2 2 0-15,-2-2-15 16,-3 1-6-16,-2 0-29 16,-2 2-41-1,-4 1 18-15</inkml:trace>
  <inkml:trace contextRef="#ctx0" brushRef="#br0" timeOffset="140548.21">5008 5648 104 0,'-3'1'38'0,"3"0"-29"0,-1 2 8 0,1-2 4 16,0 2-3-16,0 0-1 16,1-1-5-16,2 1 0 0,0 0-7 15,2-1 1-15,2 1 4 0,2 0-2 16,3-1 3-16,2 0 3 16,2-1 1-16,1 0-2 15,-1-1 2-15,1 0-8 16,-3 0-4-16,-2 0-2 15,0-1-1-15,-2 1 4 16,-1 1 2-16,-1 2-16 16,-2 1-5-16,0 0-42 15,-3 0-59 1,0-1 21-16</inkml:trace>
  <inkml:trace contextRef="#ctx0" brushRef="#br0" timeOffset="174287.693">5878 4043 76 0,'-1'-5'30'0,"1"5"-24"0,-2-2 6 0,1 2 0 16,-1 2-1-16,1-1 3 16,-2 0-3-16,0-1-1 15,0 0 2-15,0 0 3 16,0 0 3-16,0-2 1 15,1-1-10-15,1-2-3 16,-1-1-4-16,2 1 1 0,0-2 2 0,2-1-2 16,-1 0 0-16,2-1-1 15,0-2 1-15,0 0-2 16,2 1 2-16,-1-1-4 16,2 0-2-16,2 2-3 15,1 0 1-15,3 1 3 16,3 1 1-16,1-1 1 15,2 3 0-15,-1 1 2 16,1 1 1-16,-2 2-4 16,-1 1-1-16,-1 1-2 15,-2 2 3-15,-2 1 0 16,-1 0 3-16,0 2-1 16,-1 0-1-16,1-1 1 0,0 2-1 15,0-1 0-15,0 1 2 16,1 0-3-16,1-1-2 15,1 1 4-15,0-2 3 16,0 1 1-16,2-2 2 16,-1-2-2-16,1 1 2 15,-2-2-2-15,1 1 2 16,1-2-2-16,-1-2 0 16,1 0-3-16,1-2 1 15,1-2-2-15,1 0-1 16,-1-2 1-16,1-2 1 15,-1 1-1-15,-1 0 2 16,0 1-2-16,-1 0-1 0,-1-2 3 16,-2 2 0-16,-1 2-1 15,-1-1 1-15,-1 2-4 16,-2-1 0-16,0 2 3 16,-2 0 1-16,-1 0-1 15,0 2 1-15,0-1-2 16,-1 2-1-16,-1-1-4 15,-1 2 0-15,2 2 0 0,-1 0-1 16,1 2 4 0,-1 2 0-16,1 2 1 15,1 1 0-15,0 0 0 16,0 3 0-16,1 2-3 16,1-2 2-16,1 0 1 15,0-2 2-15,2 0-3 0,1-1 0 16,1 0 1-16,2-2 2 15,2-2-1-15,2 1-1 16,1-2 1-16,-1 0-1 16,2-2 2-16,0 1 1 15,0 0 1-15,2-2 0 16,-4-1 0-16,1-1 2 16,-1-1-3-16,4 1 0 15,1 0-1-15,1-1 1 16,2 1-4-16,0 0 0 15,1-1 1-15,-3 2 2 16,-1 0 1-16,-1 0 3 16,-2 0 3-16,-2 2 2 15,-1-1 1-15,-1 2 2 0,-2 1-5 16,0 0-3-16,-2 0-3 16,1 1-3-16,-2 1 1 15,1-1-1-15,1 2 0 16,1-1 0-16,-3 1 0 15,-2 1 0-15,-1 0 2 16,-3 0 1-16,-1 0-15 16,-5 0-6-16,-3 0-35 15,-3-1-14-15,-2-3-31 16</inkml:trace>
  <inkml:trace contextRef="#ctx0" brushRef="#br0" timeOffset="175121.756">6279 3795 108 0,'-1'4'41'0,"4"-4"-32"0,-3 1 13 0,1-1 3 16,2-1-2-16,0-2 0 15,2-1-3-15,-1-3-3 16,2-2-9-16,2-3 1 0,-2-4 2 16,0-3 2-16,0-1 5 15,0 0-8-15,0 0-1 16,0-1-3-16,0 1-1 15,0 1-3-15,0 0 1 16,0 2-2-16,0 1-1 16,-2 1 3-16,1 3 0 15,-1 4-1-15,-1 1-2 16,0 5-2-16,0 0 1 16,2 5-1-16,-1 1 0 0,2 2 0 15,0 0 0-15,2 2 0 16,-1 2 0-16,1 0 2 15,-1 1 0-15,1 2 0 16,-2 3 2-16,-2 4-1 16,1 3-1-16,-2 2 1 15,0-1-1-15,0-2 0 16,0-4 2-16,1-2-1 16,1-2 2-16,-1-5-22 15,1-1-9-15,-1-1-2 16,1-2 1-16,-2-1 2 15,0-1 3-15,0 0-7 16,-2-1-40-16,-2 1 1 16</inkml:trace>
  <inkml:trace contextRef="#ctx0" brushRef="#br0" timeOffset="175436.4939">6314 3690 68 0,'4'-5'27'0,"-2"4"-21"0,2-2 14 16,-1 3 4-16,0 0-4 15,2 0 1-15,1 0-3 16,1 0 0-16,4 0-3 16,1 0 1-16,1 0-5 15,2-1-1-15,0-1-6 16,0 2 2-16,0 0 0 0,-1 0-2 16,-2 0-3-16,-3 0-18 15,-3 2-9-15,-6 0-50 16</inkml:trace>
  <inkml:trace contextRef="#ctx0" brushRef="#br0" timeOffset="176772.199">7439 4048 96 0,'-5'-1'38'0,"5"1"-29"0,-1 0 8 15,1 0 4-15,-2 0-3 16,1 0 1-16,1 0-6 16,0 0 0-16,0-1-6 15,0-1 1-15,0-2-5 16,1-4 3-16,2-2 0 0,2-2 0 16,-1-2 1-16,1-1 0 15,1 1 3-15,0-2-3 16,0 0-2-16,0 0 0 15,0 1 1-15,1 0-3 16,1 2 0-16,1 2-1 0,0 2-2 16,0 2-4-16,3 2 0 15,0 1 0-15,1 3 2 16,2 2 1-16,0 3 1 16,1 1-3-16,-1 2 2 15,-2 1 1-15,1 1 2 16,-1 1-1-16,1-2-1 15,-1 0 3-15,1-3 0 16,1-2 1-16,0-3 2 16,1-2-1-16,1-2 0 15,-1-4-3-15,-1 2-2 16,0-2 1-16,-1 1 1 16,-2 0-1-16,-2 1-1 15,-1 0 5-15,-1 0 4 0,-1 0-3 16,-1 1 2-16,0 0-5 15,0 1 0-15,-1 0-3 16,2 2-3-16,-1 1-1 16,0 1 0-16,0 0 3 15,2 1 0-15,-1 1-2 16,1-1 0-16,0-1 4 16,-1 0 1-16,1 0 2 15,-2 0 0-15,0 0-5 16,0 0 1-16,-2 0 0 15,1 0 0-15,-1 0 2 16,-1 1 1-16,0-1-1 16,2 0-2-16,-1 0 1 0,1-1-1 15,1 0-3-15,1-1 2 16,1 2-1-16,-1 0 0 16,1 0 4-16,-1 0 1 15,-1 2-6-15,0-1 0 16,-1 2 1-16,-2-1 1 15,-2 1-8-15,1 1-4 16,-2 0-9-16,0 1-3 16,-2 2-14-16,-1 0-5 15,-3-1-27 1</inkml:trace>
  <inkml:trace contextRef="#ctx0" brushRef="#br0" timeOffset="177101.8979">7823 3562 120 0,'3'8'46'0,"-1"-4"-35"0,-1 0 12 0,1-1 2 15,1 1-11-15,0 3-3 16,1 1-5-16,1 1 1 16,-1 2-4-16,-1 2 0 0,-1 0 1 15,-1 2 0-15,-1 0 0 16,-1-2-20-16,-2-1-7 15,-2-4-15 1,-1-3-39-16,0-6 6 16</inkml:trace>
  <inkml:trace contextRef="#ctx0" brushRef="#br0" timeOffset="177707.076">7763 3574 96 0,'-6'-5'35'0,"5"2"-27"0,-2 1 13 0,1 0 7 0,1 0 1 16,1-2 3-16,0 0-17 16,1-2-7-16,4 1-5 15,1-2 0-15,3 2 2 0,4-2-2 16,2 3 0-16,2 1-1 16,-1 2 1-16,-1 1 2 15,-1 1 4-15,-2 3-2 16,-3 2-2-16,-2 1-2 15,1 1-3-15,-4 1 3 16,-1 0 0-16,-3 1 1 16,-1-1 0-16,-2-1 0 0,-3 0 2 15,0-1-3-15,0-2-2 16,0-1 0-16,0 0 1 16,1-1-1-16,2-2 2 15,0 0-2-15,2 1-1 16,1-2-2-16,0 0 1 15,3 0-1-15,1 0 0 16,2 0 2-16,2 0 0 16,-1-2 0-16,4 1 0 15,-4 1 0-15,2 0 0 16,0 0-3-16,-1 1 2 16,-1 1 3-16,-1 0 1 15,1 1 3-15,-3 1 3 16,-1 3-2-16,-1 2 1 15,-2 3-3-15,0 3 0 0,-2-2-1 16,-1 2 2-16,-1-2 1 16,-3 0 1-16,1-1-2 15,-3-2-1-15,-1-4-1 16,-4-2 0-16,-4-4-18 16,0-2-5-16,0-4-26 15,2 1-9-15,1-2-45 16</inkml:trace>
  <inkml:trace contextRef="#ctx0" brushRef="#br0" timeOffset="178844.162">7077 3748 88 0,'0'0'35'0,"1"0"-27"0,1 0 9 16,-2 0 4-16,0 0-3 16,0 0-1-16,0 2-3 15,1 1 1-15,-1-3-2 16,0 0 0-16,0 0-7 15,0 0 5-15,0 0 2 0,2-1 2 16,-2-1 1-16,0 1 3 16,0-3 0-16,0 0-4 15,0-4 1-15,0 1-3 16,0-6 2-16,1-6-6 0,2 2-3 16,0-2-3-16,2 5-3 15,-1-1-2-15,5 2-1 16,0-1-1-16,2 1 0 15,-1 1 3-15,1 1 0 16,-2 3 1-16,0 3 0 16,-2 1-3-16,2 3 0 15,-1 3-1-15,1 2 3 16,-2 2 0-16,2 0 1 16,-1 2 0-16,-1 2 0 15,1 0 0-15,0 4 0 16,-1 0 0-16,-1 4 0 15,-1 0 2-15,-1 2 3 16,-1-1-2-16,0-2-2 16,-1-1 2-16,-2-1 2 0,0-2-2 15,1 0-2-15,-1-3 2 16,0-2 0-16,0 0-1 16,2-2 1-16,-1-2-4 15,1 0-2-15,-1-2-18 16,1 0-9-16,1-1-17 15,0-1-9-15,-2 0-35 16</inkml:trace>
  <inkml:trace contextRef="#ctx0" brushRef="#br0" timeOffset="199439.802">3033 6760 88 0,'-7'-9'33'0,"7"3"-26"0,1-4 0 0,2 4 1 15,2-2-3-15,2-2 0 16,2-4-1-16,2 0 0 16,-1-4 0-16,2-1 0 15,0 1 4-15,3-4 3 16,5-2 0-16,7-2 1 16,7-8-2-16,4-7-1 15,2-6-3-15,8 0-1 16,7-3-3-16,-3-2-4 0,-1 2-1 15,2 3 4-15,2 3 1 16,-4-1 2-16,-3-2 2 16,1 1 1-16,2-1 3 15,0 1-7-15,-6 1-2 16,-5 2 1-16,-4 6 1 0,-9 6-17 16,-6 7-7-16</inkml:trace>
  <inkml:trace contextRef="#ctx0" brushRef="#br0" timeOffset="200087.546">3338 5743 108 0,'-3'2'41'0,"3"1"-32"0,1 2-5 16,1-2-2-16,1 0-4 16,1-2 0-16,3-1 2 15,0-3 0-15,4-5 8 16,4-6 5-16,6-4 5 16,6-2 1-16,3-1-6 15,1-5-3-15,4-3-1 16,8-7-1-16,4-1-4 15,-4 1-1-15,-2 2 3 0,-2 3 3 16,-1 2 2-16,-2 1-1 16,-2 1-1-16,-2 2-5 0,-2 1-1 15,-3 3 1-15,-5 1 0 16,-1 2-2-16,-1 2-2 16,-2 3-21-16,-3 3-9 15,-2 4-20 1,-3 4-42-16,-4 12 17 15</inkml:trace>
  <inkml:trace contextRef="#ctx0" brushRef="#br0" timeOffset="200958.711">5765 5379 132 0,'-6'-2'49'0,"3"0"-38"0,0 1 4 15,2 1-2-15,-1 1 0 0,-1 1 5 16,-1 0-8-16,-2 4-1 16,0 0-5-16,-2 5-1 0,-1 4 3 15,0 3-1-15,2 5 2 16,1 1-4-16,0 3 0 15,1 2-1-15,2 1 1 16,0 2-2-16,2 2-1 16,1 1 3-16,0-2 0 15,1-3-4-15,2-3 1 16,3-6 0-16,2-2 2 16,1-5-23-16,1-2-11 15,2-5-47 1</inkml:trace>
  <inkml:trace contextRef="#ctx0" brushRef="#br0" timeOffset="201241.239">5898 5498 104 0,'-6'-5'38'0,"4"5"-29"0,-1 0 1 15,3 0 2-15,0 0-6 16,0 3-1-16,0 1 2 16,2 2 0-16,1 4 8 15,0-1 2-15,1 3 5 0,-1 3 1 16,0 1-12-16,0 2 2 16,-1 1 1-16,1-4-5 0,-3 13-1 15,-3 10-4-15,1-3-1 16,2-3-1-16,0-6-2 15,0-5-10-15,2-5-4 16,2-7-37 0,1-5-56-16,1-4 19 15</inkml:trace>
  <inkml:trace contextRef="#ctx0" brushRef="#br0" timeOffset="201468.4939">5976 5681 104 0,'6'-3'38'0,"-2"1"-29"0,5-2 6 16,-3 2 0-16,3 1-6 15,3 0-1-15,2-1 2 16,1 0 4-16,1-1-8 16,4 0-1-16,1-1-3 15,0 2 1-15,0-1 0 0,-3 2-1 16,-1-1 1-16,-4 1 2 15,-4 1 4-15,-3-1-77 16</inkml:trace>
  <inkml:trace contextRef="#ctx0" brushRef="#br0" timeOffset="201790.327">6332 5601 144 0,'-2'9'55'0,"4"-1"-43"0,-2 6 16 0,0-12 7 16,1 9-13-16,1 8-4 15,1 2-9-15,0 2-1 16,0 0-5-16,0 1-2 0,0-2 2 15,0 1-2-15,-2 0 2 0,1 1-13 16,-2-2-6-16,0 0-11 16,1-4-4-16,1-3-10 15,-2-4-41 1,1-5 7-16</inkml:trace>
  <inkml:trace contextRef="#ctx0" brushRef="#br0" timeOffset="202159.4849">6341 5705 112 0,'-5'-5'44'0,"4"2"-35"0,-2-1 9 0,3 3 2 15,0-2-12-15,1-1-4 16,1-1 1-16,1-1 1 16,3 0-2-16,1-2-1 0,4 0 3 15,1 1 10-15,3 0 5 16,0 2 0-16,1 1 2 15,1 1-2-15,-2 2 2 16,0 1-4-16,-2 3 0 16,-1 2-10-16,-1 2-3 15,-4 2-2-15,-1 3 2 16,-1 1-1-16,-2 2 0 16,-3 0-1-16,-3-2 0 15,-3-1 0-15,-2 0 2 16,-2 0-3-16,-2-1-2 15,-2 0 0-15,-1-1-1 16,0 0-11-16,0-1-5 0,2-1-21 16,1-4-6-16,1-5-38 15,5-11-41 1,3-11 36-16</inkml:trace>
  <inkml:trace contextRef="#ctx0" brushRef="#br0" timeOffset="202562.8309">6437 5415 92 0,'1'0'35'0,"2"0"-27"0,0-1 11 0,0 1 5 15,0 0 0-15,2-1 1 16,1-1-12-16,1 1-3 16,2 0-2-16,3-1 2 15,2 1-5-15,-1 1-1 0,1 3 2 16,1 2 8-16,2 4 5 16,-1 5 2-16,1 4 2 15,-2 4-2-15,0 1-1 16,-3 1-6-16,0 0-4 15,-2 1-5-15,-2 3-2 16,-2 4-1-16,-2 0-2 0,-2 0 3 16,-2-1 0-16,-2 0-1 15,-1-10 1-15,0-4-4 16,-3 5-2-16,-4 2-14 16,-1-6-4-16,-1-6-29 15,0-5-12-15,2-8-34 16</inkml:trace>
  <inkml:trace contextRef="#ctx0" brushRef="#br0" timeOffset="203022.948">6706 5377 72 0,'-8'-3'27'0,"7"2"-21"0,-2-2 10 0,1 2 4 16,2-1-2-16,0 0 1 15,0-2-4-15,0 0-1 16,2 0-2-16,-1 0 0 15,1 0-4-15,-1 1 0 16,4 3-1-16,2 3 1 0,-1 2 4 16,2 2 3-16,-1-1 3 15,1 2 3-15,-1 2-2 16,1-1-2-16,-1 3-12 16,-1 1-2-16,0 2-3 15,0 0 2-15,-1-1-1 16,-1 0 2-16,1-2 0 15,-1-3 3-15,1-1-12 16,-2-2-3-16,0-4-29 16,-2-4-11-16,1-4-23 15,-1 0-27 1,1-2 33-16</inkml:trace>
  <inkml:trace contextRef="#ctx0" brushRef="#br0" timeOffset="203359.403">6817 5303 104 0,'-5'6'41'0,"4"-2"-32"0,-2 1 4 0,3-2 0 16,0-1-6-16,0 1-2 15,0-2 6-15,0 1 5 0,0-2 3 16,-2 1 1-16,1 0-3 16,-1 2 2-16,-1 1-10 15,0 3 1-15,-1 1 3 0,-2 2-3 16,-3 2 2-16,0 2-7 16,0 2-3-16,-2 1-1 15,1-1 1-15,1-1-1 16,1-3 2-16,2-1-18 15,2-5-4-15,-1 0-33 16,4-5-12-16,-2-1-10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10.47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197 131 2816,'-2'1'302,"0"0"1,0 1-1,0-1 1,0 1-1,1 0 1,-1-1 0,0 1-1,1 0 1,0 0-1,-1 0 1,1 0-1,0 0 1,0 0-1,0 0 1,0 1-1,0-1 1,0 1-303,1 0 161,-1 1 1,1 0 0,0 0-1,-1 0 1,2 0 0,-1 0-1,0 0 1,1-1 0,0 1-1,0 1-161,4 9-23,0 1-1,1-1 1,1 0-1,8 12 24,-13-21 97,5 7-87,-2-4 208,0 0 0,-1 1 0,0-1 0,0 1 0,0 2-218,-4-8 83,1-1 1,0 0-1,-1 0 0,0 0 0,0 1 0,0-1 0,0 0 0,0 0 0,0 1 0,0-1 0,-1 0 0,1 0 0,-1 0 0,1 0 0,-1 1 0,0-1 0,0 0 0,0 0 0,0-1 0,0 1 0,-1 0 1,1 0-1,0 0 0,-2 0-83,-2 3 92,0-1 1,0 0-1,0 0 1,-1-1 0,1 1-1,-1-1 1,0 0-1,0-1 1,-1 1-93,5-2-76,-1 0-1,1-1 1,0 1-1,0-1 1,0 1-1,-1-1 1,1 0-1,0 0 1,0 0-1,-1 0 1,1 0-1,0 0 1,0-1-1,-1 1 1,1-1-1,0 1 1,0-1-1,0 0 1,0 0-1,0 0 1,0 0-1,0 0 1,0 0-1,0-1 1,0 1-1,1-1 1,-2-1 76,1 1-269,1 0 0,0 0 0,1 0 0,-1-1 0,0 1-1,0 0 1,1-1 0,0 1 0,-1-1 0,1 1 0,0 0 0,0-1 0,0 1 0,0-1 0,1 1 0,-1 0 0,1-1 0,0 1 269,3-20-2149</inkml:trace>
  <inkml:trace contextRef="#ctx0" brushRef="#br0" timeOffset="1">149 163 4224,'5'-3'4447,"21"-10"-3758,-1 5-673,-1 0 1,1 2 0,0 1 0,0 1 0,1 1-1,-1 2 1,14 0-17,-34 1-860,0 1 1,0 0-1,-1 0 0,1 0 1,3 1 859,5 4-2907</inkml:trace>
  <inkml:trace contextRef="#ctx0" brushRef="#br0" timeOffset="2">446 274 3328,'-2'5'1312,"2"0"-1024,2-1 416,1-2 96,1-2-160,3 2 32,2-2-96,2-2-64,4 0-256,4-1-224,1 0-64,1-1 96,-1 0 32,0-1-608,-2 1-224,1 1-1664</inkml:trace>
  <inkml:trace contextRef="#ctx0" brushRef="#br0" timeOffset="376.7929">812 109 3328,'0'-1'132,"0"1"0,0-1-1,1 1 1,-1-1 0,0 0 0,0 1 0,0-1-1,0 1 1,1-1 0,-1 1 0,0-1 0,1 1 0,-1-1-1,0 1 1,1-1 0,-1 1 0,0-1 0,1 1-1,-1-1 1,1 1 0,-1 0 0,1-1 0,-1 1 0,1 0-1,-1 0 1,1-1-132,1 0 299,1 1 1,-1-1-1,1 0 0,-1 1 0,0-1 0,1 1 0,1 0-299,5 0 416,0 0-1,1 1 1,5 1-416,-9-1 67,0 0 1,0 1-1,-1-1 1,1 1 0,0 1-1,-1-1 1,0 1-1,1 0 1,-1 0-1,0 0 1,2 2-68,-5-2 14,1-1-1,-1 1 1,0 0 0,0-1 0,0 1 0,0 0-1,0 0 1,-1 0 0,1 0 0,-1 1-1,0-1 1,0 0 0,0 1 0,0-1-1,0 0 1,-1 1 0,0-1 0,0 1 0,0-1-1,0 2-13,0 0 20,-1 0-1,0 0 0,0 1 0,0-1 0,-1-1 1,1 1-1,-1 0 0,0 0 0,-1-1 1,-1 4-20,-5 5-12,0-1 0,-9 10 12,8-11-3,9-10 2,1-1 0,-1 1 0,1 0 0,-1-1 0,1 1 0,-1 0 0,1 0 0,-1 0 0,1-1 0,0 1 0,-1 0 0,1 0 0,0 0 0,0 0 1,-1 0-1,1 0 0,0-1 0,0 1 0,0 0 0,0 0 1,1 0 0,-1 0 0,0-1 0,0 1 0,1-1 0,-1 1 0,1 0 0,-1-1 1,1 1-1,-1-1 0,1 1 0,-1-1 0,1 1 0,-1-1 0,1 1 0,-1-1 0,1 0 0,0 1 1,-1-1-1,1 0 0,0 0 0,5 3 10,0-2 0,0 1 1,1-1-1,-1 0 0,4 0-10,5 1 40,9 3-39,-10-3-45,0 1 1,0 1-1,8 4 44,-18-7 35,-1 0-1,1 1 1,-1 0-1,0 0 1,0 0-1,0 0 1,0 0-1,0 1 1,0-1-1,-1 1 0,1 0 1,-1 0-1,0 0 1,1 0-1,-1 0 1,-1 0-35,0-1 52,0 0 0,-1 0 1,1 0-1,-1 0 0,1 0 1,-1 0-1,0 1 1,0-1-1,0 0 0,0 0 1,0 0-1,-1 0 0,1 0 1,0 0-1,-1 0 0,0 0 1,1 0-1,-1 0 0,0 0 1,0-1-1,0 1 1,0 0-1,-1 0 0,1-1 1,0 1-1,-1-1 0,1 1 1,-1-1-53,-2 4 71,-1-1 0,0 0 0,0-1 0,0 1 1,0-1-1,-1 0 0,1 0 0,-1-1 0,0 1-71,-13 3-262,-1-1-1,1 0 0,-1-2 1,-6 0 262,-45 1-4779,50-4 2198</inkml:trace>
  <inkml:trace contextRef="#ctx0" brushRef="#br0" timeOffset="755.41">1 696 3328,'11'0'2062,"39"-2"-114,22-10-1052,-35 6 550,30-3-1446,551-21 3845,-498 29-2680,15 6-1165,-124-5 62,2 1-20,-7 0-140,-1-1 0,1 0 0,-1 0 0,1 0 0,-1 0 0,1-1 0,-1 0 0,2 0 98,-4-3-3322,-6 4 122</inkml:trace>
  <inkml:trace contextRef="#ctx0" brushRef="#br0" timeOffset="1166.068">245 800 3072,'9'19'5546,"-6"-9"-5340,-1 1 0,0-1 0,-1 1 0,0 0 0,-1-1 0,0 1-1,0 0 1,-1 0-206,0 21 76,0-15-48,1-1 35,0-1 0,0 0 0,2 0 0,0 0-1,0 0 1,5 12-63,-1-16-692,-6-10 521,0-1 0,0 0 1,1 1-1,-1-1 0,0 0 1,1 1-1,-1-1 0,0 0 1,1 0-1,-1 1 0,0-1 1,1 0-1,-1 0 0,1 0 0,-1 0 1,0 0-1,1 1 0,-1-1 1,1 0-1,-1 0 0,0 0 1,1 0-1,-1 0 0,1 0 1,-1 0-1,1 0 0,-1 0 1,0-1-1,1 1 0,-1 0 171,7-3-2789</inkml:trace>
  <inkml:trace contextRef="#ctx0" brushRef="#br0" timeOffset="1583.291">441 1096 2304,'3'4'960,"-1"-2"-768,1 0 64,-3-2-32,4 0-64,-2 0 0,3 0-544,0-2-192,-1 0-512,0-2-96</inkml:trace>
  <inkml:trace contextRef="#ctx0" brushRef="#br0" timeOffset="1958.137">725 776 4736,'-1'0'64,"1"-1"-1,0 1 1,0 0 0,-1 0 0,1-1 0,0 1-1,0 0 1,-1 0 0,1 0 0,0 0 0,-1-1-1,1 1 1,0 0 0,-1 0 0,1 0 0,0 0-1,-1 0 1,1 0 0,0 0 0,-1 0 0,1 0-1,0 0 1,-1 0 0,1 0 0,0 0 0,-1 0-1,1 0 1,0 0 0,-1 0 0,1 0 0,0 0-1,-1 0 1,1 1 0,0-1 0,-1 0-64,-10 13 184,8-8-275,0 1 0,0 0 0,1 0 0,-1 3 91,1-2 92,0 1-1,1 0 1,0-1-1,0 1 0,1 0 1,0-1-1,0 1 1,2 7-92,-2-11 102,1 0 1,0 0-1,0-1 1,1 1-1,-1 0 1,1 0-1,0-1 1,0 1 0,0-1-1,1 1 1,-1-1-1,1 0 1,0 0-1,-1 0 1,1 0-1,1-1 1,1 2-103,3 1 144,1-1 1,-1 0 0,0 0-1,8 1-144,-9-3 128,-1 0 1,0 1-1,0-1 0,0 1 1,-1 0-1,1 0 0,-1 1 0,1-1 1,-1 1-1,3 4-128,-7-8 22,-1 1 0,1 0 0,-1-1 0,1 1 0,-1 0 0,0-1 0,1 1 0,-1 0 0,1 0 0,-1-1 0,0 1 0,0 0 0,1 0 0,-1 0 0,0-1 0,0 1 0,0 0 0,0 0 0,0 0 0,0-1 0,0 1 0,0 0 0,-1 0 0,1 0 0,0-1 0,0 1 0,-1 0-22,0 1 15,0-1 0,0 1 1,0-1-1,0 1 1,0-1-1,-1 1 0,1-1 1,-1 0-1,1 0 0,-1 1 1,-1-1-16,-4 3-31,1 0 0,-1-1 0,0-1 0,0 1 0,-7 1 31,5-2-226,1-1 0,-1 0 0,0 0 0,-6-1 226,13 0-234,0 0 1,0 0-1,1 0 1,-1 0 0,0 0-1,0-1 1,0 1 0,1 0-1,-1-1 1,0 0 0,1 1-1,-1-1 1,0 0 0,1 0-1,-1 0 1,1 0-1,0 0 1,-1 0 0,1 0-1,0 0 1,-1-1 0,1 1-1,0 0 1,0-1 0,0 1-1,0-1 1,0 0 233,-2-15-2576</inkml:trace>
  <inkml:trace contextRef="#ctx0" brushRef="#br0" timeOffset="1959.137">697 779 5248,'0'0'2016,"2"0"-1568,1 0-128,4 0 1024,2-3-736,2 1-160,2 1-224,3-4-160,0 1-64,2 0 96,1-2-64,1 0-32,2 2-192,1 0-128,-1 0-1088,3 0-512,-2-2-512</inkml:trace>
  <inkml:trace contextRef="#ctx0" brushRef="#br0" timeOffset="2419.761">1179 0 3712,'1'4'371,"0"0"0,0-1 0,0 1-1,0 0 1,1-1 0,-1 0 0,1 1 0,0-1 0,0 0 0,1 0 0,-1 0-1,0 0 1,1 0 0,0 0 0,0 0-371,17 21 485,-6 1-185,-1-1 0,0 1-1,-2 1 1,-2 0 0,5 18-300,-4-6 214,-3 0-1,-1 1 1,1 31-214,-5-2 90,-3 0 0,-4 0 1,-2 0-1,-9 34-90,-12 21 629,-35 95-629,62-215-24,1-1-145,-1 1 1,1-1-1,-1 0 0,0 0 0,0 0 1,0 0-1,0 1 0,0-1 1,0 0-1,0-1 0,-1 1 1,1 0-1,-1 0 0,1-1 1,-3 2 168,-1-4-2944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33.90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37 1792,'0'0'672,"0"0"-336,0 0 123,0 0 165,16-4 1493,2-1-1887,1 2 0,0 0 1,0 1-1,6 0-230,42-5 412,10-3-385,-76 10-329,0 0 1,0 0-1,1 0 1,-1 0-1,0 0 0,0 0 1,1 0-1,-1 1 1,0-1-1,0 0 1,1 1 301,3 3-2251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34.31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37 2816,'6'-4'520,"1"0"0,-1 1 0,1 0 1,0 0-1,0 1 0,0 0 0,0 0 0,2 1-520,60-8 967,-61 8-970,67 0-1293,-64 0-517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36.61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171 2 2816,'4'-2'3048,"-4"3"-1068,-4 8-312,-9 12-1090,-140 162 222,152-183-797,1 0 0,0 1 0,-1-1 0,1 1 0,0-1 0,-1 0 0,1 1 0,0-1 0,-1 1 0,1-1 0,0 1 0,0-1 0,0 1 0,0-1 0,0 1 1,-1-1-1,1 1 0,0-1 0,0 1 0,0 0 0,0-1 0,0 1 0,1-1 0,-1 1 0,0-1 0,0 1 0,0 0-3,1 0 7,0-1 1,-1 1-1,1 0 1,0 0 0,0 0-1,0 0 1,-1-1-1,1 1 1,0 0 0,0-1-1,0 1 1,0-1-1,1 1-7,6 2 94,0 0-1,0-1 0,9 2-93,-9-3 106,12 4-320,60 16 1509,-29-4-6003,-49-17 1434,-3 0 575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34.70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132 118 2816,'-3'21'1223,"1"1"1,1 0 0,0 1-1,3 11-1223,-1 13 343,-2 12-337,0-10-40,2 1 0,2-1 0,8 44 34,-8-83-1413,-2-5-651</inkml:trace>
  <inkml:trace contextRef="#ctx0" brushRef="#br0" timeOffset="355.0259">1 125 1792,'0'-1'94,"-1"-1"0,1 1 0,0 0 1,0 0-1,0-1 0,0 1 0,0 0 0,0-1 0,1 1 0,-1 0 1,0-1-1,1 1 0,-1 0 0,1 0 0,-1 0 0,1-1 1,0 1-1,-1 0 0,1 0 0,0 0 0,0 0 0,0 0 0,0 0 1,0 0-1,0 0 0,0 1 0,0-1 0,1 0-94,4-2 437,-1 0 0,1 1 1,0 0-1,0 0 0,6-1-437,9-3 100,-5 0 146,1 1-1,0 1 0,0 1 0,1 0-245,-9 2 20,-1 0 1,1 0-1,-1 1 0,1 1 0,-1-1 0,1 2 1,-1-1-1,0 1 0,2 1-20,-7-3 15,-1 2 0,0-1-1,1 0 1,-1 0 0,0 1 0,0-1-1,0 1 1,0 0 0,0 0 0,0 0-1,0 0 1,-1 0 0,1 0 0,-1 0-1,0 0 1,1 1 0,-1-1 0,0 0-1,0 1 1,0-1 0,-1 1 0,1-1-1,-1 1 1,1 0 0,-1-1 0,0 1-1,0-1 1,0 1 0,0 2-15,-1 4 72,0 0 0,0 0-1,-1-1 1,0 1 0,-1 0 0,0-1 0,0 0 0,-1 2-72,-2 1-79,0 1 0,-1-2-1,0 1 1,0-1 79,3-5-677,0-1 0,0 1 0,0-1 0,-1 0 1,-4 2 676,2-2-2491,5-5 795</inkml:trace>
  <inkml:trace contextRef="#ctx0" brushRef="#br0" timeOffset="719.4109">476 0 2944,'-2'2'429,"1"-1"-1,0 1 1,0-1-1,-1 1 1,1 0 0,0-1-1,1 1 1,-1 0-1,-1 1-428,0 3 537,-8 14-396,1 0-1,0 1 1,2 0-1,0 0 1,2 1-1,0 0 1,2 0-1,0 0 0,1 0 1,2 0-1,0 1 1,1-1-1,1 0 1,2 0-1,2 10-140,-5-29-4,8 41 208,12 28-204,-17-59 9,1-1 1,1 0 0,0 0-1,0 0 1,1-1-1,0 0 1,9 10-10,-14-18-198,1-1 1,-1 1 0,1-1-1,0 1 1,0-1 0,0 0-1,0 0 1,0 0 0,0-1-1,0 1 1,0-1 0,3 2 197,9-2-2096</inkml:trace>
  <inkml:trace contextRef="#ctx0" brushRef="#br0" timeOffset="1136.759">666 153 3840,'1'-3'169,"1"0"0,-1-1 0,1 1 0,0 0 0,-1-1-1,1 1 1,1 0 0,-1 0 0,0 1 0,1-1 0,-1 0 0,1 1 0,0 0 0,0-1 0,0 1 0,0 0 0,0 0 0,1 1 0,-1-1 0,1 1-1,-1 0 1,1 0 0,-1 0 0,1 0 0,-1 0 0,1 1 0,0 0 0,0 0 0,-1 0 0,1 0 0,0 0 0,-1 1 0,1-1 0,-1 1-1,1 0 1,0 0 0,-1 1-169,0-1 45,0 1 0,0 0 0,0 0 1,-1 0-1,1 0 0,-1 0 0,1 0 0,-1 1 0,0-1 0,0 1 0,0 0 0,0-1 0,1 3-45,-1 1 71,1-1 1,-1 1-1,0-1 0,0 1 1,-1 0-1,0 0 0,1 3-71,-1 5 90,0 1-1,-1-1 1,-1 1-1,0-1 0,-1 1 1,-1 0-90,-1 3 77,-1-1 0,-1 1 0,-1-1 0,-7 15-77,-9 12 134,-8 7-134,31-51-7,-9 18-7,9-17 14,0-1 1,0 1-1,0-1 1,0 0-1,0 1 0,0-1 1,0 1-1,0-1 0,0 0 1,0 1-1,0-1 1,0 1-1,0-1 0,1 0 1,-1 1-1,0-1 0,0 1 1,0-1-1,1 0 1,-1 1-1,0-1 0,0 0 1,1 1-1,-1-1 0,0 0 1,0 0-1,1 1 1,-1-1-1,0 0 0,1 0 1,-1 0-1,1 1 1,-1-1-1,0 0 0,1 0 1,-1 0-1,1 0 0,-1 0 1,0 0-1,1 0 1,-1 0-1,1 0 0,22 3 311,0-2 0,1-1 0,-1-1 0,21-3-311,-36 3 36,18-1-113,51-6 549,-28-2-3139,-42 8 779,-2-2-981</inkml:trace>
  <inkml:trace contextRef="#ctx0" brushRef="#br0" timeOffset="1500.536">659 367 3712,'0'0'1408,"5"1"-1120,1-1 512,1 0 192,5 0-128,1 0 32,7 0-416,1-1-128,-1-4-224,3 1-32,-1 1 32,1-4 0,2 1 0,-2 1-416,-1-1-128,-4 1-1920,5 1-1280,-3 3 1440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14.10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181 341 3712,'-2'0'126,"1"0"-1,-1 1 1,1-1 0,-1 1-1,1-1 1,0 1-1,-1 0 1,1-1 0,0 1-1,-1 0 1,1 0 0,0 0-1,0 0 1,0 0 0,0 0-1,0 1 1,0-1 0,0 0-1,0 0 1,1 1 0,-1-1-1,0 1 1,1-1 0,-1 0-1,1 1 1,-1-1 0,1 1-1,0-1 1,0 1-126,-1 7 175,0 0 0,0 0-1,2 0 1,0 8-175,-1 2 281,0-2-64,1 111 1278,7 21-1495,6-29-1328,-14-115 485,0-6-2389,-2-10 603</inkml:trace>
  <inkml:trace contextRef="#ctx0" brushRef="#br0" timeOffset="338.4609">0 389 3456,'4'-4'278,"-1"1"1,1 0 0,0-1-1,0 1 1,0 0-1,0 1 1,0-1-1,1 1 1,-1 0 0,1 0-1,0 0 1,-1 1-1,1 0 1,4-1-279,12-2 732,0 2 0,20-1-732,-34 3-31,1-1 102,1 2 1,0-1-1,-1 1 1,0 0-1,1 1 0,-1 0 1,0 0-1,1 1 0,-1 0 1,-1 0-1,1 1 1,2 1-72,-7-3 37,1 0 0,-1 1 1,0-1-1,0 1 1,0-1-1,0 1 1,0 0-1,-1 0 0,1 0 1,-1 1-1,0-1 1,0 1-1,0-1 0,0 1 1,-1-1-1,1 1 1,-1 0-1,0 0 0,0 0 1,-1 0-1,1 0 1,-1 0-1,1 0 1,-1 0-1,-1 0 0,1 3-37,-1-4 39,1 0 0,-1-1 0,0 1 0,0 0 0,0-1 0,0 1 0,0-1 0,-1 1 0,1-1 0,-1 0 0,1 1 0,-1-1 0,0 0 0,0 0 0,0 0 0,0 0 0,0-1 0,0 1 0,-1 0 0,1-1 0,-1 0 0,1 0 0,-1 1 0,1-1-1,-1-1 1,0 1 0,1 0 0,-2 0-39,0-1-316,0 1-1,0-1 1,0 1-1,0-1 0,-1 0 1,1-1-1,0 1 1,0-1-1,0 1 0,0-1 1,0-1-1,0 1 1,0 0-1,0-1 0,1 0 1,-1 0-1,0 0 0,-2-2 317,-1-6-3018,4-2 1114</inkml:trace>
  <inkml:trace contextRef="#ctx0" brushRef="#br0" timeOffset="734.4119">622 218 3328,'-23'28'5192,"9"-10"-3615,-1-1 0,-6 5-1577,10-10 68,0 0 0,1 0 0,0 1 0,1 1 0,1 0 0,-6 12-68,-9 24-137,-5 18 137,26-62 1,-14 39 34,3 0 0,1 0-1,2 2 1,2-1 0,1 20-35,3-12 331,3 1 0,2-1 1,3 1-1,6 29-331,-7-65 96,1-2 1,1 1-1,0 0 1,1-1-1,5 7-96,-8-15-160,2-1 1,-1 0-1,1-1 0,0 1 0,1-1 1,0 0-1,0 0 0,0-1 1,1 1-1,0-1 0,7 4 160,-12-9-237,-1 0-1,1 0 1,0 0-1,0 0 0,0 0 1,-1 0-1,1 0 1,0-1-1,0 1 1,0-1-1,0 1 0,0-1 1,0 0-1,0 0 1,1 0-1,-1 0 1,0 0-1,0-1 1,0 1-1,0 0 0,0-1 1,1 0 237,12-10-2464</inkml:trace>
  <inkml:trace contextRef="#ctx0" brushRef="#br0" timeOffset="7935.427">638 465 1920,'0'0'78,"0"0"0,0 0 0,-1 1 0,1-1 1,0 0-1,0 0 0,0 0 0,0 0 0,-1 0 0,1 0 0,0 0 0,0 0 1,0 0-1,0 0 0,-1 0 0,1 0 0,0 0 0,0 0 0,0 0 0,-1 0 1,1 0-1,0 0 0,0 0 0,0 0 0,0-1 0,0 1 0,-1 0 0,1 0 0,0 0 1,0 0-1,0 0 0,0 0 0,0 0 0,-1-1 0,1 1 0,0 0 0,0 0 1,0 0-1,0 0 0,0 0 0,0-1 0,0 1 0,0 0 0,0 0 0,0 0 1,0 0-1,0-1 0,0 1 0,0 0 0,0 0 0,0 0 0,0-1 0,0 1 1,0 0-1,0 0-78,6-15 1056,14-16-856,-20 31-185,1-2-7,1 0-1,-1 0 1,1 1 0,-1-1 0,1 0-1,0 0 1,0 1 0,-1-1 0,1 1 0,0 0-1,0-1 1,1 1 0,-1 0 0,0 0-1,0 1 1,0-1 0,1 0 0,-1 1 0,0-1-1,2 1-7,-1 0-6,1 0-1,-1 1 1,0-1-1,0 1 1,0 0 0,-1 0-1,1 0 1,0 0-1,0 1 1,0-1-1,-1 1 1,1 0-1,-1-1 1,1 1-1,1 2 7,2 2 12,-1-1 0,0 1 0,0-1 0,0 1 0,-1 1 0,0-1-1,0 1 1,0-1 0,-1 1 0,0 0 0,0 2-12,1 2 89,-2 0-1,1 1 1,-1-1 0,-1 1-1,0-1 1,-1 1 0,0 1-89,-3 16 156,0 1-1,-2-1 1,-2 0 0,0-1 0,-6 13-156,6-21 228,0 0 0,-1-1-1,-1 1 1,-1-1 0,-1-1 0,0 0 0,-6 6-228,12-19 131,-2 4-171,0-2 0,0 1 0,-1-1 0,0 0-1,0 0 41,7-7 75,1 0-81,0 0 0,0-1 0,0 1 0,0 0 0,0-1 0,0 1 0,1 0 0,-1 0 0,0-1-1,0 1 1,0 0 0,0-1 0,0 1 0,1 0 0,-1 0 0,0-1 0,0 1 0,1 0 0,-1 0 0,0 0 0,0-1 0,1 1 0,-1 0 0,0 0 0,0 0 0,1 0 0,-1 0 0,0-1-1,1 1 1,-1 0 6,13-1-86,14 6 66,-1 4 136,0 1-1,0 2 1,11 7-116,-4-3 752,22 8-752,-54-24-242,0 1 0,1-1 1,-1 1-1,0-1 0,1 0 1,-1 0-1,1 0 0,-1 0 1,0 0-1,1 0 0,-1 0 1,0 0-1,1-1 0,-1 1 0,0 0 1,1-1-1,-1 1 0,0-1 1,1 1 241,3-5-2320</inkml:trace>
  <inkml:trace contextRef="#ctx0" brushRef="#br0" timeOffset="8347.732">608 754 3456,'1'0'282,"0"-1"1,1 1-1,-1-1 1,1 1-1,-1-1 0,0 1 1,1 0-1,-1 0 1,1 0-1,-1 0 1,0 0-1,1 0 0,-1 0 1,1 0-1,-1 0 1,1 1-283,12-1 1027,55-7 232,-1-3 0,47-15-1259,-115 25-15,4-1-352,0 0-1,0 0 1,0 1-1,0-1 1,0 1-1,0 0 1,-1 0-1,4 0 368,-2 1-2581</inkml:trace>
  <inkml:trace contextRef="#ctx0" brushRef="#br0" timeOffset="13824.664">1298 558 2048,'0'3'488,"0"0"0,0 0 1,-1 0-1,0 0 0,1 0 1,-1-1-1,0 1 0,0 0 0,-1 0 1,1-1-1,-2 3-488,0 0 253,-1 0 1,0 0-1,-1 0 1,1 0-1,-3 2-253,-11 7-193,-1 0 0,-18 10 193,27-18 484,-8 5-392,-18 11 119,34-20-197,-1 1 0,0-1 0,1 0 0,-1 1 0,1-1 0,0 1 0,0 0 0,0 0-1,0 0 1,0 0-14,2-2 14,0 0 0,0-1-1,-1 1 1,1 0 0,0 0 0,0-1-1,0 1 1,1 0 0,-1-1-1,0 1 1,0 0 0,0-1-1,0 1 1,1 0 0,-1-1 0,0 1-1,1-1 1,-1 1 0,0 0-1,1-1 1,-1 1 0,1-1-1,-1 1 1,1-1 0,-1 1-1,1-1 1,0 1-14,20 14 208,-14-11-194,60 42 1352,2-4-1,6-1-1365,-62-33 96,-11-6-322,-1-1-1,1 0 1,0 1-1,0-1 1,0 0 0,0 0-1,0 0 1,0 0-1,0 0 1,0-1-1,3 1 227,-3-2-5253,-2-1 2400</inkml:trace>
  <inkml:trace contextRef="#ctx0" brushRef="#br0" timeOffset="14340.173">1556 624 1920,'2'0'386,"0"0"0,0 0 0,0 1 0,0-1 0,0 0 0,0 1 0,0 0 0,-1-1 0,1 1 0,1 1-386,9 2 726,2-2-455,0-1 0,0 0-1,0-1 1,0-1-1,0 0 1,0-1-1,0 0 1,-1-1-1,1-1 1,-1 0-1,2-1-270,-14 5-309,0-1-1,0 1 0,0 0 1,0-1-1,0 1 0,0-1 1,0 0-1,0 1 0,0-1 1,0 0-1,0 0 0,0 1 1,0-1-1,0 0 0,-1 0 310,1-3-2725</inkml:trace>
  <inkml:trace contextRef="#ctx0" brushRef="#br0" timeOffset="16191.957">1635 298 1920,'0'-2'240,"1"1"1,-1-1-1,0 0 0,1 0 1,0 1-1,-1-1 0,1 1 1,0-1-1,0 1 1,-1-1-1,1 1 0,0-1 1,1 0-241,18-23 1669,-17 22-1616,1 0 0,-1-1-1,1 2 1,0-1 0,0 0-1,0 1 1,0-1 0,0 1-1,1 1 1,-1-1 0,1 0-1,-1 1 1,1 0 0,-1 0-1,1 0 1,0 1 0,-1 0-1,1 0 1,1 0-53,-1 1 26,0-1 1,0 1-1,0 1 1,0-1-1,0 1 1,-1 0-1,1 0 1,-1 0-1,1 1 1,-1 0-1,0 0 1,0 0-1,0 0 1,0 0-1,-1 1 1,1 0-1,2 3-26,-1 0 85,-1 1 0,1-1 0,-1 1 1,-1 0-1,0 0 0,0 0 0,0 0 0,-1 1 0,0-1 0,-1 1 0,0 0 0,0-1 0,-1 1 1,0 0-1,-1 4-85,0 5 78,-1 0 0,-2 0 0,0 0 0,0 0 1,-2-1-1,0 0 0,-1 0-78,2-7 65,0-1 0,-1 0 0,0 0 0,0 0-1,-1-1 1,0 1 0,0-2 0,-1 1 0,0-1 0,-1 0 0,1-1 0,-1 0 0,0 0-1,-1-1 1,1 0 0,-1-1 0,0 0 0,-7 1-65,16-4-5,0-1 0,-1 1 1,1-1-1,-1 1 0,0-1 0,1 0 1,-1 0-1,1 1 0,-1-1 0,1 0 1,-1-1-1,1 1 0,-1 0 0,0 0 0,1-1 1,-1 1-1,1 0 0,-1-1 0,1 0 1,0 1-1,-1-1 0,1 0 0,0 0 1,-1 0-1,1 0 0,0 0 0,0 0 1,0 0-1,0 0 0,0 0 0,0 0 0,0-1 1,0 0 4,0 0-11,0 0 1,0-1 0,1 1 0,-1-1-1,1 1 1,-1-1 0,1 1 0,0-1-1,0 0 1,0 1 0,1-1-1,-1 1 1,1-1 0,-1 1 0,1-1-1,0 1 1,0 0 0,0-1 0,0 1-1,0 0 11,0 0-4,0 0 0,0 0 0,0 0 0,1 1 0,-1-1 0,0 1 0,1-1 0,-1 1 0,1-1 0,0 1 0,-1 0 0,1 0 0,0-1 0,0 1 0,-1 0 0,1 1 0,0-1 0,0 0 0,0 1 0,0-1 0,2 0 4,0 1 1,-1 0-1,0 0 0,0 0 1,1 1-1,-1-1 0,0 1 0,0 0 1,0 0-1,0 0 0,0 0 1,0 0-1,0 1 0,3 1 0,10 7 355,0 2 0,11 9-355,-18-12 69,0-1 1,1-1-1,0 0 0,1-1 0,0 1 1,0-2-1,0 0 0,2 1-69,-7-5-19,0 1 0,0 0 0,1-1 0,-1 0 0,1-1 0,2 0 19,23-3-5715,-28 3 2825,-4 0 879</inkml:trace>
  <inkml:trace contextRef="#ctx0" brushRef="#br0" timeOffset="16673.354">1590 753 3328,'0'-1'75,"0"1"0,0 0 0,1-1-1,-1 1 1,0 0 0,0-1 0,0 1 0,1 0 0,-1-1 0,0 1 0,0 0 0,1-1 0,-1 1-1,0 0 1,1 0 0,-1-1 0,0 1 0,1 0 0,-1 0 0,0 0 0,1 0 0,-1 0 0,0-1-1,1 1 1,-1 0 0,1 0 0,-1 0 0,0 0 0,1 0 0,-1 0 0,1 0 0,-1 0 0,0 0-1,1 0 1,-1 0 0,0 1 0,1-1 0,-1 0-75,22 4 656,-13-2-393,51 5 486,0-2 0,1-3-1,-1-3 1,1-2 0,19-6-749,-54 5-347,27-3 1235,13 1-888,-50 5-710,1 1-1,0 1 0,0 0 1,-1 1-1,1 1 0,0 1 711,-10-2-2794,-2 0 298</inkml:trace>
  <inkml:trace contextRef="#ctx0" brushRef="#br0" timeOffset="17163.136">1751 937 2816,'-1'1'128,"1"-1"0,-1 0 0,1 0-1,0 0 1,-1 1 0,1-1 0,0 0 0,0 0 0,-1 1 0,1-1-1,0 0 1,0 1 0,-1-1 0,1 0 0,0 1 0,0-1 0,0 0 0,-1 1-1,1-1 1,0 0 0,0 1 0,0-1 0,0 1 0,0-1 0,0 0-1,0 1 1,0-1 0,0 1 0,0-1 0,0 0 0,0 1 0,0-1 0,0 1-128,-1 18 1588,0 18-219,-2 1 1,-5 22-1370,-18 74-762,25-131 699,1 0-203,-1-2-44,1 0 0,0 0 0,-1 0 0,1 0 0,0 0 0,0 0 0,0 0 0,-1 0 0,1 0 0,0 0 0,0-1 0,0 1 0,1 0 0,-1 0 0,0 0 0,0 0 0,1 0 0,-1 0 0,0 0 1,1 0-1,-1 0 0,1 0 0,-1 0 0,1 0 0,-1-1 310,3 2-1627</inkml:trace>
  <inkml:trace contextRef="#ctx0" brushRef="#br0" timeOffset="17526.233">1863 1259 3328,'5'2'1312,"-5"-2"-1024,2 0 0,-2 0-32,0 0-96,0 0 0,0-2-256,0 1-64,3-4-1088,-1 3-416,1-1 480,-2-2 320</inkml:trace>
  <inkml:trace contextRef="#ctx0" brushRef="#br0" timeOffset="17925.192">1997 990 3328,'-2'1'160,"0"0"0,1 1 1,-1-1-1,0 1 0,1-1 0,-1 1 1,0-1-1,1 1 0,0 0 0,-1 0 0,1 0 1,0 0-1,0 0 0,0 0 0,0 0 1,1 0-1,-1 0 0,0 0 0,1 1-160,0 0 197,-1 1 0,1 0-1,0-1 1,1 1 0,-1 0 0,1-1-1,0 1 1,-1-1 0,2 1-1,-1-1 1,0 1-197,5 8 444,0-1 0,0 0 0,1 0 0,0-1 0,1 0 0,3 3-444,16 14 553,-20-21-465,0 0 1,0 1-1,-1 0 0,4 6-88,-9-12 13,0 0 0,-1 0 0,0 0 0,1 0-1,-1-1 1,1 1 0,-1 0 0,0 0 0,0 0 0,1 0-1,-1 0 1,0 0 0,0 0 0,0 0 0,0 0 0,0 0 0,0 0-1,0 0 1,-1 0 0,1 0 0,0 0 0,0-1 0,-1 1-1,1 0-12,-1 1-39,0 0-1,0-1 1,-1 1-1,1-1 0,0 1 1,-1-1-1,1 0 1,-1 0-1,1 1 0,-1-1 1,-1 1 39,-3 1-406,0-1 0,0 1-1,0-1 1,0 0 0,-1 0 0,1-1 0,0 0 406,3 0-451,0-1 0,0 0 0,1 0 0,-1 0 0,0 0 0,0 0 0,1 0 1,-1-1-1,0 0 0,1 1 0,-2-2 451,-3-2-2352</inkml:trace>
  <inkml:trace contextRef="#ctx0" brushRef="#br0" timeOffset="18344.99">1984 1016 4224,'0'0'38,"0"0"0,0 0 0,0 0 0,0 0 0,-1 0 0,1 0 0,0 0-1,0 0 1,0 0 0,0 0 0,0 0 0,0 0 0,0 0 0,0 1 0,0-1 0,0 0 0,0 0 0,0 0 0,0 0 0,0 0 0,0 0 0,0 0 0,0 0 0,0 0 0,0 0 0,0 0-1,0 0 1,0 0 0,0 0 0,0 0 0,0 0 0,0 0 0,0 1 0,0-1 0,0 0 0,0 0 0,0 0 0,0 0 0,0 0 0,0 0 0,0 0 0,0 0 0,0 0 0,0 0 0,0 0 0,0 0-1,0 0 1,0 0 0,0 0 0,0 0 0,1 0 0,-1 0 0,0 0 0,0 0 0,0 0 0,0 0 0,0 0 0,0 0 0,0 0 0,0 1 0,0-1 0,0 0 0,0 0 0,0 0 0,0 0-1,0 0 1,0 0 0,0-1 0,1 1 0,-1 0-38,8 2 1701,10-2-501,68-16-42,-53 9-2321,1 2 0,12-1 1163,-22 6-5360,-14 0 3323</inkml:trace>
  <inkml:trace contextRef="#ctx0" brushRef="#br0" timeOffset="18859.592">2216 0 2816,'3'2'227,"1"-1"0,-1 1 1,0 0-1,0 0 0,0 0 0,-1 0 0,1 0 1,0 1-1,-1-1 0,0 1 0,1-1 1,-1 1-1,0 0 0,0 0 0,0 1-227,5 10 190,0 0 1,-1 1-1,-1 0-190,5 11 533,8 9 56,2 0-1,0-1 1,5 2-589,-4-5 458,-1 0 1,-2 1-1,12 29-458,-16-23 195,-2 1 1,-1-1-1,-2 2 1,-2-1-1,1 24-195,-4-7 268,-3-1 0,-2 1 0,-7 43-268,-5-2 816,-22 83-816,33-171-270,-1 0-1,0 0 1,-1 0 0,-2 4 270,-14 16-4540,13-20 1959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39.73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4 3328,'0'-1'71,"1"1"0,-1 0 1,0 0-1,1-1 0,-1 1 1,0 0-1,1 0 0,-1-1 0,0 1 1,1 0-1,-1 0 0,0 0 0,1 0 1,-1 0-1,1-1 0,-1 1 1,0 0-1,1 0 0,-1 0 0,1 0 1,-1 0-1,0 0 0,1 0 0,-1 1 1,1-1-1,-1 0 0,0 0 1,1 0-1,-1 0-71,9 10 1119,-4-3-695,2 1 15,-1 1 0,-1 1 0,1-1 0,-2 1 0,1 0 0,-1 0 0,-1 0 0,0 0 0,0 1-439,6 28 1294,1 31-1294,-9-69 3,4 57 321,-2 0-1,-3 0 1,-3 11-324,1-27 281,-5 16-281,5-45-594,0-1-1,-1 1 1,-1-1 0,0 0-1,0-1 1,-7 12 594,8-18-1292,-1 0 0,1 0 0,-1 0 0,-2 2 1292,-3 3-2720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37.55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93 3328,'0'0'1061,"14"11"3168,-11-3-3845,0 0-1,0 0 1,-1 1-1,0-1 1,-1 1-1,0-1 1,0 1-1,0 1-383,-1 24 1182,-2 15-1182,1-26 428,-6 58 262,3-39-2474,1 19 1784,5-47-3269,1-10 512</inkml:trace>
  <inkml:trace contextRef="#ctx0" brushRef="#br0" timeOffset="374.115">188 417 3072,'-2'11'1216,"2"-11"-928,2 11 448,-2-9 256,2 2 0,-2 0 128,0 0-192,0 0-96,0 0-448,0 0-32,0-2 0,0-2-288,0 0 0,0 0-288,0 0 0,0 0-1024,2 0-384,1 0-992</inkml:trace>
  <inkml:trace contextRef="#ctx0" brushRef="#br0" timeOffset="1033.278">335 173 4224,'2'-3'327,"0"-1"1,0 1-1,0-1 0,0 1 1,1 0-1,-1 0 0,1 0 1,0 0-1,0 0 1,0 1-1,0-1 0,0 1 1,3-2-328,-1 2 342,0 0 1,0 1-1,0-1 0,0 1 1,1 0-1,-1 0 0,0 0 1,0 1-1,1 0 1,0 0-343,-5 0 2,0 0 0,0 0 0,0 0 0,0 1 0,1-1 0,-1 0 0,0 0 0,0 1 0,0-1 0,0 1 0,0-1 0,0 1 0,0-1 0,0 1 0,0 0 0,-1-1 0,1 1 0,0 0 0,0 0 0,0 0 0,0 0-2,0 1 9,0 0 0,0 0 1,0 0-1,0 1 0,0-1 0,0 0 1,-1 1-1,1-1 0,-1 0 0,1 1-9,-1 4 18,0-1 0,0 1 1,0-1-1,0 0 0,-1 1 0,0-1 0,-2 4-18,-1 3 16,-2 1-1,0-2 1,-3 7-16,-10 19-95,19-37 97,0-1 1,0 0 0,-1 1-1,1-1 1,0 1-1,0-1 1,0 0-1,0 1 1,0-1-1,0 1 1,0-1-1,0 1 1,0-1-1,0 1 1,0-1-1,0 0 1,0 1 0,0-1-1,0 1 1,1-1-1,-1 0 1,0 1-1,0-1 1,0 1-1,1-1 1,-1 0-1,0 1 1,1-1-1,-1 0 1,0 1-3,2 0-4,-1-1 0,0 1 1,1 0-1,-1-1 0,0 1 0,1 0 0,-1-1 1,1 0-1,-1 1 0,1-1 4,8 1-19,0 0 0,-1-1 0,4 0 19,-7-1 56,-5 1-46,14 0 40,0 1-1,11 2-49,-23-3 26,0 1 1,0-1-1,0 1 0,1 0 0,-1 0 0,0 0 0,0 1 1,0-1-1,0 1 0,-1-1 0,1 1 0,0 0 0,-1 0 0,1 0 1,-1 1-27,-1-2 57,1 1 1,-2-1 0,1 1 0,0-1-1,0 1 1,0-1 0,-1 1 0,1 0-1,0-1 1,-1 1 0,0 0 0,1-1-1,-1 1 1,0 0 0,0 0 0,0-1-1,0 1 1,0 0 0,-1 0-58,1 1 57,-1 1 1,0-1-1,0 0 1,-1 0-1,1 0 0,-1 0 1,1 0-1,-1 0 0,-2 2-57,-1 1 16,1-1-1,-1 0 0,0 0 0,-1 0 0,1-1 0,-1 0 0,0 0 0,0 0 0,-3 1-15,6-4-210,0 0 1,1 0-1,-1 0 1,0 0-1,-1 0 1,1-1-1,0 0 1,0 1-1,0-1 1,0 0-1,0-1 1,0 1-1,0 0 1,0-1-1,0 0 1,0 0-1,0 0 1,-2-1 209,2 1-694,0-1 0,0 1 0,1-1 1,-1 0-1,0 0 0,1 0 0,-1-1 1,1 1-1,0-1 0,0 1 1,-1-2 693,-4-7-1915</inkml:trace>
  <inkml:trace contextRef="#ctx0" brushRef="#br0" timeOffset="1632.6439">256 6 3456,'35'1'5805,"68"5"-3952,-83-6-1383,1-1 0,-1 0-1,0-2 1,7-2-470,-11 3 52,4 2-1400,-8 4-4957,-5 1 3185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50.3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0 126 4224,'0'0'65,"0"0"1,1-1-1,-1 1 0,0 0 1,0 0-1,0 0 0,0 0 1,0 0-1,0 0 0,0 0 1,0 0-1,0 0 1,0 0-1,1-1 0,-1 1 1,0 0-1,0 0 0,0 0 1,0 0-1,0 0 0,0 0 1,1 0-1,-1 0 0,0 0 1,0 0-1,0 0 1,0 0-1,0 0 0,0 0 1,0 0-1,1 0 0,-1 0 1,0 0-1,0 0 0,0 1 1,0-1-1,0 0 1,0 0-1,0 0 0,1 0 1,-1 0-1,0 0 0,0 0 1,0 0-1,0 0 0,0 0 1,0 0-1,0 1 0,0-1-65,6 9 1513,4 14-180,4 35-735,-2 1 1,-3 0 0,-2 0-1,-2 7-598,-5-32-960,-1 14 960,0-32-2346,-1-1-1,-3 9 2347,2-9-2501</inkml:trace>
  <inkml:trace contextRef="#ctx0" brushRef="#br0" timeOffset="418.1309">231 602 5632,'3'9'2176,"-3"-9"-1664,1 5 192,-1-5-32,3 2-416,-3 1-64,0-3-1184,0 0-544,0 0-960,0 0-384</inkml:trace>
  <inkml:trace contextRef="#ctx0" brushRef="#br0" timeOffset="804.275">378 279 3328,'1'-4'301,"0"1"1,0 0-1,1 0 1,-1 0-1,1 0 1,-1 0-1,1 0 0,0 0 1,0 1-1,0-1 1,1 1-1,-1-1 1,1 1-1,-1 0 0,1 0 1,0 0-1,0 0 1,1 0-302,1-1 147,0 0 1,1 0-1,-1 1 1,0 0-1,1 0 1,-1 1-1,1-1 1,0 1-1,-1 0 1,5 0-148,-8 2 15,-1-1-1,1 0 0,-1 0 1,1 0-1,-1 1 1,1-1-1,-1 1 1,1-1-1,-1 1 1,1-1-1,-1 1 1,1 0-1,-1 0 1,0 0-1,0 0 1,1 0-1,-1 0 1,0 0-15,1 2 23,0-1 0,0 1-1,0 0 1,0 0 0,-1 0 0,0 0 0,1 0 0,-1 0 0,0 0-23,1 6-20,0 1 0,0 0 0,-1-1 1,0 1-1,0 7 20,-2-9-1,0 0-1,0 0 1,0 0-1,-1 0 1,-2 7 1,-2 5 167,6-20-173,0 0-1,0 1 1,0-1-1,0 0 1,0 1-1,0-1 1,0 0-1,0 0 1,0 1-1,0-1 1,0 0-1,1 1 1,-1-1-1,0 0 1,0 0-1,0 1 1,0-1-1,0 0 1,1 0-1,-1 1 1,0-1-1,0 0 1,0 0-1,1 0 1,-1 1-1,0-1 1,0 0 0,1 0-1,-1 0 1,0 0-1,1 1 1,-1-1-1,0 0 1,0 0-1,1 0 1,-1 0-1,1 0 7,16 2-84,-3 1 83,-12-3 1,4 3 64,1 0 0,-1 0 0,0 0-1,1 1 1,3 3-64,-9-6 32,1 1-1,0-1 0,-1 1 0,1 0 0,-1-1 1,0 1-1,1 0 0,-1 0 0,0 0 0,0 0 1,0 0-1,-1 0 0,1 0 0,0 1 1,-1-1-1,1 0 0,-1 0 0,0 1 0,0-1 1,0 1-32,0 3 142,0 0 0,-1 1 0,0-1 0,0 0 1,-1 0-1,0 0 0,0 0 0,0 0 0,-1-1 0,1 1 1,-1-1-1,-1 1 0,1-1-142,1-3-70,1 0 0,-1 1 0,0-1 0,0 0 0,0 0 0,0-1 0,-1 1 0,1 0 0,0-1 0,-1 1 0,1-1 0,-1 0 0,1 0 0,-1 0 1,0 0-1,1 0 0,-1 0 0,0-1 0,0 0 0,0 1 0,1-1 0,-1 0 0,0 0 0,0-1 0,0 1 0,1 0 0,-1-1 0,0 0 0,0 0 0,1 1 70,-2-2-645,1 1 0,0 0 1,-1-1-1,1 0 0,0 0 0,0 0 1,0 0-1,0 0 0,1-1 0,-3-2 645,-2-5-2693</inkml:trace>
  <inkml:trace contextRef="#ctx0" brushRef="#br0" timeOffset="1188.565">740 116 4096,'2'2'493,"0"1"0,0 0 1,0 0-1,0 0 0,-1 0 0,1 0 1,-1 0-1,0 0 0,0 0 0,0 1 1,0-1-1,0 1 0,-1 2-493,1 9 762,0-1 0,-1 11-762,-1-7 256,-1 13 41,-1 0 0,-1-1 0,-4 10-297,7-33 5,1-6-5,-1 0 0,1 0 0,0 0 0,0 1 0,0-1 0,0 0 0,0 0 0,0 0 0,0 0 0,0 1 0,0-1 0,1 0 0,-1 0 0,0 0 0,1 0 0,-1 0 0,1 0 0,-1 0 0,1 0 0,0 0 0,-1 0 0,1 0 0,0 0 0,0 0-1,1 0 0,-1 0 0,1 0 0,-1 0 0,1 0 0,-1-1 1,1 1-1,0-1 0,-1 1 0,1-1 0,0 0 0,-1 1 0,1-1 1,1 0 0,4 0-22,1-1 0,0 1 0,0-1 0,-1-1 0,1 0 0,3-1 22,4-1-396,25-10-4744,-31 10 2628</inkml:trace>
  <inkml:trace contextRef="#ctx0" brushRef="#br0" timeOffset="1617.017">942 216 3584,'-3'8'990,"0"1"1,1-1-1,1 1 0,-1 0 1,1 0-1,1 1-990,-3 14 991,2 6-587,0-1 0,2 1-1,1 0 1,4 13-404,-1 0-1967,-1 30 1967,-5-53-5152,1-15 2251</inkml:trace>
  <inkml:trace contextRef="#ctx0" brushRef="#br0" timeOffset="2017.1729">907 1 2944,'1'0'198,"1"0"0,-1 0 0,0 0 0,0 0 0,0 0 0,1 0 0,-1 0 0,0 0 0,0 1 0,0-1 0,0 0 0,0 1 1,1-1-1,-1 1 0,0-1 0,0 1 0,0-1 0,0 1-198,25 17 3558,-13-9-3055,16 8 532,4 3 403,21 16-1438,-43-28 39,-1 1-1,0 0 1,0 1-1,-1 0 1,0 1-1,4 6-38,-3-1 2,-1 0 0,-1 1 0,0-1 0,-1 2 0,-1-1 0,-1 1 0,0 0 0,-1 0 0,-1 0 0,-1 0 0,-1 1 1,0-1-1,-1 1 0,-1 1-2,-2 6-528,0 0 1,-1-1 0,-2 1 0,-4 10 527,1-9-2181,-1 0 0,-1-1 0,-14 23 2181,13-28-2635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4:47.46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13 297 2816,'-2'-1'425,"-7"-2"1305,9 3-1696,0 0 0,0 0-1,0 0 1,0 0 0,-1-1-1,1 1 1,0 0 0,0 0 0,0 0-1,0 0 1,0 0 0,0-1 0,0 1-1,0 0 1,0 0 0,0 0 0,0 0-1,0-1 1,0 1 0,0 0-1,0 0 1,0 0 0,0 0 0,0-1-1,0 1 1,0 0 0,0 0 0,0 0-1,0 0 1,0 0 0,0-1 0,0 1-1,0 0 1,1 0 0,-1 0-1,0 0 1,0 0 0,0 0 0,0-1-1,0 1 1,0 0 0,0 0 0,1 0-1,-1 0 1,0 0 0,0 0 0,0 0-1,0 0 1,0 0 0,1 0 0,-1 0-1,0 0 1,0 0 0,0 0-1,1 0-33,2-1 46,0 0 0,1 0 0,-1 0 0,0 1-1,1 0 1,-1 0 0,1 0 0,-1 0-1,1 0 1,-1 1 0,0-1 0,2 1-46,11 1 32,142-3 423,-57-1-425,-91 1-424,-2 1-3590,-11 0 1973</inkml:trace>
  <inkml:trace contextRef="#ctx0" brushRef="#br0" timeOffset="395.4649">151 417 1536,'0'0'72,"0"1"-1,1-1 1,-1 1 0,0-1 0,0 0 0,0 1-1,0-1 1,0 0 0,0 1 0,1-1-1,-1 0 1,0 0 0,0 1 0,0-1-1,1 0 1,-1 0 0,0 1 0,0-1-1,1 0 1,-1 0 0,0 1 0,1-1 0,-1 0-1,0 0 1,1 0 0,-1 0 0,0 0-1,1 1 1,-1-1-72,15 1 1186,16-4 116,-31 3-1290,35-6-285,14-6 273,-37 9-1335,1-2 1,0 0-1,2-2 1335,1-1-1104</inkml:trace>
  <inkml:trace contextRef="#ctx0" brushRef="#br0" timeOffset="785.381">552 186 2304,'1'14'2061,"0"-1"1,2 9-2062,1 2 799,25 252-1199,-29-270-636,0-7-2034,0-9 1406</inkml:trace>
  <inkml:trace contextRef="#ctx0" brushRef="#br0" timeOffset="1184.488">446 182 2944,'-1'-2'164,"1"0"-1,0-1 1,0 1-1,0 0 1,0-1-1,0 1 1,0 0 0,1 0-1,-1-1 1,1 1-1,-1 0 1,1 0 0,0 0-1,0-1 1,0 1-1,0 0 1,1 0 0,-1 1-1,0-1 1,1 0-1,-1 0 1,2 0-164,6-9 735,1 2-1,0-1 0,4-1-734,-6 5 36,0 0-1,1 0 0,0 1 0,0 0 0,0 1 0,0 0 0,1 0 1,0 1-1,0 0 0,0 1 0,0 0-35,-2 1 14,-1 0-1,0 1 1,1-1 0,-1 1-1,1 1 1,-1 0 0,0 0 0,1 0-1,-1 1 1,0 0 0,0 0-1,0 1 1,0 0 0,0 0-1,2 2-13,-7-4 60,0 0-1,0 1 0,-1-1 0,1 1 1,0-1-1,-1 1 0,1-1 1,-1 1-1,0 0 0,0-1 0,1 1 1,-1 0-1,0 0 0,0 0 1,-1 0-1,1 0 0,0 0 0,-1 1 1,1-1-60,-1 1 61,0 0 1,0 1 0,0-1 0,0 0 0,-1 1-1,1-1 1,-1 0 0,0 1 0,0-1-1,0 0 1,-1 2-62,-2 4 7,0-2 0,-1 1 0,0 0 0,0-1 0,-1 0 0,0 0 0,0-1 0,-6 5-7,-12 7-1117,23-17 731,-1 0 0,1 0 1,-1 0-1,1 0 0,-1-1 0,0 1 1,0 0-1,1-1 0,-1 0 0,0 1 1,0-1-1,0 0 0,0 0 1,1 0 385,-2-3-2667</inkml:trace>
  <inkml:trace contextRef="#ctx0" brushRef="#br0" timeOffset="1185.488">920 1 4736,'-1'2'632,"-1"0"-1,0 1 1,1-1 0,-1 1 0,1-1-1,0 1 1,-1 2-632,-10 36 606,9-32-269,-3 18-241,1 1 0,1 0 0,1-1 0,2 2 0,0-1 0,2 0 0,1 0 0,2-1 0,0 1 0,2 0 0,8 23-96,-11-43-68,0 0 1,0 0-1,1-1 1,0 1-1,0-1 1,1 0-1,1 1 68,-3-4-329,0 0-1,0-1 0,0 0 1,1 0-1,-1 0 1,1 0-1,0 0 1,0-1-1,0 0 0,0 1 1,0-2-1,0 1 1,4 1 329,7-3-2832,-4-3 672</inkml:trace>
  <inkml:trace contextRef="#ctx0" brushRef="#br0" timeOffset="1638.255">1061 138 3840,'0'-2'157,"0"-1"1,1 1-1,-1 0 1,1 0-1,0-1 1,0 1-1,0 0 1,0 0-1,0 0 1,0 0-1,0 0 1,1 0-1,-1 0 0,1 1 1,-1-1-1,1 0 1,-1 1-1,1-1 1,0 1-1,0 0 1,0 0-1,0-1 1,0 1-1,0 0 1,0 1-1,1-1 1,-1 0-1,0 1 0,0-1 1,1 1-1,-1 0 1,0-1-1,1 1 1,-1 0-1,1 1-157,2-1 70,1 0 0,-1 1 0,0 0 0,1 0 0,-1 0 0,0 0 0,0 1-1,0 0 1,0 0 0,0 1 0,-1-1 0,1 1 0,-1 0 0,1 0 0,0 2-70,1 2 68,1 0 0,-1 0 1,-1 1-1,1 0 0,-1 1 1,-1-1-1,0 1 0,0 0 1,0 0-1,-1 0 0,-1 0 1,1 0-1,-1 6-68,1 3 40,-1 0 1,-1 0-1,-1 0 1,-1 0-1,0 0 0,-4 16-40,2-22 143,0-1 0,-1 0-1,-4 10-142,3-9-6,0 1 0,-1 9 6,5-21 14,1 0 1,0 0-1,0 0 0,0 0 0,0 0 0,-1 0 0,1 0 0,1 0 0,-1 0 0,0-1 1,0 1-1,0 0 0,0 0 0,1 0 0,-1 0 0,0 0 0,1 0 0,-1 0 0,1 0 1,-1-1-1,1 1 0,-1 0 0,1 0-14,1 0 23,-1 0-1,0 0 1,1 0 0,-1 0-1,1-1 1,-1 1 0,1 0-1,0-1 1,-1 1 0,1-1 0,-1 1-1,3-1-22,5 1 64,1-1 0,-1 0 0,1 0 0,6-2-64,-6 1-26,17-1-41,60-5-448,-31 0-4482,-44 4 2571</inkml:trace>
  <inkml:trace contextRef="#ctx0" brushRef="#br0" timeOffset="2052.828">1122 314 4480,'-3'0'1760,"3"0"-1376,5-1 256,-5 1 0,7 0-256,-3 0 32,8-2-256,-4-1-32,11-1-64,-6 1-64,10-4 96,-5 1-128,9-1-64,-6 0-1216,4 1-1760,-5 0 480</inkml:trace>
  <inkml:trace contextRef="#ctx0" brushRef="#br0" timeOffset="2450.2279">1735 69 3328,'0'0'57,"0"0"0,0 0 0,0 0-1,0 0 1,0 0 0,0 0 0,0 0 0,0 0 0,0 0 0,0 0 0,1 0 0,-1 0 0,0 0-1,0 0 1,0 0 0,0 0 0,0 0 0,0 0 0,0 0 0,0 0 0,0 0 0,0 1-1,0-1 1,0 0 0,0 0 0,0 0 0,1 0 0,-1 0 0,0 0 0,0 0 0,0 0 0,0 0-1,0 0 1,0 0 0,0 0 0,0 0 0,0 0 0,0 0 0,0 1 0,0-1 0,0 0-1,0 0 1,0 0 0,0 0 0,0 0 0,0 0 0,0 0 0,0 0 0,0 0 0,0 0-1,0 0 1,0 0 0,0 1 0,0-1 0,0 0 0,0 0 0,0 0 0,0 0 0,0 0 0,0 0-1,0 0 1,-1 0 0,1 0 0,0 0-57,-2 11 1223,-4 8-893,-3 0-88,-1 1-1,0-1 1,-2-1-1,-9 12-241,4-5 325,-12 22-325,28-46 1,1 0 0,0-1 1,-1 1-1,1 0 0,0-1 0,0 1 0,0 0 1,0 0-1,0-1 0,0 1 0,0 0 0,0-1 0,0 1 1,0 0-1,0-1 0,0 1 0,0 0 0,0 0 1,1-1-1,-1 1 0,0 0 0,0-1 0,1 1 1,-1-1-1,0 1 0,1 0 0,-1-1 0,1 1 1,-1-1-1,1 1 0,-1-1 0,1 1 0,0-1 0,-1 0 1,1 1-1,-1-1 0,1 1 0,0-1 0,-1 0 1,1 0-1,0 0 0,0 1-1,5 1 18,1 0 0,-1 0 0,1-1 1,4 1-19,-7-1 26,106 22-1034,-90-16-3370,-13-5 1754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5:10:26.60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3598 1873 252 0,'-8'-2'0'0,"-2"0"2"0,5 2 3 16,-1 0 2-16,-3 2 1 15,-1 0-2-15,-2 2-1 16,-3 3-3-16,0 2-6 0,0 2-2 15,0 2 3-15,1 1 1 16,1 0 2-16,1 2 2 16,0 0-1-16,3 2-1 15,0 0 1-15,3 4-1 16,0 3-3-16,1 1 2 0,2-1 5 16,0 0 5-16,0-1-1 15,0-1 3-15,2 1-8 16,-2 1-2-16,0 3 1 15,0 0 3-15,1-2-4 16,-1-3-3-16,0-2 3 16,0-2 1-16,0-3 2 15,0-3 2-15,0-2-1 16,0-3 2-16,-2-2 0 16,2 0 1-16,0-4-4 15,2 0-1-15,1-4-1 16,0 0-2-16,1-2 1 15,2-2-1-15,0 1-3 0,2 0 0 16,0-1 2 0,-1 2 0-16,1 0 1 0,1 2 0 15,0-1-3-15,1 2 2 16,2 1 1-16,0 0 0 16,2 1 0-16,-1 3 0 15,1 1 0-15,-2 2 0 16,0 1-3-16,-2 1 2 15,-1 3 1-15,0 2 0 16,-1 2 0-16,-1 4 2 16,1 4-1-16,-2 0-1 15,0 0 1-15,-2 0 1 16,-1-1-1-16,-1-1-1 0,-1 1 5 16,-1 1 1-1,0 1-7-15,0 1-1 0,0 0 0 16,0-2 1-16,0 1 5 15,2-3 2-15,-1 1 0 16,1 0-1-16,-1 1-3 16,2 2-2-16,0 1 1 15,2-2-1-15,2-3 0 16,2-4 2-16,3-3-1 16,2-4-1-16,2-6-8 15,2-6-5-15,3-8-26 16,2-8-13-16,1 0-36 15</inkml:trace>
  <inkml:trace contextRef="#ctx0" brushRef="#br0" timeOffset="1201.307">3888 1814 96 0,'-5'-5'38'0,"2"2"-29"0,-1 1 6 16,2 2 0-16,-1 0-2 15,-1 1 2-15,-2 2-8 16,0 3-2-16,-2 1-1 16,1 5 0-16,-2 3-2 15,0 4 1-15,1 1 0 0,1 0-4 16,1 0 1-16,0-2-2 0,3 1 0 16,0-2 2-16,3-1 2 15,0 0-3-15,3 0-2 16,0 2 2-16,3-4 0 15,1 1-2-15,1-3 0 16,2-1 6-16,1-2 3 16,1-2-1-16,1-3 2 15,1-3 2-15,-1-2 2 16,1-2 1-16,-1-2 0 16,-1-2 0-16,-1-1 2 15,-1-1-1-15,-1-2 0 16,0 1-5-16,-1-1-3 15,-2 0 2-15,-2 0 0 16,-1 3-1-16,-1-4 1 0,-1-6 2 16,-1-1 5-16,-1-1-4 15,-2 0 0-15,-2 1-6 16,-1 2-3-16,0 2 2 16,-1 3 0-16,-1 0-1 15,-1 3-2-15,-1 1 1 16,-2 3-1-16,1 1 0 15,4 1 0-15,1 0 0 16,-2 2 0-16,-1-2-20 16,2 2-9-16,1 1-18 15,3 0-9-15,3 3-33 16</inkml:trace>
  <inkml:trace contextRef="#ctx0" brushRef="#br0" timeOffset="2147.5879">5393 1790 80 0,'0'-5'33'0,"0"4"-26"0,0-1 7 16,0 2 3-16,0 0 0 0,0 0-1 16,3 2-11-16,0 0-2 15,1 1-5-15,2 1 0 16,2 1 4-16,1 3 1 15,1 3-4-15,2 3 1 16,2 2 0-16,1 1 0 16,0 2 2-16,-1-1 1 15,-1 0 1-15,-1-2 2 16,-1-2-1-16,-4-2 2 16,-1-1-2-16,-1-3 0 15,-2-1-41-15,-3-3-17 16,-2-3-1-16,-1-4 4 15</inkml:trace>
  <inkml:trace contextRef="#ctx0" brushRef="#br0" timeOffset="2389.522">5570 1789 88 0,'-3'-3'35'0,"5"5"-27"0,-2-2 13 15,0 1 4-15,-2 0-9 16,-1 1-2-16,0-1-6 16,-1 2-3-16,-2-1 2 15,0 2 0-15,-2 2-3 16,-1 3-3-16,0-1 2 0,-3 6-2 16,0 2-1-16,0 2 1 15,2-2 1-15,0 0 1 0,3-2 1 16,1-5-9-16,3-2-2 15,1-5-60 1</inkml:trace>
  <inkml:trace contextRef="#ctx0" brushRef="#br0" timeOffset="2871.367">5816 1805 108 0,'-6'-5'44'0,"3"3"-35"0,0 0 16 15,2 0 4-15,-1 1-5 16,-1 0-2-16,-1-2-6 16,-1 2 0-16,-2 1-9 15,-2 0-4-15,-3 2-2 0,0 4-4 16,0 0 2-16,0 5-4 16,1 1-1-16,2 4 3 15,2 2 1-15,1 0-1 0,3-3 2 16,0-2 1-16,3 5 0 15,0-1 0-15,3-1 0 16,1-3 0-16,4-2 0 16,1-2 0-16,3-1 2 15,3-2 1-15,3-2 1 16,1-2-2-16,-1 1-2 16,-1-3-6-16,-4 1-4 15,-2-1-23-15,-2 0-11 16,-1 0-21-1</inkml:trace>
  <inkml:trace contextRef="#ctx0" brushRef="#br0" timeOffset="3155.147">5701 1947 80 0,'4'0'30'0,"1"0"-24"0,1 0 15 15,-2 1 3-15,1-1-6 16,1 0-3-16,3 0-8 16,0 0-3-16,1-1-2 15,2-1-2-15,0 1 1 16,2-2-1-16,-1 1 2 0,-1-2-1 0,-1 0-1 15,-2 0-35 1,-1 0-38-16,-1-3 16 16</inkml:trace>
  <inkml:trace contextRef="#ctx0" brushRef="#br0" timeOffset="3499.615">5711 1738 68 0,'2'11'27'0,"-1"-2"-21"0,2 3 14 15,0-6 7-15,2 2-6 16,-1 2-2-16,2 8-3 15,2 2 0-15,-1 3-6 16,1 1-2-16,-1-2 0 16,1 1 0-16,-2-2-4 15,-2-2-3-15,1 0 2 0,-2-2 2 16,0-1 2-16,0-1-3 16,-2-2-1-16,1-2-50 15,-2-3-51 1,0-4 21-16</inkml:trace>
  <inkml:trace contextRef="#ctx0" brushRef="#br0" timeOffset="4268.905">6172 1742 116 0,'-4'-4'44'0,"1"0"-35"0,-3 0 7 0,3 3 2 16,-2-2-8-16,-1 2-3 15,0-3-7-15,-1 3-2 16,-1-1 1-16,1 2 2 0,1 0 4 16,0 0-2-16,0 0 0 15,0 3-3-15,1 1-3 16,1-1 2-16,1 2 0 15,0 0-2-15,0 2 0 16,0 2 2-16,1 1 0 16,1 0 3-16,1 2 1 15,0 3-6-15,1 4 0 16,2 1 1-16,0 1 1 16,0 1 1-16,0-1 0 0,0-1-3 15,-1-1 2-15,-1-3 5 16,1-3 2-16,-1-2 6 15,1-3 3-15,-2-2-2 16,1 0 0-16,1-2-1 16,1-2 0-16,1 1-9 15,1 0-1-15,1-2-2 16,1-1 0-16,2 0 0 16,0 0 0-16,0 0 0 15,0 0 2-15,-1 0-6 16,-1 0 1-16,0 0-30 15,-1-1-11-15,-2-1-28 16</inkml:trace>
  <inkml:trace contextRef="#ctx0" brushRef="#br0" timeOffset="4805.688">6242 1892 104 0,'0'-12'41'0,"0"7"-32"0,-2-1 6 0,1 5 3 16,-1-2-4-16,-1 1 0 15,-1 0-2-15,-1 1 0 16,1 1-6-16,-2 1-4 0,0 3-1 16,0 4-4-16,1 0 0 15,1 3 2-15,-1 1 2 0,2 1-2 16,2 1-2-16,-1-2 2 15,2 0 0-15,2-3 1 16,1-1 0-16,1-1 0 16,2-2 2-16,0-1 1 15,2-1 1-15,-1-5 2 16,-1-2 1-16,0-1-3 16,-1-4-3-16,-1-3 4 15,-1-2 1-15,-1 0 0 16,-1 0 1-16,1 2 0 15,-2 2 3-15,0 2-1 16,0 1 0-16,0 3-1 0,0 1 0 16,0 3-4-16,1 0-3 15,1 0 0-15,1 4 1 16,0 2-1-16,0 2 2 16,1 0-4-16,1 2 0 15,-1 1 1-15,1 1 0 16,-1 0 2-16,1-1 1 15,-1-2-15-15,1-1-6 16,-2-1-22-16,1-2-10 16,2-1-26-1</inkml:trace>
  <inkml:trace contextRef="#ctx0" brushRef="#br0" timeOffset="5000.96">6351 1939 48 0,'-1'0'19'0,"1"1"-15"0,0-1 10 16,0 0 6-16,1 3-2 16,1 1-1-16,-1 0-7 15,2 2-2-15,0 1-6 16,0 1-4-16,0 0 3 16,0 0 1-16,-1 0 0 15,-1 0 1-15,1-1-11 16,-1-2-2-16,-1 0-33 15</inkml:trace>
  <inkml:trace contextRef="#ctx0" brushRef="#br0" timeOffset="5586.708">6440 1764 152 0,'0'-6'57'0,"0"6"-44"0,-2 2 1 0,2-2-4 16,0 2-9-16,2 4-2 16,1-2-3-16,0 4 0 15,1 1 3-15,1 3 0 0,1 4 3 16,0 0-3-16,0 2 0 0,-2-1 1 16,1-1 0-1,-2-1 2-15,0-2 1 0,-2-1 1 16,-1-3 0-16,0-2 0 15,0-2 0-15,0-2 0 16,0-3 2-16,2-1-3 16,-1-3-2-16,4-3 2 15,-1-1 0-15,2-1-1 16,0-1 1-16,0 1 0 16,0 1 3-16,1 0-1 15,-1 3 0-15,0-1-1 16,0 4 2-16,0 0-5 15,0 4-3-15,0 0 1 16,1 4 2-16,1 2 0 16,-1 2-1-16,1 1 1 15,-2 1-1-15,-2-1 0 0,-1 1 2 16,-1-2 5-16,-4 0 6 16,-1-1-1-16,-3-1 3 15,-1-1-2-15,-4-3 0 16,-1-2-7-16,-3-2-4 15,-1-1-6-15,0 0 0 16,4-2-16-16,2 2-4 16,1-1-23-16,3 1-8 15,4-2-26 1</inkml:trace>
  <inkml:trace contextRef="#ctx0" brushRef="#br0" timeOffset="6217.831">6722 1710 148 0,'0'3'55'0,"0"-2"-43"0,0-1 8 0,0 0 0 16,2 2-10-16,1-2-3 15,1 0 0-15,2 0 2 16,0-2-4 0,2 1 4-16,-1 0 3 0,2-1-2 0,0 1 0 15,0 0-6-15,-1 1-1 16,-1 2-1-16,-1 2 1 15,0 2-2-15,-1 2-1 16,-2 1 1-16,-2 2 1 16,-1 1-3-16,-1 2 0 15,-1 0 1-15,1 2 2 16,-1 4-1-16,1-3-1 16,-1 2 1-16,2-2-1 15,0 1-3-15,0-2 2 16,2-2 1-16,-1 0 0 15,-1-2 2-15,0-2 3 16,0 0 4-16,0-2 2 16,-1-2 1-16,-1 0 2 0,1-1 2 15,-2 0 2-15,0 1-4 16,-2-2 0-16,-1 1-4 16,0-1 1-16,-1-1-6 15,-2-1-1-15,-2 0-2 16,2-2 1-16,0 0-2 15,0 0-1-15,0-2-8 16,0 1-3-16,2 1-25 16,-2 0-11-16,3 1-18 15,0 2-5-15,3 2-19 16</inkml:trace>
  <inkml:trace contextRef="#ctx0" brushRef="#br0" timeOffset="21628.404">3954 2330 80 0,'-2'-1'33'0,"2"2"-26"0,-1 2 5 16,1-2 0-16,0 2-5 15,0 2 1-15,0 2-1 0,0 2 1 16,1 3-2-16,1 1-1 15,-1 2 3-15,-1-2 3 16,0 1-4-16,0-1 1 16,0 0-3-16,0 1 2 15,-1-1-4-15,-1 0 0 0,-1-1 3 16,0-1 1-16,0-4 3 16,0-3-29-16,0-3-14 15,0-1-33 1</inkml:trace>
  <inkml:trace contextRef="#ctx0" brushRef="#br0" timeOffset="22161.137">3766 2582 44 0,'-7'3'16'0,"4"0"-12"0,1-2 12 0,2-1 4 16,0 0 1-16,0 0 2 16,2-1-7-16,1-2 1 15,1 0-6-15,1 1-1 16,1-1-2-16,0 0 0 16,0 1-2-16,0 0 1 15,1 2-4-15,2 0 3 0,0 2 0 16,3-1 2-16,2 0 2 15,2 1-3-15,2-1 1 16,3-1-3-16,2 1 0 16,1-1-1-16,-3 2 2 15,0-1-3-15,1 2 0 16,-1 1-3-16,2 1-1 16,0 0 3-16,-2 1 3 0,-2-1-2 15,-1 0 0-15,-1-1 1 16,-4 0 2-16,-2-1-5 15,-2-2-3-15,-3 2-30 16,-3-2-12-16,-2 2-34 16</inkml:trace>
  <inkml:trace contextRef="#ctx0" brushRef="#br0" timeOffset="23213.3299">3763 2596 68 0,'-1'-3'27'0,"-1"2"-21"0,2 1 10 0,0 0 4 16,0 2-5-16,0 2 0 16,0 2-7-16,-1 0 0 15,1 2-3-15,0 3 2 16,1 1 0-16,-1 1 1 16,2 1-4-16,-1 0-1 15,1 2 1-15,-2 2 2 16,1 0-3-16,1 2-2 0,-1-4 2 15,-1-1 0-15,2-3 1 16,-1-2 0-16,1-4 2 16,-2-2 14-1,0-2-10-15,0-2-3 16,0-3-4-16,0-1 0 16,0-1 0-16,0-1 1 15,0 0-5-15,1-1-1 0,-1 0 1 16,3-1 0-16,-1 0 1 15,1 0 0-15,1 0 0 16,1 0 0-16,-1 0 0 16,1 1 0-16,1 2 0 15,0 0 0-15,0 1-3 16,0 1 2-16,0 2 1 16,0 1 0-16,0 0 0 15,0 1 0-15,1 2 0 16,-1 1 0-16,2 0 2 15,-2 1 1-15,0 2-1 16,-2 2-2-16,-1 0 7 16,-3 1 5-16,-1-1 0 15,-2 2 3-15,-2-2-4 0,-1 1-1 16,-3-2-6-16,0-2-3 16,0 0 0-16,0-1 1 15,0-1-1-15,2 0-1 16,-2 0 1-16,1 0 1 15,2-1-3-15,0-1-2 16,3 0-18-16,0-2-7 16,0-2-51-1,5-2-41-15,1-4 47 16</inkml:trace>
  <inkml:trace contextRef="#ctx0" brushRef="#br0" timeOffset="23662.865">3975 2746 124 0,'-2'-2'46'0,"4"0"-35"0,-4 2 12 0,2 0 2 15,0 0 2-15,0 0 1 16,0 0-13-16,2-1-6 15,-1 1 9 1,2-1-10-16,2-1-4 0,1 1 0 16,0-2 3-16,0 2 4 15,0 1-2-15,0 0 2 16,0 0-4-16,0 0-2 16,0 0 0-16,0-1-1 15,0-1-2-15,0 1-2 16,-2 0 1-16,1-1 1 0,0 1-19 15,-2 0-6 1,0 1-32-16,-2 0-13 0</inkml:trace>
  <inkml:trace contextRef="#ctx0" brushRef="#br0" timeOffset="24546.907">4301 2688 140 0,'0'-2'52'0,"0"0"-41"0,0-1 18 0,0 3 5 16,0-1-5-16,-2-1 0 15,1 1-5-15,-2 0-3 0,0-1-11 16,0 1 0-16,-2 0 1 15,1 1-6-15,-2 1-3 0,0 2 1 16,0-1 0-16,0 2-4 16,0 0-1-16,0 2-2 15,1 0 0-15,1 1 0 16,-1 1 3-16,2 0 0 16,2 1 1-16,-1 3-3 15,2-1 2-15,3 0-1 16,0-1 0-16,2 0 0 15,-1-2 0-15,2-1 2 16,-1-1 0-16,-1-2 0 16,1 0 2-16,-1-2-1 15,1-2-1-15,-1-2 3 0,-1 0 2 16,0-4-2-16,0 0 0 16,0-3-1-16,0 0-2 15,0-2-2-15,0 1-1 16,0 0 4-16,0 1 1 15,-1 0 0-15,-1 1-2 16,1 0 1-16,-1 1 1 16,-1 0-3-16,2 2 0 15,-2 0-1-15,1 1 0 16,1 0 2-16,-1 1 2 16,1 2-3-16,-1-1 0 15,-1 2-1-15,2 2 0 16,-1 0 6-16,1 1 2 15,-1 1 0-15,1 1-1 0,1 2-3 16,-2 1-2-16,1 3-2 16,1 1 1-16,0 2 1 15,0 1 0-15,0 0 0 16,1-2 0-16,1 1 0 16,-1-2 2-16,1-2-1 15,-1 0-1-15,1-4 1 16,-1 1 1-16,2-3-14 15,0-3-7-15,0-3-19 16,0-4-6-16,0 2-39 16,2-6-29-1,1-4 45-15</inkml:trace>
  <inkml:trace contextRef="#ctx0" brushRef="#br0" timeOffset="25347.334">4122 2624 64 0,'-1'0'24'0,"-1"1"-18"0,2 0 4 16,0-1 2-16,0 0-1 16,0 3 3-16,0 0 2 0,2-1 2 15,-1 1 1-15,1 0 1 16,-1-1 2-16,-1-2 3 16,0 0-9-1,3 2-2-15,-1-2-8 0,1 0 3 16,-2 0 3-16,2 0-4 0,0 0-2 15,0 0-6-15,2 0 0 16,-1 0 0-16,1 0 0 16,1 0 2-16,1 0 1 15,1 0 1-15,-1-2 0 16,1 1 0-16,1 1 2 16,-2 0-1-16,1-1 2 15,-1 1-2-15,1-2 2 16,-1 2 0-16,1 0 1 15,-1 0-2-15,2-1-1 16,0 0-1-16,2-1 0 16,-1 1-2-16,2 0 1 0,0-1 2 15,2 1 2-15,-1 0-6 16,-1-1 0-16,0 1 1 16,0 1 1-16,0 0 1 15,-1 0 2-15,-2 0-1 16,0 0 0-16,-1 0-1 15,1 0 2-15,-2 0-3 16,-1 0-2-16,0 0 0 16,-1 0 1-16,-1 0-6 15,-1 0 1-15,-1 0-32 16,-2-1-14-16,0-1-28 16,-3 0-52-1,-2-2 28-15</inkml:trace>
  <inkml:trace contextRef="#ctx0" brushRef="#br0" timeOffset="25916.1699">5650 2442 120 0,'-3'1'46'0,"4"-1"-35"0,-1 4 12 0,2-1 2 16,1 1-5-16,0 1-1 15,1 3-11-15,2 3-3 16,2 2-3-16,1 6-2 0,0 1 1 16,1 0 3-16,1 0 2 15,-1 0 0-15,1-1-1 16,-1-2-6-16,-1-2 1 15,0-3-11-15,-1-1-3 16,-2-5-66 0,1-6-27-16,-1-8 55 15</inkml:trace>
  <inkml:trace contextRef="#ctx0" brushRef="#br0" timeOffset="26198.245">5785 2514 188 0,'-6'-1'71'0,"3"2"-55"0,-2 0 11 16,4 1 3-16,-4-1-18 15,-1 2-6-15,-1 2 0 16,-2 2 0-16,-2 2-2 16,1 2-7-16,-1 1-1 0,1 1 2 0,-1 1 3 15,2-1-2 1,2 0 0-16,1 2-1 0,0-2 0 15,1 1-18-15,2-1-9 16,0-1-51 0,5-4-32-16,2-3 47 15</inkml:trace>
  <inkml:trace contextRef="#ctx0" brushRef="#br0" timeOffset="26617.827">6103 2491 140 0,'-6'-2'55'0,"5"0"-43"0,-4 1 23 16,4 1 10-16,-2 0-3 15,-3 0 0-15,-2 0-15 16,-1 0-4-16,-1 1-13 16,-2 2-6-16,-2 1-3 0,1 3-1 15,-1 3 2-15,2 2-6 16,2 3 1-16,1 1-1 16,1 0 2-16,4 2-1 15,4-1 1-15,3-1 0 16,4 0-2-16,4 0 3 15,2-1 0-15,4-2-2 0,-1-2 2 16,1-3-1-16,-1-3 0 16,1-2-5-16,-2-3-3 15,-2-3-16-15,-1-1-7 16,-3-1-20-16,-3-2-8 16,-1-2-15-1</inkml:trace>
  <inkml:trace contextRef="#ctx0" brushRef="#br0" timeOffset="26817.138">6021 2621 116 0,'-6'-3'46'0,"6"2"-35"0,1 0 16 16,1 1 5-16,1-2-13 15,1 1-3-15,4 0-8 16,1-1 0-16,1 2-5 15,2 0-2-15,0 0 0 0,2 0-1 16,1 0 0-16,1-1-3 16,2 0 2-16,0-2-59 15,4-4-44 1,-1-2 35-16</inkml:trace>
  <inkml:trace contextRef="#ctx0" brushRef="#br0" timeOffset="27433.09">6494 2287 108 0,'-5'-7'44'0,"4"6"-35"0,-2 0 23 0,1 1 8 16,-2 1-15-16,-2 0-3 15,-2 2-8-15,-1 0 1 16,-1 1-8-16,-1 1-2 0,1 2 1 16,-1 2-3-16,1 5-2 15,1 0-3-15,0 4 1 0,1 0 1 16,2 2 2-16,0-1-1 16,2 0 2-16,1-1-2 15,1 1-1-15,2 1-4 16,0 3 0-16,2-2 6 15,-1-1 6-15,1 0-4 16,1-1-2-16,-2-2 1 16,1-1 2-16,-2-1 0 15,0-2 2-15,-2-2-2 16,1-2 0-16,-1-1-3 16,1-1 1-16,-1-2 0 15,2 1 1-15,0-2 0 16,0-2 0-16,0-2 0 15,2 2 0-15,1-1-5 16,0-1-1-16,1 0 1 0,1 0 0 16,1 0 1-16,0 0 0 15,1 0 0-15,2 0 0 16,0 0 0-16,2 0 0 16,-1 0 2-16,2 0 1 15,-1 0-4-15,-1 0 1 16,1 1-7-16,-2-1-3 15,-2 2-19-15,1-1-8 16,-2-1-138 0,1-1 96-1</inkml:trace>
  <inkml:trace contextRef="#ctx0" brushRef="#br0" timeOffset="27916.689">6620 2471 108 0,'-3'-8'44'0,"3"7"-35"0,-3-2 25 15,2 3 10-15,-2 0-13 16,-2 2-3-16,-1-1-12 16,0 2-3-16,-1 1-7 15,-1 2-4-15,1 2 1 0,-1 4-4 16,1 4-2-16,-1 3 2 0,2 0 0 15,3 1-2-15,2-1 2 16,1-2 1-16,1-2 0 16,2-3 0-16,2-3 2 15,1-5-1-15,0-3-1 16,0-5 3-16,0-2 2 16,-2-5 0-16,1-4 0 15,-1-1-3-15,1-1 1 16,-2 1-4-16,0 2 0 15,-2 2 1-15,1 2 0 16,-1 2 2-16,-1 2 3 16,0 1 0-16,0 1 0 15,2 3-6-15,-1 2 1 16,1 7 0-16,-1 1 2 16,1-2-1-16,1 12 2 0,0 8-2 15,-2-3-1-15,1-3-10 16,-2-1-6-16,0-4-28 15,0-4-11-15,3-4-29 16</inkml:trace>
  <inkml:trace contextRef="#ctx0" brushRef="#br0" timeOffset="28090.988">6716 2622 120 0,'5'6'46'0,"-4"-2"-35"0,2 4 3 0,0-3-1 16,-1 2-8-16,-1 1-1 16,1 1 0-16,-2 0 0 15,0 1-2-15,1-1-2 0,-1-1 1 16,0-1-61 0,0-3-28-16,2-3 43 15</inkml:trace>
  <inkml:trace contextRef="#ctx0" brushRef="#br0" timeOffset="28650.745">6811 2367 192 0,'0'2'74'0,"0"0"-58"0,0 4 16 0,1-2 2 0,1 4-19 16,-1 2-6-16,1 4-6 15,-2 0 0-15,1 4-2 16,-1 2-1-16,2 2 3 0,-1 4-4 16,2-2-2-16,0-1 4 15,0-3 1-15,-1-2-3 16,-1-3 1-16,1-3 0 16,-1-3 2-16,1-2 1 15,1-7 1 1,1-3-5-16,2-2-1 15,2-4 1-15,1-3 0 16,1-2 3-16,1 2-1 16,0 2-1-16,-1 0 3 0,1 4 2 15,-2 0-4-15,0 4-1 16,0 2 2-16,0 4 1 16,-2 2-4-16,-1 4-1 15,-1 0 3-15,-2 2 1 16,-3 2 2-16,-2-1 0 15,-2-1 2-15,-2-1 3 16,-3-2 0-16,-2-1 2 16,-2-3-2-16,-2 1 0 15,-2-4-8-15,0 1 0 16,2-2-14-16,3-1-7 16,2-1-20-16,2-2-10 15,4-2-46-15,5-4-32 16,4-5 59-16</inkml:trace>
  <inkml:trace contextRef="#ctx0" brushRef="#br0" timeOffset="29268.875">7036 2351 96 0,'-4'-1'35'0,"4"1"-27"0,-2 0 18 0,2 0 7 16,0 0-6-16,0-1-1 15,2-2-4-15,1 0-2 16,1-1-10-16,2-1 2 0,2 0 2 15,1-2 1-15,1 2 4 16,2-1-5-16,0 2 2 16,0 0-7-16,-1 3-1 15,-1 1-4-15,1 2-3 16,-2 4 0-16,-2 3 1 16,-2 3-1-16,-1 4-1 15,-2 2 5-15,-1 0 4 16,-1 1-3-16,-1 0 2 0,-1 1-3 15,1 2 0-15,-1 4-6 16,1 0 1-16,-1-2 2 16,2-1 1-16,0-1-1 15,2-4-2-15,1 0 1 16,0-4-1-16,-2-2 0 16,1 0 2-16,-1-2-1 15,-1-2 2-15,0-2-2 16,0 1 2-16,-1-2 0 15,-2-1 3-15,-2 0-3 16,-1-1 0-16,0-2 3 16,-1 1 1-16,-2-1-3 15,-2 0-1-15,1 2-1 16,-2 0-2-16,1-1-2 16,1 2-1-16,1-1-9 0,1 0-3 15,2-1-21-15,0 1-9 16,2 2-27-16,2-1-10 15,2 2-7 1</inkml:trace>
  <inkml:trace contextRef="#ctx0" brushRef="#br0" timeOffset="42443.2259">7820 1092 48 0,'0'-7'19'0,"0"7"-15"0,0-1 10 16,0 1 6-16,0 0-7 16,0 0-2-16,2 1-6 15,-1 3-2-15,2-2 5 16,0 1 3-16,0-1-4 15,2 1-2-15,-1 1 2 16,1-1 0-16,-2-1-3 16,0 2-1-16,1 3 3 15,-1 0 1-15,0-1-3 16,0 1-1-16,0 2-1 0,0 5-2 16,0-4 1-16,0 2-1 15,0 0 2-15,0-2 1 0,0-2 1 16,0-2 6-16,0-2 6 15,2-1 3-15,-1-3 1 16,-1-3-3-16,0-1 0 16,0-1-5-16,2 1 0 15,-1-3-7-15,1-2-1 16,-1 0-4-16,2-1-3 16,2 2 4-16,0-2 1 15,1 0-3-15,0 1 1 16,0 2 0-16,-2 1 0 15,1-1-18-15,-2 0-8 16,-2 3-15-16,1 3-5 0,-2 1-17 16,-3 0-16-1,0 3 33-15</inkml:trace>
  <inkml:trace contextRef="#ctx0" brushRef="#br0" timeOffset="42925.03">7921 1147 40 0,'-2'3'16'0,"4"-1"-12"0,-1-2 14 0,-1 0 5 16,0 0 0-16,2 0-2 15,-1 0-3-15,-1-2-1 16,2 0-1-16,-1 0 3 16,-1-1-5-16,0 0 2 15,0 2-5-15,2-4 1 16,-2 1-7-16,1-3 1 0,1-2 1 15,1-2-1-15,0-1 1 16,0-3-6-16,0-2-1 16,2-1 0-16,-1 1 0 0,4 0-3 15,-1 1 2-15,2 0 1 16,2 2 2-16,-1 1-1 16,2 1 2-16,0 1-2 15,-1 2-1-15,-1 1 1 16,1 1-1-16,-2 1-7 15,-2 0 0-15,-1 2-13 16,-1 0-4-16,-2 3-18 16,-3 0-39-1,-2 1 12-15</inkml:trace>
  <inkml:trace contextRef="#ctx0" brushRef="#br0" timeOffset="43465.5029">8031 503 88 0,'3'-6'33'0,"0"6"-26"0,-2-3 9 16,1 3 3-16,-2 0-7 0,0 0 1 16,1 3-6-16,1 1-2 15,-1 2-5-15,-1 4 0 16,0 3 0-16,0 3 0 15,0-3 0-15,0 3 2 16,0-2 1-16,0-4 1 16,-1 3 0-16,-1-7 0 15,2 1-2-15,0-6-6 0,0-2-2 16,2-4-41 0,2-6-30-16,2-7 29 15</inkml:trace>
  <inkml:trace contextRef="#ctx0" brushRef="#br0" timeOffset="43644.882">8128 483 76 0,'-1'3'30'0,"2"-2"-24"0,-2 5 17 0,-1-5 7 0,1 4-12 16,-1 2-4-16,1 0-7 16,-1 3 0-16,1 0-4 15,-1 3 0-15,1 3-1 16,1-3-4-16,0 3 1 0,0-2-23 15,0-3-47 1,0-1 4-16</inkml:trace>
  <inkml:trace contextRef="#ctx0" brushRef="#br0" timeOffset="44326.976">8248 669 108 0,'-4'3'41'0,"2"-1"-32"0,-2-2 15 0,2 0 5 15,1-2-8-15,-2 2 1 16,-2-3-9-16,1 2 0 0,-1-2-8 16,-1-1-1-16,2 4 0 0,-1 0-7 15,1 1-2-15,-1 5-1 16,-1 2 4-16,0 4-1 16,2 1-1-16,-1 3 3 15,2 0 0-15,2 1 3 16,-1-1 1-16,2-1-6 15,3-3 0-15,0-3 1 16,2-2 1-16,1-3-2 16,1-4 0-16,2-7 2 15,2-3 0-15,-1-9 1 16,1 2 0-16,-2-5 2 16,0 1 1-16,-3-2-1 15,-2-3 1-15,-1 0-2 16,-1 4-1-16,-1 1 3 15,1 7 0-15,-1 2-1 0,1 5-2 16,-1 0 1-16,1 7 1 16,-1 3-6-16,1 5 1 15,-1 4 1-15,1 4 3 16,-1-2 0-16,1 2 2 16,-1 1-4-16,1 6 0 15,-1-1 3-15,1 2 1 16,-1-1 1-16,-1 0 0 15,0-6-9-15,0-1-2 16,0-5-20-16,3-6-57 31,0-8-5-31,1-3 44 0</inkml:trace>
  <inkml:trace contextRef="#ctx0" brushRef="#br0" timeOffset="44454.553">8334 704 112 0,'0'-3'44'0,"0"0"-35"0,2 2 14 15,-2 1 2-15,0 0-13 16,0 1-7-16,0 5-6 16,0 0-2-16,0 8 2 15,0 0 0-15,0 5 1 0,1-3-14 16,2 0-5-16,0-3-39 16</inkml:trace>
  <inkml:trace contextRef="#ctx0" brushRef="#br0" timeOffset="44605.147">8381 549 152 0,'-6'-12'57'0,"6"14"-44"0,-2 5 3 0,1-4-2 16,-2 5-12-16,-2 4 0 16,1-2-33-16,1 2-14 15,3-1-17-15,3-1-5 16</inkml:trace>
  <inkml:trace contextRef="#ctx0" brushRef="#br0" timeOffset="44943.65">8489 636 132 0,'-2'-3'49'0,"-1"2"-38"0,-3-3 12 0,5 2 6 0,-4 2-8 15,-1 0-2-15,-1 3-16 16,-2 2-4-16,0 2 0 15,1 1-2-15,2 4-1 0,2-4-2 16,2 1 1-16,2 1 3 16,3-1 3-16,2 2 0 15,1-5-1-15,0 4 1 16,0-4 1-16,0 2-1 16,-2 0-1-16,-1 0 3 15,-3 2 2-15,-1-1 0 16,-4-2 2-16,-2 1-2 15,-1 0 2-15,-1-2-4 0,0-2 0 16,0-1-28-16,2-3-10 16,2 0-32-1,2-7-23-15,5-6 37 16</inkml:trace>
  <inkml:trace contextRef="#ctx0" brushRef="#br0" timeOffset="45460.1209">8489 506 136 0,'0'-3'52'0,"0"6"-41"0,0 4 2 0,0 1 0 16,0 6-9-16,0 6 0 15,1 3-4-15,1 1-3 0,1 2 2 16,1 4 2-16,1 1 2 16,-1-2 3-16,-1-3 1 0,0-4 1 15,0-7 0 1,-1-3 0-16,-2-9 0 0,0-6-13 15,0-6-6-15,0-5 5 16,0 1 2-16,1 2 1 16,2-1 0-16,2 4 2 15,-1 3 2-15,1-2 9 16,-1 3 3-16,2 2 2 16,0 2 4-16,0 0-11 15,0 0-2-15,0 4-4 16,0 2 1-16,0 6-4 15,0 2 0-15,0-1 1 16,-1 3 2-16,-1-3-6 0,1-3 1 16,-2-2-1-16,0-3-1 15,0-4 4-15,-2-5 0 16,1-2 1-16,-2-8 2 16,0 1 1-16,1 0 1 15,1 3 0-15,-1-2 0 16,2 4-5-16,0 3-1 15,0 1-2-15,2 4 3 16,1 3-2-16,0 3 1 16,0 1 0-16,0 4 0 15,-1 1-22-15,-2-4-12 16,-2-2-28 0,-1-3-23-16,0-4 33 15</inkml:trace>
  <inkml:trace contextRef="#ctx0" brushRef="#br0" timeOffset="45978.1209">8633 526 124 0,'-3'-7'46'0,"3"5"-35"0,0 2 1 16,0 0-3-16,0 0-3 16,0 0-1-16,0 0-8 15,0 2 0-15,1 0-4 16,2 0 2-16,2 1-2 15,1 0 2-15,2 1 3 0,-1-2 3 16,1 5 6-16,-1 0 4 16,1 6 7-16,-1 0 3 15,-2 5-4-15,-2 1 0 16,0-2-10-16,0 3-2 16,0 3-1-16,0-1 0 0,0-2 0 15,0-2-2-15,0-4 1 16,0-3-2-16,0-2 2 15,-2-7-2-15,-1-4 2 16,0-4-4-16,0-1-2 16,0-2-1-16,2 2 0 15,1 0 3-15,0 2 0 16,1 1 1-16,2 1 0 16,2 2 4-16,-1 1 2 15,2 1 0-15,2 2 1 16,-1 1-4-16,-1 1 0 0,0 3-3 15,-1 2-3-15,-4 2 6 16,-2-3 3-16,-4 2-6 16,-4-2 1-16,-1-2-12 15,-4-3-5-15,-2-4-28 16,-1-3-9-16,1-4-18 16</inkml:trace>
  <inkml:trace contextRef="#ctx0" brushRef="#br0" timeOffset="46345.7219">8842 674 136 0,'4'-2'52'0,"-1"2"-41"0,-1 2 2 0,-1-2 0 16,1 4-9-16,-2 3 0 16,0 5-2-16,1 1-2 15,1 5 1-15,-1 0 1 0,2 0 1 16,0-2 1-16,2-3 0 15,-1-4 0-15,1-2 2 16,1-3 6-16,0-7 2 16,0-3-7-16,0-5-2 15,0-2-3-15,0-1 1 16,0 2 0-16,0 2 1 16,-2 0-2-16,1 4-2 15,-1 2-4-15,1 4-2 0,-2 6 3 16,1 1 1-16,1 4 2 15,-1 1 2-15,1 1-1 16,1-2 2-16,0 1-2 16,0-2-1-16,-2-3-17 15,1-2-6-15,-1-5-49 16,1-5-26 0,0-8 43-16</inkml:trace>
  <inkml:trace contextRef="#ctx0" brushRef="#br0" timeOffset="46844.919">9021 526 148 0,'-5'4'55'0,"4"3"-43"0,-2 5 1 0,3-6 0 16,0 2-14-16,0 4-1 16,1 4 1-16,2 5 0 15,0-1 1-15,2 6 0 0,-1 4 0 16,1-4 2-16,-1-3 1 15,-1-3-4-15,0-4 1 16,-1-3-9-16,-2-6-4 16,0-7-4-16,1-7 0 15,1-6 9-15,1 1 4 16,0 1 6-16,0 2 3 16,1 2 2-16,1 5 3 15,1 0 1-15,0 2 3 0,3 2-3 16,0-1-1-1,3-1-2-15,1-3 0 0,2-1 0 16,0-1 0-16,-1-2 2 16,-1 1 4-16,-2-1 1 15,-4 0 3-15,-1 1-10 16,-3-1-2-16,-3 0-2 16,-3 5 0-16,-3-1-5 15,-1 6 1-15,-4 2-5 16,1 6-1-16,-2-1 3 15,1 6 1-15,2 0-1 16,3 0 2-16,2-1-10 0,2-2-5 16,4-1-8-16,2-2-2 15,5-4-24 1,2-2-36-16,2-6 19 16</inkml:trace>
  <inkml:trace contextRef="#ctx0" brushRef="#br0" timeOffset="47277.687">9306 689 140 0,'0'-8'52'0,"-2"1"-41"0,1 1 20 0,-1 3 7 15,1-1-15-15,-2 1-4 16,-2-1-15-16,1 2-2 0,-2 6-2 16,0 1-5-16,1 3-1 0,2 4 0 15,2 1 4-15,1 1 1 16,3 2 3-16,1-2-1 15,2-2-1-15,0-1 1 16,2-4 1-16,-1-5 8 16,1-4 3-16,-1-6 2 15,1-4 1-15,-1-3-8 16,1-1-5-16,-2-7-2 16,-2-6 1-16,-1-7-1 15,0 2-1-15,-1 5-2 16,-1 5-1-16,-1 1-1 15,0 7 3-15,0 6-2 16,0 0 1-16,0 5-3 16,0 4-1-16,0 5 3 0,0 5 1 15,2 7-1-15,1 8 2 16,0 5-1-16,2 3-2 16,1-1-4-16,3 5-2 15,1-6 2-15,2-4 3 16,-1-8-4-16,1-6-1 15,-2-6-17-15,-1-6-6 16,-1-6-37 0</inkml:trace>
  <inkml:trace contextRef="#ctx0" brushRef="#br0" timeOffset="47500.498">9537 434 80 0,'-1'0'33'0,"-1"7"-26"0,-2-1 7 15,2-2 1-15,1 6 0 16,-1-1 4-16,1 4-9 16,-1 1-1-16,2-1-3 15,0-2-1-15,2-2-10 16,-1-4-4-16,2-3-48 15,0-5-20-15</inkml:trace>
  <inkml:trace contextRef="#ctx0" brushRef="#br0" timeOffset="47651.586">9627 418 148 0,'2'3'57'0,"-2"1"-44"0,-2 2 10 0,2 0 0 15,-1-2-11-15,-1 5-2 16,1-1-15-16,1 4-6 15,0 1-64-15,0 3-27 16,0-1 49-16,0-2 25 16</inkml:trace>
  <inkml:trace contextRef="#ctx0" brushRef="#br0" timeOffset="48162.106">8442 1686 140 0,'-1'2'55'0,"2"-2"-43"0,1 0 12 0,-1-2 5 16,2 0-8-16,3-2 0 16,6-4-12-16,5-2-3 15,4-3-4-15,1 1 3 0,1-1 4 16,-1 2-5-16,2-4-2 15,2 3-1-15,-2 0-1 16,-3 4-40-16,-3 3-15 0,-1 1-28 16</inkml:trace>
  <inkml:trace contextRef="#ctx0" brushRef="#br0" timeOffset="48491.0919">8878 1638 160 0,'1'0'60'0,"1"-1"-47"0,1 0 21 0,0-1 6 15,0 1-7-15,1-2 0 16,4-1-16-16,1-1-8 16,3 0-5-16,4-2-6 0,2-1 1 15,3 0 3-15,2-1 1 16,0-4-1-16,2 3-2 16,1-1-13-16,1 2-4 15,-6 2-57 1,-6 2-59-16,-6 3 36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42.61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170 0 3456,'-3'3'345,"0"-1"0,1 0 0,-1 1 0,1-1-1,-1 1 1,1 0 0,0-1 0,0 1 0,1 0 0,-1 1 0,1-1 0,-2 2-345,-3 8 250,-14 16-106,0-1 0,-2 0 0,-1-2 0,-20 17-144,43-43 1,-1 0 1,1 1-1,-1-1 0,1 0 0,-1 1 0,1-1 1,0 1-1,-1-1 0,1 1 0,0-1 1,-1 0-1,1 1 0,0-1 0,0 1 1,-1 0-1,1-1 0,0 1 0,0-1 0,0 1 1,0-1-1,-1 1 0,1-1 0,0 1 1,0 0-2,11 3-3,5 0 3,-5 2 25,-1 0 0,1 1 1,-1 1-1,1 0-25,22 16 37,23 16 626,-8-4-5112,-37-30 1761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43.44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46 3072,'2'-3'236,"0"0"1,0 0-1,0 0 0,0 1 0,0-1 1,1 1-1,-1-1 0,1 1 1,-1 0-1,1 0 0,0 0 1,0 0-1,0 1 0,1-1-236,1 0 145,1 0 0,-1 0 0,0 1 0,1 0 0,-1 0 0,1 0 0,-1 1 0,5 0-145,0 0 94,0 1 1,0 0-1,0 1 0,0 0 1,0 1-1,0 0 0,-1 1 1,1-1-1,5 5-94,-9-5 93,-1 0 1,0 1-1,0 0 0,0 0 1,0 0-1,-1 0 0,1 1 1,-1 0-1,0 0 0,-1 0 1,1 0-1,-1 0 0,0 1 1,0 0-94,0 2 82,0 1 1,0 0-1,-1 0 1,0 0-1,0 0 1,-1 0-1,-1 1 1,1 8-83,-4 11 52,0-1 1,-2 0-1,0 0 1,-3-1-1,-6 20-52,-3 3-14,-12 21 14,19-48-24,-2-1-1,0-1 1,-1 0-1,-5 4 25,14-21-26,0 1-1,0 0 0,-1-1 1,0 0-1,0 0 1,-4 3 26,8-7-26,-1 1 1,1 0 0,0-1 0,0 1 0,-1-1 0,1 1-1,0-1 1,-1 1 0,1-1 0,-1 0 0,1 0 0,0 0-1,-1 0 1,-1 0 25,3 0-17,-1 0 0,0-1 0,0 1 0,0 0 0,1-1 0,-1 1 0,0-1 0,0 1 0,1-1 0,-1 0 0,1 1 0,-1-1 0,0 1 0,1-1 0,-1 0 0,1 0 0,-1 1 0,1-1 0,0 0 0,-1 0 0,1 0 0,0 1 0,0-1 0,-1 0 0,1 0 0,0 0 17,0 1-5,0-1 0,0 1 1,0-1-1,0 1 0,0-1 1,0 1-1,0 0 1,0-1-1,0 1 0,0-1 1,0 1-1,0 0 0,1-1 1,-1 1-1,0-1 0,0 1 1,0 0-1,1-1 0,-1 1 1,0 0-1,0-1 1,1 1-1,-1 0 0,0-1 1,1 1-1,-1 0 0,0 0 1,1-1-1,-1 1 0,1 0 1,-1 0-1,0 0 0,1 0 1,-1-1-1,1 1 1,-1 0-1,0 0 0,1 0 1,-1 0-1,1 0 0,-1 0 1,0 0-1,1 0 0,-1 0 1,1 0-1,-1 0 0,1 1 1,-1-1 4,27 4 65,-24-3-46,60 11 528,-13-2 249,0 1-796,-34-6 131,0 0 1,0 1-1,0 1 1,-1 0-1,0 2-131,-6-4 64,0 0-1,0 0 1,1-1-1,-1 0 1,1-1 0,8 2-64,-16-4-149,1-1 0,0 1 1,0-1-1,0 0 1,0 0-1,0 0 0,0 0 1,-1-1-1,1 1 1,0-1-1,0 0 0,0 0 1,-1 0-1,1 0 1,0 0-1,-1 0 1,1-1-1,-1 1 0,0-1 1,1 0-1,-1 0 1,0 0-1,0 0 0,0 0 1,1-3 148,1 1-822,-2 0 1,1 0 0,-1 0 0,1-1-1,0-2 822,3-10-2277</inkml:trace>
  <inkml:trace contextRef="#ctx0" brushRef="#br0" timeOffset="412.155">46 335 2816,'0'-6'1056,"5"4"-832,1 0 288,1 2 160,2-2-32,7 2 96,4 0-224,7 2 32,3 0-192,1 2-32,1-2-192,-2 0-96,-4 0 0,0-2 32,-1 0 32,-3-2-896,-2-2-320</inkml:trace>
  <inkml:trace contextRef="#ctx0" brushRef="#br0" timeOffset="982.774">799 152 3200,'-4'15'2488,"2"-7"-1662,0 0 0,-1 0 0,0-1 1,0 1-1,-1-1 0,0 0-826,-25 38 209,-3-1-209,7-11 98,2 1 0,-6 15-98,27-45-5,-1 1-16,1-1 1,0 0-1,0 1 1,0-1-1,0 1 1,1 0-1,-1 3 21,13-13 192,-5 2-170,-1 0 0,1 0 0,-1 1 0,1 0 0,0 0 1,0 0-1,2 1-22,-6 1 20,0-1 1,0 1 0,1 1 0,-1-1 0,0 0 0,0 0-1,0 1 1,1-1 0,-1 1 0,0 0 0,0 0 0,0 0-1,0 0 1,0 0 0,0 0 0,-1 0 0,1 1-1,0-1 1,0 1 0,-1-1 0,2 2-21,25 30 209,-14-16-61,1 0 0,2 1-148,-12-14-33,0 1 0,0-2 0,0 1 0,0 0 0,0-1 0,1 0 0,0 0 0,0-1 0,3 2 33,-8-4-137,0 0 0,0 1 0,0-1 0,-1 0 0,1 0 0,0 0 0,0 0 0,0 1 0,0-1 0,0-1 0,0 1-1,0 0 1,-1 0 0,1 0 0,0 0 0,0-1 0,0 1 0,0 0 0,-1-1 0,1 1 0,0 0 0,0-1 0,0 0 137,7-8-2789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36.33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126 190 4224,'-1'1'167,"0"0"-1,1 0 1,-1 0-1,0 0 1,1 0 0,-1 1-1,1-1 1,-1 0 0,1 0-1,0 1 1,0-1 0,-1 0-1,1 0 1,0 1-1,0-1 1,0 0 0,0 1-1,1-1 1,-1 1-167,4 27 169,-4-28-123,9 64 218,-2 0 0,-3 1 0,-3-1 0,-7 64-264,5-116-184,-6 41 102,6-50-452,0 0 0,0 0-1,0-1 1,-1 1 0,1 0 0,-1-1 0,0 1 534,-4 2-2608</inkml:trace>
  <inkml:trace contextRef="#ctx0" brushRef="#br0" timeOffset="405.755">1 294 3072,'0'-4'164,"0"-1"0,0 1 0,0-1 0,0 1-1,0-1 1,1 1 0,0-1 0,0 1 0,0-1 0,1 1 0,-1 0 0,1 0 0,0 0 0,1 0-1,-1 0 1,0 0 0,1 0 0,0 1 0,0-1 0,2-1-164,3-2 196,0-1 0,0 1 0,1 0 0,0 0 0,0 1 0,0 0 0,11-3-196,-3 1 229,-1 2-1,2 0 1,-1 1-1,10-1-228,-17 4 178,0 1 0,0 0 0,1 0-1,-1 1 1,1 1 0,-1-1 0,0 2-1,6 0-177,-13-1 50,-1 0 0,1-1 0,0 1-1,-1 0 1,1 0 0,-1 1 0,1-1-1,-1 1 1,0-1 0,1 1 0,-1 0-1,0-1 1,0 1 0,0 0-1,0 1 1,-1-1 0,1 0 0,-1 0-1,1 1 1,-1-1 0,0 1 0,1 0-50,-1 1 74,0 0 0,0-1-1,-1 1 1,1 0 0,-1-1 0,0 1 0,0 0 0,0 0 0,-1 0 0,1-1 0,-1 1 0,0 0 0,0-1 0,0 1 0,-1-1 0,0 2-74,-1 1 24,0 0 1,-1 0 0,0-1 0,0 0 0,0 0 0,-1 0 0,1 0-1,-1 0 1,0-1 0,-1 0 0,1 0 0,-1-1 0,0 1-25,-16 8-909,-1-1 1,-20 6 908,25-10-1061,-6 2-1712</inkml:trace>
  <inkml:trace contextRef="#ctx0" brushRef="#br0" timeOffset="817.773">587 1 3840,'-3'2'958,"-1"0"1,0 1 0,1-1-1,-1 1 1,1 0-1,-3 3-958,-1 1 654,-3 2-497,1 1-1,0 0 1,1 1-1,0 0 1,1 0-1,0 1 1,0-1-1,1 2 1,-3 11-157,-5 16 146,1 1 0,-2 19-146,5-12-23,1 1 0,2-1 0,3 1-1,2 0 24,2-25 4,0-1-1,2 0 0,1 0 0,1 0 0,1 0 1,1-1-1,0 0 0,2 0 0,6 12-3,-10-26-79,0-1-1,1 0 0,-1 0 0,1 0 0,1 0 1,-1-1-1,5 4 80,-8-8-195,1 0 0,-1 1 1,1-2-1,0 1 0,-1 0 0,1 0 1,0-1-1,0 0 0,0 1 1,0-1-1,0 0 0,1-1 0,-1 1 1,0 0-1,0-1 0,0 0 0,1 0 1,-1 0-1,0 0 0,4-1 195,11-4-2341</inkml:trace>
  <inkml:trace contextRef="#ctx0" brushRef="#br0" timeOffset="1590.931">797 150 2560,'-5'11'5515,"-3"22"-3900,-3 62-487,-5 31-469,13-110-703,-2 10-59,1-1 1,2 1-1,0 0 103,2-25-49,1 7-618,-1-8 596,0 0 1,0 0 0,0 0 0,0 0-1,0 1 1,0-1 0,0 0-1,0 0 1,0 0 0,0 0 0,0 0-1,0 1 1,0-1 0,0 0 0,0 0-1,0 0 1,0 0 0,0 0-1,0 0 1,0 1 0,0-1 0,0 0-1,0 0 1,1 0 0,-1 0-1,0 0 1,0 0 0,0 0 0,0 0-1,0 1 1,0-1 0,0 0 0,1 0-1,-1 0 1,0 0 0,0 0-1,0 0 1,0 0 0,0 0 0,1 0-1,-1 0 1,0 0 0,0 0 0,0 0-1,0 0 1,0 0 0,1 0-1,-1 0 1,0 0 70,4-4-2293</inkml:trace>
  <inkml:trace contextRef="#ctx0" brushRef="#br0" timeOffset="2065.918">897 389 3584,'21'6'4634,"-4"-7"-3556,0-1-1,7-1-1077,-7 0 731,1 1-1,6 1-730,-9 1-297,18 0 1202,-18-3-2749,-3-5-3549,-8 2 2396</inkml:trace>
  <inkml:trace contextRef="#ctx0" brushRef="#br0" timeOffset="2790.899">1216 143 3456,'3'-3'411,"1"0"-1,0 0 1,-1 0 0,1 1 0,0-1 0,1 1-1,-1 0 1,0 0 0,0 1 0,2-1-411,1 0 230,0 0 0,1 0 0,-1 1 0,1 0 0,7 0-230,-13 0 14,1 1-1,-1 0 1,0 0-1,1 1 1,-1-1-1,0 0 1,1 1-1,-1 0 1,0-1-1,0 1 1,1 0-1,-1 0 1,0 0-1,0 0 1,0 1-1,0-1 1,-1 0-1,1 1 1,0-1-1,0 1 1,-1 0-1,1 0 1,-1 0-1,2 1-13,-2 0 26,0 1 0,0-1-1,0 0 1,0 0 0,-1 1 0,1-1 0,-1 0 0,0 1-1,0-1 1,0 0 0,0 1 0,-1-1 0,1 0 0,-1 1-1,0-1 1,0 0 0,-1 1-26,-9 21 35,9-20-65,-1-1 0,1 1 1,0 0-1,0 0 0,1 0 1,0 0-1,-1 0 0,1 4 30,1-8-13,0 0 0,0 0 0,0 0-1,0-1 1,1 1 0,-1 0 0,0 0-1,0 0 1,1 0 0,-1 0 0,1 0-1,-1-1 1,1 1 0,-1 0 0,1 0-1,-1-1 1,1 1 0,0 0 0,-1-1 0,1 1-1,0 0 1,-1-1 0,1 1 0,0-1-1,0 1 1,0-1 0,0 0 0,-1 1-1,1-1 1,0 0 0,0 0 0,0 0-1,0 1 1,0-1 0,0 0 0,0 0-1,0 0 14,6 0 56,0 0-1,0-1 0,-1 0 1,1 0-1,0 0-55,6-1 101,-10 2-23,0 0 0,0 0 0,0 0 0,0 0 0,0 1-1,0-1 1,0 1 0,0 0 0,0 0 0,0 0 0,0 0 0,0 1-1,-1-1 1,1 1 0,-1 0 0,1-1 0,-1 1 0,1 1-78,-1-2 63,-1 0 1,0 1 0,0-1-1,0 1 1,0-1 0,0 1 0,0-1-1,0 1 1,-1 0 0,1-1-1,0 1 1,-1 0 0,0-1-1,1 1 1,-1 0 0,0 0 0,0 0-1,0-1 1,0 1 0,0 0-1,0 0 1,0-1 0,-1 1-1,1 0 1,-1 0 0,1-1-1,-1 1 1,0 0 0,1-1 0,-1 1-1,-1 0-63,-1 4 46,-1-1 0,0 0 0,0 0 0,-1 0-1,1-1 1,-1 0 0,0 0 0,0 0 0,0 0-1,-1-1 1,1 1 0,-1-2 0,-4 3-46,3-3-657,1 1 1,-1-1-1,0-1 1,0 1-1,0-1 1,0 0-1,-6-1 657,1 0-2586</inkml:trace>
  <inkml:trace contextRef="#ctx0" brushRef="#br0" timeOffset="3443.715">662 603 1920,'0'0'43,"0"0"0,0-1 0,0 1 0,0-1 0,0 1 0,0-1 1,0 1-1,0-1 0,0 1 0,0-1 0,0 1 0,0-1 0,1 1 0,-1-1 0,0 1 0,0-1 1,1 1-1,-1 0 0,0-1 0,0 1 0,1-1 0,-1 1 0,1 0 0,-1-1 0,0 1-43,1 0 75,14 11 1530,-9-7-1206,-1-1 1,0-1-1,1 1 0,-1-1 0,1 0 0,0 0 0,0-1 1,5 2-400,51 3 1252,-49-5-1133,30 0 432,-1-1-1,0-2 0,0-2 0,0-2 0,0-1 1,31-11-551,5-5 216,-12 3-22,40-5-194,-83 21 44,0 1-1,0 1 1,0 1-1,0 1 1,0 1 0,16 3-44,-8 2-100,-1 1 0,1 2 100,-10-3-686,-12-5-438,-9-2-3480,-4-3 818</inkml:trace>
  <inkml:trace contextRef="#ctx0" brushRef="#br0" timeOffset="4093.135">963 738 3456,'0'0'1221,"-1"13"1627,11 43-1456,-7-38-1154,0 0 0,-1 0 1,-1 0-1,-1 1 0,0-1 0,-2 0 1,0 0-1,-1 1 0,-4 13-238,3-23-679,3-6-1189,4-6-620,-1 1 622</inkml:trace>
  <inkml:trace contextRef="#ctx0" brushRef="#br0" timeOffset="4498.702">1119 1064 3072,'0'-1'525,"-1"0"1,1 0-1,0 0 0,0 0 0,0 0 1,0 0-1,0 0 0,0 0 1,0 0-1,0-1 0,0 1 1,1 0-526,-1 1-11,0 0 0,0-1-1,0 1 1,0 0 0,0-1 0,0 1 0,1 0 0,-1-1 0,0 1 0,0 0 0,0-1 0,1 1-1,-1 0 1,0 0 0,0-1 0,1 1 0,-1 0 0,0 0 0,1-1 0,-1 1 0,0 0 0,1 0-1,-1 0 1,0 0 0,1 0 0,-1-1 0,0 1 0,1 0 11,5-4-4430,-1-4 1715</inkml:trace>
  <inkml:trace contextRef="#ctx0" brushRef="#br0" timeOffset="4906.383">1290 798 3456,'28'-13'5770,"-21"9"-5606,1 1 1,-1 0-1,1 0 0,0 1 0,0 0 0,0 1 0,0 0 0,1 0-164,20-1-344,18 1 344,-30 1-494,-25 5-5042,1-1 3131</inkml:trace>
  <inkml:trace contextRef="#ctx0" brushRef="#br0" timeOffset="5428.4829">1322 775 3200,'-3'17'1184,"1"1"1,1 0-1,0 4-1184,-1 15 89,2-32-73,-1-1 0,1 1 0,0 0 0,1 0 0,-1-1 0,1 1 0,0 0 0,0-1 0,0 1 0,0-1 0,1 1 0,0-1 0,1 2-16,-3-5 35,1-1 0,-1 0 0,0 1 0,1-1-1,-1 0 1,1 0 0,-1 1 0,1-1-1,-1 0 1,1 0 0,-1 0 0,0 1 0,1-1-1,-1 0 1,1 0 0,-1 0 0,1 0-1,-1 0 1,1 0 0,0 0 0,-1 0 0,1 0-1,-1 0 1,1 0 0,-1-1 0,0 1 0,1 0-1,-1 0 1,1 0 0,0-1-35,17-8 639,-10 4-732,-4 3 129,1 1 0,0 0 0,0 0 0,0 0 1,0 0-1,0 1 0,0-1 0,0 1 0,0 1 1,1-1-1,-1 1 0,0 0 0,0 0 0,-1 0 1,1 1-1,0-1 0,0 1 0,-1 0 0,1 1 1,-1-1-1,1 1 0,-1 0 0,0 0 0,0 0 0,-1 1 1,1 0-1,-1-1 0,3 4-36,-5-6 30,0 1 0,0 0 0,-1 0 0,1-1 0,0 1 0,-1 0 0,1 0 0,-1 0 0,1 0-1,-1 0 1,0 0 0,0 0 0,0 0 0,0 0 0,0 0 0,0 0 0,-1 0 0,1 0-30,-1 2 93,-1 0-1,1-1 1,-1 1-1,1-1 1,-1 0-1,0 1 1,0-1-1,-1 0 1,-1 2-93,-1 0 51,-1 1 1,1-1-1,-1 0 1,0 0-1,-1-1 0,1 0 1,-1 0-1,0 0 1,-3 0-52,6-3-317,1 0 0,0 0 0,0-1 0,-1 0 1,1 1-1,-1-1 0,1 0 0,0-1 1,-1 1-1,1-1 0,0 1 0,-1-1 0,1 0 1,0 0-1,-3-2 317,-4-1-2224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35.5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 39 3456,'-1'0'68,"1"0"0,0 0 0,-1 0 0,1 0 0,0-1 0,0 1 0,0 0 0,-1 0 0,1 0 0,0 0 0,0-1 0,-1 1 0,1 0 0,0 0 0,0-1 0,0 1 0,0 0 0,-1 0 0,1 0 0,0-1 0,0 1 0,0 0 0,0-1 0,0 1 0,0 0 0,0 0 0,0-1 0,0 1 0,0 0-68,7-4 1293,21 1-358,-19 2-1066,193-23 366,-197 24-955</inkml:trace>
  <inkml:trace contextRef="#ctx0" brushRef="#br0" timeOffset="414.587">89 168 1792,'0'6'704,"8"-5"-576,-2-1 576,-1 0 160,1 0-96,1-1-64,0-4-320,2 1-96,0-2-160,3-2-96,1 1-704,0-2-352,1 3-544,4 2-224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49.72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28 2176,'34'3'2395,"-25"-2"-1720,1 0 1,-1-1-1,4 0-675,10-2 296,-1-2 1,0 0-1,12-5-296,20-5-297,-54 14 117,2 0-217,-1 1-2818,-3 1 1226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50.08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1 105 1920,'0'-4'768,"2"2"-576,5-4 224,0 4 32,2-2 32,4-4 32,7 0-192,1 0-64,-1 0-128,3 0-96,-2 0 64,1-2 0,1 1-192,0 2-64,2 0-1344,-1 1-608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51.31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84 0 3328,'0'0'1061,"-12"2"3174,7 2-4134,2 0 0,-1 0 0,0 0 0,1 0 0,0 1 0,0-1 0,0 1 0,1 0 0,-1 0 0,1 0 0,0 0 0,0 3-101,-4 13 193,1 1 0,0 9-193,3-22 87,-4 31-42,2 0 0,1 0 0,2 0 0,2 1 0,1-1 1,2 0-1,3 0 0,0-1 0,3 0 0,1 0 0,2 0-45,-11-32-197,1 0-1,0 1 1,0-1 0,0-1-1,1 1 1,0 0 0,0-1-1,1 0 1,0 0 0,0 0-1,4 3 198,-8-8-172,0 0-1,0 0 1,1-1-1,-1 1 0,1 0 1,-1-1-1,0 1 1,1 0-1,-1-1 0,1 0 1,-1 1 172,17-3-2288</inkml:trace>
  <inkml:trace contextRef="#ctx0" brushRef="#br0" timeOffset="1">244 424 3072,'10'2'4382,"14"-2"-2268,55-18 447,-7 0-4450,-63 16-245,0 0-564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53.70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179 9 3968,'-15'-5'2321,"14"5"-2137,0-1 0,1 1 0,-1-1 1,0 1-1,0-1 0,0 1 1,0 0-1,0 0 0,0-1 1,0 1-1,0 0 0,0 0 0,0 0 1,0 0-1,1 0 0,-1 0 1,0 0-1,0 1 0,0-1 1,0 0-1,0 0 0,0 1 1,0-1-1,0 1 0,0-1 0,1 1 1,-1-1-1,0 1 0,0-1 1,0 1-1,1 0 0,-1 0-184,-12 11 130,1 2 0,1 0 0,0 0 0,1 1 0,-3 5-130,-13 27-149,0 7 149,17-36-90,9-17 77,-1 0 0,1 0 0,-1 0-1,1 1 1,-1-1 0,1 0 0,0 0 0,0 1 0,-1-1-1,1 0 1,0 1 0,0-1 0,0 0 0,1 0 0,-1 1 0,0-1-1,0 0 1,1 1 0,-1-1 0,1 0 0,-1 0 0,1 0 0,-1 1-1,1-1 1,0 0 0,-1 0 0,1 0 0,0 0 0,0 0-1,0 0 1,0 0 0,0-1 0,0 1 0,0 0 0,0 0 0,0-1-1,1 1 1,0 0 13,6 2 21,0 1 0,0-1 0,1-1 0,-1 1 0,5-1-21,-1 1-48,-6-2-30,8 2-169,-1 1-1,1 0 1,-1 1-1,0 0 1,0 1 0,2 2 247,-3 0-1792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57.44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3712,'2'3'412,"0"1"1,0-1-1,0 1 0,1-1 1,-1 0-1,1 0 0,0 0 1,0 0-1,0 0 0,0-1 1,1 1-1,-1-1 0,1 0 1,-1 0-1,1 0-412,11 4 410,0 0-1,0 0 1,5-1-410,-3 1 276,-3-2-100,-1-1 0,0 0 0,1-1 0,4 0-176,-11-1-499,0-1 0,0 0 0,-1-1 0,1 1 0,0-1 0,0-1 1,-1 1-1,1-1 0,3-2 499,-1 0-2464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57.8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11 4736,'6'8'1760,"1"-4"-1376,5 0 512,-5-2 160,2 0-320,2-2-96,2 0-352,3-2-128,2 0-96,1-2-64,-2 0 32,2-2-960,3 0-416,3 0-1344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5:11:53.24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3491 1929 60 0,'-4'-2'24'0,"2"2"-18"0,-1 0 11 15,2 0 4-15,-4 0-7 16,1 0-1-16,-2 0 2 16,-2 0 0-16,-1 0-2 15,0 0 2-15,-1 0-4 16,1 2 1-16,-2 1-7 15,1 1-3-15,1 3-1 16,-2 2-1-16,2 2 0 0,0 1-3 0,0 1 0 16,1 2 2-16,1 1 2 15,1 2-2-15,0 5 0 16,1 1 1-16,2 0 0 16,2 2 4-16,-1-2 2 15,2 0-2-15,2 2-1 16,-1 5-1-16,2 5-2 15,2 0 3-15,1 0 2 16,1-1-2-16,1 2-2 16,1 2 2-16,0 0 0 15,0-3 1-15,0-4 2 16,-1-3 3-16,-2-2 5 16,-2-2-2-16,-1-1 3 0,-3 0 1 15,-3 0 2-15,-1 2-4 16,-2-5 0-16,-2-1-2 15,-1-1 0-15,0-2-4 16,-1-2 0-16,-1-4-1 16,0-2 3-16,-1-4-3 15,2-1-2-15,-1-2-5 16,2-2-2-16,0-2-15 16,2 0-4-16,1 0-22 15,1 1-10-15,1 1-52 16</inkml:trace>
  <inkml:trace contextRef="#ctx0" brushRef="#br0" timeOffset="683.994">3261 2991 104 0,'3'-3'41'0,"-1"3"-32"0,-1 1 9 0,1 1 3 16,-1 2-6-16,1 2 2 16,-2 4-8-16,1 3-3 15,-1 3-3-15,2 3 0 0,-1 0 2 16,1 1-2-16,-2 2 0 16,0 4-1-16,0 2 1 0,0 0 2 15,0-4 4 1,-2-3-6-16,1-4-2 0,-1-3 5 15,-1-5 4-15,0-2-19 16,2-4-5-16,-1-5-40 16,2-3-42-1,2-7 26-15</inkml:trace>
  <inkml:trace contextRef="#ctx0" brushRef="#br0" timeOffset="1000.879">3367 3008 116 0,'-2'-1'46'0,"2"3"-35"0,0 1 7 0,0 0 4 15,0 2-7-15,0 2 0 16,0 2-9-16,0 3-2 16,0 2-2-16,0 0 5 0,2 1 3 15,-1 0 1-15,1 1 1 16,-2 0-2-16,1 1 1 15,-1 2-2-15,0-2 2 16,0 2-6-16,0-3-3 16,0-2 1-16,0 0 2 15,0-2-2-15,0-3-2 16,0-2-11-16,0-2-6 16,-1-3-23-16,1-5-10 15,0-4-29 1,-2-4-14-16,2-1 50 15</inkml:trace>
  <inkml:trace contextRef="#ctx0" brushRef="#br0" timeOffset="1639.762">3287 3066 28 0,'-2'-3'11'0,"4"2"-9"0,-2-2 24 15,1 2 10-15,2-2-12 16,2-1-5-16,1-3-6 0,0-1 1 16,1-3-5-16,2 1-3 15,0-1 3-15,0 2 4 16,2 1-3-16,0 1 2 16,-1 2-5-16,1 2-2 15,-1 3-2-15,1 3 2 0,-1 2 1 16,-1 3 0-16,0 4-1 15,0 0-6-15,-3 1 1 16,0 1 6-16,-1-2 4 16,-4 1-3-16,-1-1-2 15,-1 0 0-15,-4-1 1 16,1-2 1-16,-2 1 3 16,0-2-3-16,0-2 1 15,0 0-3-15,0-2 2 16,1-2-2-16,1 1 2 15,1-2-4-15,0-1-2 16,1-1 0-16,2 0 1 0,0-2-3 16,2 2-2-16,-1-2 2 15,2 2 0-15,0-1 1 16,0 2 0-16,0 0-3 16,0 2 2-16,2-1 1 15,-1 2 2-15,1 1-3 16,1 1-2-16,0 2 2 15,0 2 0-15,0 2 3 16,0 1 3-16,1 2-4 16,-1 1-1-16,2 1 2 15,-2 0 3-15,0 0-4 0,0 0-1 16,0 0 2-16,1-1 1 16,1-3-1-16,-1-3-2 15,1-1 3-15,-1-2 2 16,-1-5-20-16,2-4-7 15,1-6-71 1,0-7-40-16,0-3 60 16</inkml:trace>
  <inkml:trace contextRef="#ctx0" brushRef="#br0" timeOffset="9009.597">3671 2495 76 0,'-4'-1'30'0,"4"1"-24"0,0 0 13 16,0 0 4-16,0 0-3 15,0 0 0-15,3 1-7 16,0 1-3-16,0 0-5 0,0 2-2 16,1 3-1-16,2 0 1 15,0 2 2-15,2 3 0 0,1 3 0 16,2 1-1-16,-1 1 0 15,1 3 2-15,-1 0 1 16,1 2-1-16,-2-1 1 16,-2 3-4-16,1 1 0 15,-2 2 1-15,0-4 0 16,0-2 0-16,-2-2 0 16,1-4 0-16,-1-3 0 15,-1-3-7-15,0-1 0 16,-1-3-23-16,-2-5-8 15,0-2-43 1</inkml:trace>
  <inkml:trace contextRef="#ctx0" brushRef="#br0" timeOffset="9390.0749">3835 2549 68 0,'0'-6'27'0,"-1"5"-21"0,1 0 12 16,0 1 3-16,0 0-5 15,0 0 1-15,0 1-1 16,0 2-1-16,0-1 6 16,-2 1 1-16,1 0 2 15,-1 1 0-15,1 1-13 16,-2 3 4-16,-2 2 5 0,1 0-7 0,-2 4 0 15,0 0-9-15,-2 2-3 16,-2 0 1-16,-1 0 1 16,-1 0-4-16,2 2 1 15,1-1-2-15,0-1 0 16,1-1 4-16,2-5 3 16,2-2-4-16,1-2-3 15,0-4-30-15,1-3-12 16,1-2-39-1,1-1-28-15,0-1 48 16</inkml:trace>
  <inkml:trace contextRef="#ctx0" brushRef="#br0" timeOffset="9609.035">3907 2633 96 0,'2'5'38'0,"-1"-1"-29"0,-1 2 17 16,0-2 7-16,0 0-13 0,-1 0-6 16,-1 0-6-16,1-2-3 15,1 0-45-15,0-1-47 16,0-12 19-1</inkml:trace>
  <inkml:trace contextRef="#ctx0" brushRef="#br0" timeOffset="10225.521">4104 2486 72 0,'0'0'30'0,"3"0"-24"0,3 0 10 16,-1 1 5-16,1-1-1 15,3 0 0-15,1-1-2 16,2 0-1-16,2-3 2 16,-2-2 2-16,0-3-5 15,-2-2 1-15,-2-3-10 16,-4-2 2-16,-1-3 4 0,-4-1 2 0,-2 0 3 15,-3 1-1-15,-3 3 1 16,-2 3-3-16,-1 4-1 16,-1 4-19-16,-2 5-7 15,0 7 10-15,0 5 7 16,1 6-6-16,2 2-3 16,3 1-1-16,3 2 3 15,2 5-1-15,4 8 1 16,3 8 4-16,3 0 1 15,1 4-4-15,2 5 1 16,-1-2-2-16,-2-3-2 16,-2-6 5-16,-1-5 1 15,-1-5-9-15,-2-4-3 16,-2-5-8-16,-1-7-4 16,-1-7-28-16,-4-6-12 0,-1-9-15 31</inkml:trace>
  <inkml:trace contextRef="#ctx0" brushRef="#br0" timeOffset="10408.9769">4008 2808 160 0,'0'4'63'0,"3"-1"-49"0,0-1 11 16,0 0 2-16,0-1-9 15,1-1-3-15,2-1-8 0,3-1-5 16,3 0-1-1,4-4 1-15,2 0 3 0,1-4-15 0,2 1-6 16,2-2-49 0,1-1-47-16,0-1 34 15</inkml:trace>
  <inkml:trace contextRef="#ctx0" brushRef="#br0" timeOffset="10690.516">4386 2361 176 0,'-10'-6'68'0,"7"6"-52"0,-6 3 10 0,4 0 4 0,-1 3-20 16,-1 4-7-16,-2 4-6 16,1 4 2-16,-1 2 0 15,3 6 1-15,2 9 0 0,2 5 0 16,2-1 0-16,2 1 0 15,2 3 0-15,1-3 2 16,1-4 3-16,-2-4-4 16,1-7-3-16,1-6-37 15,0-6-14-15,0-6-26 16</inkml:trace>
  <inkml:trace contextRef="#ctx0" brushRef="#br0" timeOffset="10918.538">4426 2558 192 0,'0'-1'74'0,"1"4"-58"0,1 2 5 0,-1-1-3 16,2 3-14-16,2 3-1 16,1 2-3-16,3 2 0 15,0 2 0-15,3 0 0 0,1 0 2 16,1 1-1-16,1 0 2 15,0 2 0-15,-2 1 1 16,-2 0-11-16,-2-5-5 16,-2-3-27-16,-2-6-13 15,-5-6-25 1</inkml:trace>
  <inkml:trace contextRef="#ctx0" brushRef="#br0" timeOffset="11144.658">4541 2618 156 0,'-7'-5'60'0,"5"6"-47"0,-1 1 17 16,2-1 3-16,-1 2-10 15,1 1 0-15,-1 1-14 16,-1 3-5-16,0 1-3 16,0 2-1-16,0 1 2 0,-1 3-1 15,-1 1-1-15,-1 2-2 16,0 2 1-16,2-1-19 15,-2-2-9-15,0-3-32 16,-2-6-42-16,1-5 24 16</inkml:trace>
  <inkml:trace contextRef="#ctx0" brushRef="#br0" timeOffset="11457.223">4535 2353 116 0,'6'-11'44'0,"0"8"-35"0,3 1 18 0,-4 2 7 15,2 1-7-15,2 3-1 0,3 3-9 16,2 3 0-16,-1 4-10 16,2 2 2-16,0 1 2 0,-1 2-2 15,-2 3 2-15,-2 8-6 16,1 4-1-16,-2 4 0 15,-2-2 0-15,-2 4 0 16,-2 3 2-16,-3-2-1 16,0-1 2-16,-2-4-24 15,1-6-8-15,-2-6-34 16,-2-8-13-16,-4-8-11 16</inkml:trace>
  <inkml:trace contextRef="#ctx0" brushRef="#br0" timeOffset="12175.598">5097 2705 164 0,'3'-3'63'0,"-2"1"-49"0,-2-2 3 0,1 2-3 0,-2 0-7 15,-1-2 1-15,-3-2-1 16,-1 1 1-16,-1 0-4 15,-1-1 8-15,-1 1 7 0,-1 2-6 16,1 1 0-16,-1 2-3 16,1 2-1-16,-1 2-3 15,-1 3 1-15,0 1-6 16,0 1-1-16,0 5-2 16,0 2-2-16,3 1 0 15,3 3 0-15,3-1 0 16,3-1 3-16,3-1-2 15,3-3-1-15,0-3 3 16,3-3 2-16,2-4 2 0,2-5 1 16,2-7 2-1,2-8 1-15,-1-7-1 0,2-3 1 16,-1-3-4-16,-2-6 0 16,-2-2-1-16,-1 0 1 15,-1 2-2-15,-2 2-1 16,0-1 3-16,-4 1 2 15,-2 1 9-15,-2 1 3 16,-1 3 0-16,0 5 0 16,-1 5-12-16,1 6-5 15,-2 5-5-15,1 8 0 16,1 10-2-16,1 8 2 16,2 5 1-16,2 10-1 15,1 12 1-15,-2 4 3 16,1 1-11-16,-2 0-2 0,0-4 2 15,-2-5 5-15,1-4-3 16,-2-9 2-16,0-6-18 16,0-7-8-16,-2-7-22 15,1-9-10-15,1-9-8 16</inkml:trace>
  <inkml:trace contextRef="#ctx0" brushRef="#br0" timeOffset="12461.012">5196 2570 164 0,'0'2'63'0,"2"3"-49"0,1 4 20 0,-2-2 6 15,2 1-7-15,2 1 0 16,1 3-14-16,1 0-6 16,2 0-8-16,2 0-4 0,2 0 0 15,2 0 1-15,0 2 1 16,0 0-1-16,0 2-2 15,-1 3 3-15,-2-2 2 16,-2-1-4-16,-1-1-1 16,-1-3-11-16,-1-1-5 15,-1-3-17-15,-3-1-4 16,0-5-24 0,-1-2-53-16,-1-6 21 0</inkml:trace>
  <inkml:trace contextRef="#ctx0" brushRef="#br0" timeOffset="12708.236">5351 2597 120 0,'-2'-13'46'0,"2"11"-35"0,2 1 18 16,-2 1 9-16,1 3-8 16,-1 1-2-16,0 2-5 15,-1 4 0-15,-2 2-13 16,-2 1 3-16,-1 3 1 0,-1 1-3 15,-4 5 1-15,-1 3-7 16,0 3-1-16,0-1-2 0,0-2 1 16,2-1-2-16,-1-2 2 15,4-5-22-15,1-2-9 16,1-5-35-16,2-2-12 16,5-2-12-1</inkml:trace>
  <inkml:trace contextRef="#ctx0" brushRef="#br0" timeOffset="28225.562">5666 2535 48 0,'0'0'19'0,"0"0"-15"0,2 0 19 0,-2 0 9 16,0 0-5-16,1 0-3 16,2-1-10-16,2 0-4 15,1-1-3-15,3 1-2 16,3 0-6-16,1-1 1 15,4 2 0-15,1 0 0 0,0 0 2 16,-2 2 1-16,-1-2 3 16,-1 0-3-16,-2 0 0 15,-3 0 1-15,-1 0 2 16,-2 0-1-16,-2 0 0 16,-1 0-19-16,-1-2-5 0,-1 2-31 15,-1 0-26 1,-1 2 25-16</inkml:trace>
  <inkml:trace contextRef="#ctx0" brushRef="#br0" timeOffset="28585.574">5690 2640 72 0,'3'-2'27'0,"-1"2"-21"0,2 2 16 0,-1-2 6 15,0 0-4-15,2 0-2 16,-1 0-4-16,2 0-1 16,2-2-7-16,1 2-4 15,0 0-3-15,1 0-3 0,2 2 1 16,2-1-1-16,-1 2 2 15,-1-1-1-15,-1 1-1 16,0 0 3-16,-2-2 0 16,0 0 1-16,-2 1 0 15,1-2-2-15,-2 1-2 16,-2 0-19-16,1-1-8 16,-2 0-43-16</inkml:trace>
  <inkml:trace contextRef="#ctx0" brushRef="#br0" timeOffset="30486.388">6383 2011 152 0,'-3'-3'0'0,"-2"0"13"0,2 3 8 16,-1-1-4-16,-1 0 1 15,-1-1-2-15,-1 1 2 0,-2 0-10 16,-2 1-4-16,-1 0-1 0,-3 1-2 15,0 2-1-15,0 2-2 16,0 3 1-16,0 4-1 16,0 9 0-16,2 6 2 15,1 5 0-15,1-1 0 16,4 1 2-16,1 5-3 16,2 3 0-1,4 2 5-15,2-5 2 0,1-1-2 16,2 2-3-16,1 4 4 15,0 2 4-15,0 2-3 16,0-6 2-16,0 1-3 16,1 3 2-16,-1-1-2 15,0-2 2-15,-1-5 2 16,-2-3 5-16,-2-5 1 0,-1-2 3 16,-1 1-4-16,-4 0 0 15,-1 1-6-15,-1-2 0 16,-2-3 4-16,-2-2 2 15,-1-2-3-15,0-3-1 16,-2-4 0-16,2-1 1 16,0-4-5-16,0-2-2 15,0-1-2-15,0-3 1 16,2 1-18-16,1-2-6 16,1 0-23-16,2 0-8 15,2 0-21-15,1-2-8 16,1 1-4-16</inkml:trace>
  <inkml:trace contextRef="#ctx0" brushRef="#br0" timeOffset="31137.148">6186 3281 96 0,'-3'-2'38'0,"3"1"-29"0,-1-1 17 0,1 2 5 15,-2-1-1-15,1-2 0 16,-1 1-4-16,-1 0-1 16,0 1-14-16,-2 0 0 0,-1-1 2 15,0 2-5-15,0 3-2 16,2 1-1-16,-1 3-1 16,1 2-7-16,-1 2-2 15,2 2-1-15,2 1 4 0,-1-1-1 16,2 0 1-1,2-1 0-15,1 0 0 0,1-2 2 16,2-4 2-16,0 0 1 16,2-5 3-16,1-2-3 15,0-3-2-15,0-3 0 16,-1-1 1-16,-2-1-1 16,0-2 2-16,-2 0-2 15,-1 1 2-15,0 0 0 16,-1 2 1-16,-1 2 2 15,-1 0 3-15,0 2 2 16,0 2 3-16,0 0-5 16,0 2-3-16,0 2-3 15,0 2-3-15,2 1-2 16,1 3-1-16,0 1 2 0,3 1 0 16,1-1 1-16,2 2 0 15,2-1-3-15,-1 0 0 16,1-2-12-16,1-3-2 15,0-4-27-15,3-5-12 16,0-9-39 0</inkml:trace>
  <inkml:trace contextRef="#ctx0" brushRef="#br0" timeOffset="32052.312">6206 1510 72 0,'-5'-3'30'0,"5"5"-24"0,0 0 8 0,0 1 1 0,0 4 0 16,0-1 1-16,0 1-6 15,0 4-4-15,2 2-1 16,-1 6 1-16,1 6-1 16,-1 1 2-16,2 0-2 15,0 0 2-15,0-4 0 16,0-2 3-16,0-2-5 15,-1-4-3-15,-1 0 1 0,1-6 2 16,-2-2 4-16,0-2 5 16,0-1 3-16,0-3-5 15,1-3 1-15,2-1-6 16,2-2 1-16,-1-1-7 16,2-1-1-16,0-1 0 0,2-1 2 15,-1 2 1-15,1 0 1 16,-1 2 0-16,1 0 2 15,-1 2-3-15,1 2-2 16,-1 2-3-16,1 1 1 16,-1 4 1-16,1 2 2 15,-1 1-3-15,-1 1 0 16,0-1 1-16,-1 2 2 16,-2-1 3-16,-3 0 2 15,-2-2 3-15,-2 1 1 16,-2-1-1-16,-3-1 1 15,-3-2-4-15,-3-1-2 16,-3-3-2-16,1 0-3 0,1-1-15 16,2 1-5-16,4 0-23 15,2 5-78 1</inkml:trace>
  <inkml:trace contextRef="#ctx0" brushRef="#br0" timeOffset="35477.2489">6550 2435 60 0,'-3'2'24'0,"3"0"-18"0,0 2 4 0,0-1 4 16,1 0-2-16,1 1 3 16,-1 0 3-16,2 1 1 15,0 2 1-15,2 1 0 16,1 2-5-16,0 4-1 15,3 4-2-15,0 2 0 16,3 2-6-16,0-1 0 0,0-1 1 16,1 0-3-16,1 0-3 15,-1-1 2-15,-1-2 2 16,-1 1 0-16,-2-4 0 16,-2-2-23-16,-2-2-10 15,-2-2-28 1,-3-6-36-16,-3-3 24 0</inkml:trace>
  <inkml:trace contextRef="#ctx0" brushRef="#br0" timeOffset="35808.218">6722 2493 132 0,'-1'-8'49'0,"-1"5"-38"0,2 2 10 16,0 1 4-16,-1 0-5 15,-1 1-2-15,1 0-6 16,-2 2 0-16,-2 2-7 16,-1 2-1-16,0 4 2 0,0 1 6 0,-1 4 2 15,-1 1-5-15,-1 2-1 16,-1 2 0-16,-1 1 2 16,-1-1-3-16,-1 2-2 15,1-1-2-15,1 1 0 16,1-2-2-16,2-2-1 15,1-6 3-15,1-2 0 16,1-6-21-16,2-2-8 16,2-4-22-16,1-3-8 15,1-2-5 1,2 0-25-16,3-1 26 16</inkml:trace>
  <inkml:trace contextRef="#ctx0" brushRef="#br0" timeOffset="36138.544">6829 2553 108 0,'-2'1'41'0,"2"1"-32"0,0-1 31 16,0-1 11-16,0 0-14 0,0 0-4 16,0 0-6-16,0 0-2 15,2 0-14-15,-2 0-4 0,1 1-1 16,1 1-14-16,-1 0-7 15,-1 1-45-15,0 1-19 16</inkml:trace>
  <inkml:trace contextRef="#ctx0" brushRef="#br0" timeOffset="37894.134">7242 2037 64 0,'0'3'27'0,"0"-3"-21"0,2 3 10 0,-1-2 2 16,1 2 1-16,-2 1 1 15,1 2-7-15,1 4 0 16,-1 3-6-16,-1 5 1 15,0 2 1-15,0 1 5 16,0 0-8-16,-1 1-5 0,1-2-2 16,-2 0 3-16,2 1 1 0,-1-1 3 15,1 1 1-15,0-2-3 16,0-3-1-16,0-2-1 16,1-2 1-16,1-2-11 15,-1 0-4-15,-1-2-41 16,0-3-35-1,0-2 26-15</inkml:trace>
  <inkml:trace contextRef="#ctx0" brushRef="#br0" timeOffset="38544.0329">6964 2499 52 0,'-1'-1'19'16,"2"1"-15"-16,1 1 15 0,-1 1 4 0,-1-2 2 15,3 2 0-15,0 2-8 16,2-1-2-16,1 0-3 15,1-2 2-15,1 0 2 16,1 1-1-16,4-2-7 16,4-2 1-16,4 1 4 0,3 0-1 15,4-1 3-15,1 0-2 16,2-4 0-16,5 2-3 16,5 0-1-16,1 0-3 15,0 0 1-15,0 0 0 16,2 0 3-16,1 0-3 0,0 2 1 15,-5 0 1-15,-2 1 2 16,-3 0-1-16,-1-1 1 16,-1 1-8-16,-1 0-4 15,-2-1 4-15,-5 2 3 16,-2 0-3-16,-4 0 0 16,-2 0-1-16,-4-1-2 15,-2 0-13-15,-2-1-4 16,-3 0-13-16,-3-1-4 15,-3 0-24-15,-5 1-8 16,-5 2-18 0</inkml:trace>
  <inkml:trace contextRef="#ctx0" brushRef="#br0" timeOffset="39277.102">7111 2580 72 0,'-1'-8'30'0,"1"5"-24"0,0 0 21 0,0 2 8 15,0 0-15-15,0 1-3 16,0 0-7-16,0 2-1 15,0 2-1-15,0 4 0 16,0 3-4-16,1 2-1 0,-1 3 1 16,2 0-5-16,-1 3 1 15,1 0 2-15,-1 2 3 0,1 2-2 16,-1-1-2 0,-1-2 4-16,0-2 1 0,0-5 0 15,0-3 1-15,-1-4-2 16,1-2 0-16,0-4-1 15,1-2 0-15,2-4-2 16,0 0-2-16,2-4 1 16,1 1 1-16,1 1-1 15,1 0 2-15,-1 1 0 16,1 2 1-16,-1 1 4 16,1 0 3-16,-1 2-9 15,1 2 0-15,-1 2 0 16,1 0 3-16,-2 4-2 15,1 0-2-15,-1 4 0 16,-1 2 1-16,0 0 1 0,-2 1 1 16,0 1 0-16,-3-1 0 15,-2-1 4-15,1-1 5 16,-4-2-1-16,-3-2 3 16,-4-3-8-16,-1-2-2 15,-4-3-1-15,-1 0 0 16,0-2-7-16,3 2-2 15,3-1-18-15,2 1-8 16,2 1-14-16,4 0-7 16,4 0-38-1</inkml:trace>
  <inkml:trace contextRef="#ctx0" brushRef="#br0" timeOffset="39681.882">7394 2746 108 0,'-5'2'41'0,"4"-1"-32"0,-2 2 11 0,3-3 2 16,0 1 1-16,0-1 3 16,0 0-3-16,0 0 0 15,3 0-12-15,3 0 4 0,0 0 3 16,1 0-2-16,2 0 1 16,0 0-3-16,0 0-1 15,2-1-10-15,-2-1-1 16,0 1-2-16,0 0 2 15,0-1-23-15,0 0-8 16,1 0-30-16,-1 1-10 16,0 1-13-1</inkml:trace>
  <inkml:trace contextRef="#ctx0" brushRef="#br0" timeOffset="40294.867">7735 2714 104 0,'4'-1'41'0,"-2"1"-32"0,-1 0 15 16,-1 0 5-16,0 0-3 15,0 0 2-15,0 0-1 16,0 0 3-16,-1 0-16 0,-1 0 5 15,-1 0 2-15,-1 0-3 16,-1 0 0-16,-2 0-13 0,-1 1-2 16,-2 3-3-16,-1 2 0 15,1 2-5-15,-1 5 1 16,2 2 0-16,2 2 2 16,1 3-1-16,3 0 1 15,1-1 2-15,4-3 2 16,1-1-3-16,1-3 0 15,1-3 1-15,1-2 0 16,0-2 0-16,0-4 2 16,1-3-1-16,-1-5 2 15,2-4-2-15,-2-2-1 16,0-3 3-16,0 0 2 16,-2 0 2-16,1 1 3 0,-2 3 4 15,0 1 1-15,-2 2-4 16,1 2 1-16,-2 1-5 15,0 0 1-15,0 2-5 16,0 2 0-16,0 2-3 16,1 1-3-16,2 4-3 15,2 5-1-15,1 3 4 16,1 3 3-16,2 3-1 16,0 0 0-16,-1-5 1 15,2 4 2-15,-1-2-19 16,0-3-6-16,0-2-19 15,0-3-9-15,-1-6-38 16,-1-3-36 0,-1-8 46-16</inkml:trace>
  <inkml:trace contextRef="#ctx0" brushRef="#br0" timeOffset="41167.144">8158 2535 148 0,'-4'-5'55'0,"2"2"-43"0,-2-2 10 0,2 2 1 16,-1-1-2-16,0 0 2 16,-3-1-7-16,0-2 1 15,-1 2-10-15,-4 0-4 0,-1 1-2 16,-1 1-6-16,-2 3 1 15,0 4 2-15,0 4 1 16,1 5-6-16,2 3 0 16,3 3 5-16,2 1 3 15,4 2-2-15,1-1-1 16,4-2-2-16,2-2 3 16,4-2 2-16,1-3 4 15,1-2-4-15,1-3-1 16,1-3 2-16,0-3 3 0,0-5 0 15,0-6 2-15,0-9-4 16,-2-8-2-16,-1-3-3 16,-1-2 1-16,-2-6 1 15,-3-3 2-15,0-1-1 16,0 5-1-16,0 4-2 16,0 6 1-16,0 4 7 15,0 3 4-15,0 3 1 16,-2 3 1-16,1 2-6 15,-1 6-2-15,1 2-7 16,-2 4 0-16,0 4-1 16,0 5 2-16,0 12-1 15,1 9 1-15,1 5 0 0,-1 3-2 16,1 9 3-16,1 0 2 16,-2-2 2-16,1-6 1 15,-1-4-2-15,1-6-2 16,-1-4-8-16,1-5-5 15,-1-4-13-15,1-5-6 16,-1-6-19 0,2-5-47-16,0-4 16 15</inkml:trace>
  <inkml:trace contextRef="#ctx0" brushRef="#br0" timeOffset="41423.0969">8244 2475 152 0,'1'-1'57'0,"2"2"-44"0,0 1 14 16,0-1 3-16,0 2-13 15,2 1-2-15,2 2-7 16,2 2-3-16,2 6-2 16,3 2 4-16,-1 2 3 0,-1 3-5 15,0 0-1-15,-1-1 0 16,-2-1 0-16,0-2 0 15,-2-1 0-15,-1-3-5 16,-1-1-1-16,-1-4-21 16,-1-2-8-16,0-4-24 15,-1-3-49-15,-1-7 18 16</inkml:trace>
  <inkml:trace contextRef="#ctx0" brushRef="#br0" timeOffset="41664.71">8400 2497 192 0,'-3'-3'74'0,"2"3"-58"0,-2 0 9 0,1 1 2 15,1 2-12-15,-2 1-1 16,-2 4-6-16,-1 3-3 16,-3 3-2-16,0 5-3 0,-1 1 3 15,-1 0-2-15,1 0 2 16,1-1-2-16,1-2-1 0,1-1 1 15,0-1 1-15,1-2-32 16,2-2-12 0,-1-3-50-16,1-1-27 15,-1-3 55-15</inkml:trace>
  <inkml:trace contextRef="#ctx0" brushRef="#br0" timeOffset="53086.2259">8580 2430 52 0,'-4'1'22'0,"-1"-1"-18"0,4 0 18 16,-1 0 5-16,1 0-1 0,-1-1-1 16,1 0-2-16,1-1-3 15,0 2-8-15,1 0-5 16,4 0-2-16,-1 2 1 16,2-1-3-16,2 2 0 0,-1-1 3 15,2 1-3-15,2-2 0 16,1 1 1-16,1-2 0 15,3 0 2-15,-1 0 1 16,0-2-3-16,1 1-3 16,-2 1-3-16,-4-1 1 15,-1 1-37 1,-3 2-58-16,-4 2 8 16</inkml:trace>
  <inkml:trace contextRef="#ctx0" brushRef="#br0" timeOffset="53404.7529">8610 2531 80 0,'-1'0'33'0,"-1"2"-26"0,2-1 9 16,0-1 5-16,0 0-8 0,0 0 0 16,0 0 2-16,0 0 0 15,3 0-2-15,0 0 0 16,0-1-5-16,2-1 0 16,1 1-5-16,3 0 3 0,1-2 3 15,1 2-5-15,1-1 0 16,0 1-2-16,2 0 1 15,-2 1-2-15,-2 0 2 16,-1 0-11-16,-1 0-4 16,-1 1-65-1</inkml:trace>
  <inkml:trace contextRef="#ctx0" brushRef="#br0" timeOffset="53956.668">9072 2033 56 0,'0'2'24'0,"0"0"-18"0,-2 4 11 0,2-4 4 16,0 4 2-16,0 0 1 16,0 3-5-16,0 1 1 15,0 4-5-15,0 0 1 16,2 2-3-16,-2 2 0 16,0 0-7-16,0 1-4 0,0 0-1 15,-2-1 1-15,1 2 1 16,1 3 1-16,0 2 0 15,0-2-2-15,0-1-2 0,0-4 3 16,0-2 0-16,1-2-19 16,1-4-7-16,-1 0-23 15,2-4-40 1,-1-2 15-16</inkml:trace>
  <inkml:trace contextRef="#ctx0" brushRef="#br0" timeOffset="54455.987">8914 2471 72 0,'-8'0'30'0,"5"0"-24"0,-1-1 6 0,2 1 2 15,-1 0-8-15,0 0-3 16,-1 1 0-16,1 1 0 16,0-1 7-16,0 0 4 15,1 1 1-15,1-1 1 16,1-1 3-16,0 0 0 15,3 0 1-15,1 0 2 0,2-1-12 16,5-1-1-16,2 1 1 0,5-2 3 16,3 2 4-16,3-2-5 15,2 1 1-15,3-1-8 16,5 0-1-16,7 2-4 16,-1 1-1-16,1 0 3 15,1 0 1-15,4 0 1 16,2 0 0-16,-1 3-2 15,-5-2-2-15,-3 0 1 16,0-1 1-16,-1 0-1 16,-2 0-1-16,-5 0 1 15,-1-1-1-15,-4 0-9 16,-5-1-4-16,-3 2-29 16,-3-1-12-16,-1 2-36 15</inkml:trace>
  <inkml:trace contextRef="#ctx0" brushRef="#br0" timeOffset="55355.342">8905 2645 48 0,'-6'-3'19'0,"3"3"-15"0,-2-4 1 0,4 4 0 16,-1-2 8-16,1-1 3 16,-1 0 6-16,2-1 1 15,0 0-4-15,2 0-1 16,1-1 1-16,0 0 2 16,1-2-7-16,2 0-1 15,2 1-7-15,-1 0 0 0,2 1 1 16,2 1-1-16,1 3 1 15,0 3-2-15,0 5 0 16,-2 2-6-16,-1 5 1 16,-3 2 2-16,-1 0 1 0,-3 1 1 15,-2 0 2-15,-4 2-3 16,-2 0-2-16,-3-1 2 16,-1 1 2-16,-2-4 0 15,-2-3 2-15,1-3-4 16,-1-2-2-16,2-3 0 15,0-3-1-15,3-1 0 16,2-1 0-16,1-2-3 16,1-1 2-16,2 0 1 15,2-1 0-15,1-1-3 16,1 1 0-16,2 0 2 16,2 1 2-16,-1 1-2 0,2 2-2 15,0 1-1 1,2 2 3-16,-1 4-2 0,1 3 1 15,-1 2 0-15,1 2 0 16,1 1 2-16,-2-1 2 16,2-1 1-16,0-1 1 15,0-2-9-15,0-2-2 16,0-3-25-16,2-4-11 16,0-4-25-1,-1-6-18-15,2-4 37 16</inkml:trace>
  <inkml:trace contextRef="#ctx0" brushRef="#br0" timeOffset="55671.718">9157 2576 124 0,'0'-10'46'0,"0"8"-35"0,0-2 18 15,0 4 7-15,-1 0-9 16,-1 1-1-16,-2 3-17 15,-1 3-6-15,-1 3-2 16,-1 2-1-16,-1 6 2 0,1 0-1 16,1 1 2-16,0 0-2 15,1 2-1-15,2 0 1 16,0 2 1-16,2 2-3 16,1-3 0-16,1-3 1 15,2-2 2-15,2-2 1 0,1-3 1 16,1-4-20-16,4-3-9 15,1-5-34 1,0-3-41-16,0-3 27 16</inkml:trace>
  <inkml:trace contextRef="#ctx0" brushRef="#br0" timeOffset="56256.811">9271 2578 104 0,'3'-4'38'0,"-1"7"-29"0,2 4 12 0,-2-3 4 0,-1 2 4 16,1 4 5-16,-1 2-4 16,1 1 0-16,-2 0-17 15,0 1 1-15,0 0 0 0,0 2-7 16,0 2-4-16,0 0-2 15,0 2 1-15,0-2 1 16,0-2 1-16,-2-2-2 16,1-1 1-16,-1-3-2 15,2-3-1-15,0-2-4 16,0-2 0-16,0-4-3 16,2-2 2-16,-1-2 1 15,2-2 2-15,0-1-1 16,0-1 1-16,2-2 4 0,-1 0 3 15,1 0 4-15,-1 2 5 16,1 0-6-16,1-1-2 16,0 4-6-16,1 2-2 15,1 0-2-15,-1 2 0 16,3 2 3-16,-1 2 0 16,0 2 3-16,-2 1 1 15,1 3-1-15,-2 1-2 16,-2 2 5-16,-1 0 1 15,-3-1-5-15,-1 0 0 16,-2-2 3-16,-2 0 5 16,-1-1-3-16,-1-2-1 15,-2 0-2-15,-2-1-3 0,0-1-8 16,2 1-3-16,0-1-10 16,0 1-4-16,3 0-11 15,2 0-2-15,-1-2-24 16,4 1-39-1,1-3 25-15</inkml:trace>
  <inkml:trace contextRef="#ctx0" brushRef="#br0" timeOffset="56527.5949">9473 2720 148 0,'3'0'57'0,"-2"1"-44"0,1 2 21 0,2-2 5 16,-2 0-6-16,1 1-2 16,0-1-11-16,1 0-2 15,1 1-11-15,1-2-4 0,0 0-2 16,1-2-1-16,1 1 2 15,-1-2-6-15,2 1 1 16,0 0-26-16,-1 1-8 16,-1 1-65-1</inkml:trace>
  <inkml:trace contextRef="#ctx0" brushRef="#br0" timeOffset="57110.867">9730 2706 132 0,'3'-1'49'0,"-2"2"-38"0,-1-1 19 0,0 0 6 16,0 0-9-16,-1 0-3 15,-1 0-10-15,-2 0-4 16,-2-1-5 0,-2 0-4-16,-1 1 2 0,0 1-4 0,0 3-2 15,0 3-1-15,0 2 0 16,0 6 0-16,3 1 0 16,1 1 0-16,2 0 3 15,2 0 2-15,1-3 2 16,1-3-1-16,4-2-2 15,1-2 1-15,1-4 1 16,1-5-3-16,1-4-2 16,0-6-1-16,0-2 3 15,0 0 0-15,0-1 1 16,-1 1 2-16,-2 2 3 0,0 3 0 16,-2 1 2-16,1 1-4 15,-2 1 0-15,-2 2 3 16,1 1 3-16,-2 3-4 15,0 0-3-15,1 3-1 16,1 1-1-16,1 2-3 16,0 2 0-16,0 3 2 15,1 1 0-15,1 1-2 16,1 1 2-16,0-2-10 16,0-1-3-16,0-3-22 15,0-3-9-15,0-4-34 16</inkml:trace>
  <inkml:trace contextRef="#ctx0" brushRef="#br0" timeOffset="57410.948">9809 2547 116 0,'3'-8'44'0,"0"4"-35"0,2 2 20 0,-2 0 9 16,1 1-17-16,1 1-4 16,1 1-1-16,1 3 1 15,2 3-9-15,2 3 4 0,-2 0 2 16,1 4 1-16,-1 0 1 16,0 2-4-16,-3 0 0 15,0 2-5-15,-1-1 1 0,-2 3-5 16,-3 4 0-16,-2 4-1 15,-2 3 1-15,-1-3-22 16,1-1-7-16,-1-5-25 16,2-2-7-16,0-4-32 15</inkml:trace>
  <inkml:trace contextRef="#ctx0" brushRef="#br0" timeOffset="58259.715">9730 2469 68 0,'1'-4'27'0,"1"4"-21"0,-4 0 12 0,2 0 5 16,0 0-3-16,-3-2-2 16,2 2-4-16,-2 0-1 15,1 0 1-15,1 0 2 16,-1 0 2-16,1-1 3 16,1 1-11-16,1-1-3 0,1 1-3 0,1 0-2 15,1 0 1 1,1 0 0-16,1 0 3 0,1 0-1 15,1 0 0-15,1-2-1 16,1 1 0-16,2 1-2 16,2 0 1-16,1-1-2 15,1 1 2-15,2 0-4 16,-1 1 0-16,1 2 1 16,-5-2 2-16,1 0-3 15,-2 1 0-15,-3-2 3 16,-2 0 3-16,-1-2-31 15,-1 0-12-15,-4-2-49 16</inkml:trace>
  <inkml:trace contextRef="#ctx0" brushRef="#br0" timeOffset="58741.166">10176 1949 108 0,'-8'4'44'0,"4"2"-35"0,-4 0 9 15,4 0 2-15,-2 0-10 16,-2 2-1-16,-1 2-1 16,0 2 0-16,-1 4-4 15,-1 5 2-15,1 5 3 0,-1 2-3 16,1 1 2-16,0 0-5 15,1 2 0-15,2 2-1 16,2 2 1-16,4 1-2 16,1-4 2-16,3-2-4 15,3-5 0-15,3-4 3 0,1-2 3 16,3-3-4-16,0-3-1 16,1-1-33-16,-1-4-13 15,-1-2-23 1</inkml:trace>
  <inkml:trace contextRef="#ctx0" brushRef="#br0" timeOffset="59347.367">10246 2068 108 0,'0'0'44'0,"0"3"-35"0,0 1 18 16,0-1 7-16,0 2-12 16,0 3-4-16,2 4-9 15,-2 4-1-15,1 3-5 16,1 2-4-16,-1-1 0 0,1 1 1 15,-1 3 0-15,1 2 4 16,-2 2 5-16,0-2-5 16,0-1-2-1,-2-4 1-15,1-2 2 0,-1-6-2 16,1-4 0-16,-1-2 1 0,1-3 2 16,1-4-5-16,1-3-3 15,1-3-2-15,2-4 0 16,2-2 5-16,3 0 3 15,3 0 3-15,0 0 1 16,2 2 0-16,1 0 2 16,0 4 1-16,0 0 1 15,-2 2-6-15,1 1-4 16,-1 3-1-16,-1 2 1 16,-1 0-1-16,-2 2-1 15,-1 3-2-15,-2 3-1 16,-2 2 2-16,-1 1 0 0,-1 0 3 15,-2 1 1-15,-3-1-1 16,-2 0-2-16,-2-2 5 16,-4-2 1-16,-4-1-2 15,-3-2-1-15,-2-2-10 16,1-3-3-16,1-1-17 16,1-4-8-16,4-3-39 15,2-3-41 1,5-5 36-16</inkml:trace>
  <inkml:trace contextRef="#ctx0" brushRef="#br0" timeOffset="59908.128">10411 2013 88 0,'6'-10'35'0,"1"7"-27"0,0-4 20 0,-2 5 7 16,1-4-2-16,0 0 1 16,3-2-13-16,1-2-5 15,2 1-9-15,2 1 4 0,-1 1 2 0,1 5-2 16,-1 2 1-16,-1 4-7 15,-1 4-1-15,-4 4-2 16,-2 0 1-16,-4 2 0 16,-1 2 1-16,-3 2-2 15,-1-1-2 1,-2 2-2-16,-2-4-1 0,1-3 2 16,-2-4 2-16,0-4-2 15,-2-4-2-15,2-4 2 16,2-2 2-16,1 0-2 15,0 0 0-15,3 1-1 16,0 1-2-16,3 1-2 16,0 3-1-16,3 1 1 15,3 4 4-15,1 1 1 16,2 2 1-16,2 2 2 16,1-1 3-16,1-1 0 0,1-1 0 15,-1-3-3-15,-1-2-2 16,-1 0-32-16,-2-2-14 15,-2-2-43 1</inkml:trace>
  <inkml:trace contextRef="#ctx0" brushRef="#br0" timeOffset="60219.308">10679 2286 132 0,'-5'0'52'0,"7"1"-41"0,-4 0 29 15,-1-1 10-15,3 0-13 16,0 0-6-16,0 0-12 15,3 0-4-15,0 0-9 16,2 0 0-16,2 0 4 0,2 2-4 16,3-1-1-16,2 0-2 15,-1 1-3-15,1-1 3 16,-1 0 0-16,0-1-23 0,-3 2-9 16,-1-2-65-1,0 1-47 1,-1 0 56-16</inkml:trace>
  <inkml:trace contextRef="#ctx0" brushRef="#br0" timeOffset="60828.084">11087 2272 76 0,'3'-5'30'0,"-1"1"-24"16,-1-1 21-16,-1 3 8 0,0 0-6 15,-1-2-2-15,-2 0 2 16,-2-2 2-16,-1 2-11 16,-4 2-2-16,-1 2-10 15,-1 2-5-15,-3 4 0 0,-1 3-4 16,-2 6-2-16,4 5-1 15,1 3 0-15,2 2 3 16,4-1 0-16,2-3 3 16,4-3 1-16,2-4-1 15,4-3 1-15,2-4 2 16,4-6 2-16,1-4-3 0,1-5-1 16,1-4-1-1,-1-4 1-15,-1-2 2 0,-3 0 4 16,-1 1 2-16,-2 2 1 15,-2 3 5-15,-1 1 1 16,0 3-5-16,-1 2 0 16,1-1-8-16,-3 0-3 15,1 5-4-15,1 0-1 16,-1 2-1-16,2 4 0 16,2 3 0-16,-1 2 3 15,2 3 0-15,0 3 3 16,2 1-1-16,-2-1-1 15,1 0 1-15,-1-2-1 16,2-1-3-16,-2-1 2 16,0-3-12-16,0-2-7 0,0-2-16 15,0-1-7-15,0-4-17 16,0-3-5-16,0-4-9 16</inkml:trace>
  <inkml:trace contextRef="#ctx0" brushRef="#br0" timeOffset="61329.946">11047 1931 140 0,'3'-6'52'0,"0"4"-41"0,1-1 13 0,-1 2 5 16,2-1-8-16,2 1-2 15,-1 0-5-15,2-1 1 16,1 2-8-16,-2 2 0 0,1 0 0 16,-1 4-3-16,1 0-1 15,-2 5-1-15,-1 2 1 16,-2 1-2-16,-2-1-1 15,-1 0 1-15,-1-1 1 16,-2-1-8-16,0-3-1 16,-2-1 2-16,-1-3 0 15,-2-3-2-15,1-2 0 0,-2-2 1 16,1 0 4 0,2 1-1-16,2-1 1 0,1 2 2 15,1 1 2-15,2 0 3 16,3 2 2-16,2 1 1 15,-1 1 2-15,4 0-5 16,1 3-1-16,0-2-2 16,1 0-2-16,1 1-2 15,1-2-1-15,0-1-31 16,0-2-13-16,0-1-36 16,0-1-17-1,0-1 49-15</inkml:trace>
  <inkml:trace contextRef="#ctx0" brushRef="#br0" timeOffset="61726.172">11226 1820 108 0,'0'-3'41'0,"1"0"-32"0,1 3 13 0,-2 0 3 16,3 0-11-16,0 0-5 0,1 3-4 16,2 1 1-16,2 3-3 15,-1 5 0-15,2 4 1 0,0 5 11 16,0 5 5-16,2 0-8 16,-4 2-2-16,1 4-4 15,-4 6-1-15,-1 3-3 16,-1-1 1-16,-2-2 2 15,-3 2 2-15,-3 1-1 16,0 0 1-16,-3 0-4 16,-2-7 0-16,1-3-1 15,-1-4 1-15,1-3-9 16,-1-3-1-16,1-2-38 16,-1-5-15-16,1-2-23 15</inkml:trace>
  <inkml:trace contextRef="#ctx0" brushRef="#br0" timeOffset="78236.78">11395 2260 128 0,'0'-1'49'0,"0"0"-38"0,2-1 10 16,-2 2 4-16,1 0-10 16,2-1-1-16,2 0-2 15,-1-1 0-15,4 0-6 16,1-1 3-16,3 0 1 0,1 1-3 15,5 0-2-15,-1 1 0 16,1 0-1-16,-1-1 0 16,-2 2 0-16,-2 0-2 15,-2 0-2-15,-4 0 3 16,1 0 0-16,-2 0-32 0,-2 0-15 16,1 2-7-1,-2-2-37-15,0 0 11 16</inkml:trace>
  <inkml:trace contextRef="#ctx0" brushRef="#br0" timeOffset="78555.473">11448 2325 116 0,'0'1'46'0,"0"-1"-35"0,1 0 7 0,-1 0 2 0,2 1-8 15,-2-1-2-15,3 2 1 16,0-1 3-16,3 0-8 16,3-1 8-16,0 0 3 0,2-1-1 15,-1 0 3-15,5-2-8 16,2 0-4-16,-2 1-4 15,0-1 0-15,-2 0-4 16,1 2 0-16,-2 0-15 16,-2-1-4-16,-1 2-63 15,-1 2-36 1,-2-1 52-16</inkml:trace>
  <inkml:trace contextRef="#ctx0" brushRef="#br0" timeOffset="79740.382">10113 1937 52 0,'-5'-8'22'0,"5"6"-18"0,2-2 0 0,-1 0-2 16,2 0-2-16,0-2 0 15,2 0 6-15,1-2 4 0,0 0 8 16,1-2 3 0,1 2-2-16,1-1-1 15,1 1-4-15,1 0-1 0,-1 0 1 16,1-1 2-16,-1-1-5 16,1-2-1-16,-1 1-6 15,1 1-1-15,1 0 1 0,0 1-9 16,3 4-2-16,0 1 6 15,1 2 2-15,1 4 1 16,1 2-2-16,1 0 1 16,1 0 1-16,-1-2-6 15,3 2 1-15,0-4 5 16,2 0 6-16,0 0 0 16,2 0 1-16,-2 0-5 15,0-2-1-15,-2-1 1 16,1 2 2-16,-4-3-3 0,1 0 0 15,-1 0-1-15,-1-2-2 16,-1 0 3-16,-1-2 0 16,-1-2 1-16,-1 0 0 15,-2-2 0-15,-1 0 0 16,-4 0 0-16,-1 1 0 16,-3 4-5-16,0 1 1 15,0 4-2-15,-1 5-2 16,-1 4 0-16,2 2 0 15,2 2 3-15,-1 1 0 16,2-2 1-16,2 2 0 16,2-4 2-16,4 0 1 15,-1-1-1-15,4-3-2 16,1-3 5-16,3-1 1 0,4-2 2 16,4-1 0-16,-1-1 0 15,1 1 0-15,-4 1-4 16,2 0-1-16,-3 2-1 15,1 2 1-15,-3 0-4 16,-1 2 0-16,0 2 3 16,-1 2 1-16,-2 0-1 15,-3 0-2-15,-3 0 1 16,-5 1 1-16,-2 0-1 16,-5-1 2-16,-3 2-18 15,-3-2-4-15,-5-1-48 16,-1-2-57-1,0-2 30-15</inkml:trace>
  <inkml:trace contextRef="#ctx0" brushRef="#br0" timeOffset="80755.4669">9953 971 16 0,'-6'-4'8'0,"3"5"-6"0,-1 2-1 0,2-2 0 0,1 2 1 16,1 2 3-16,0 3 7 15,0 4 4-15,1 1-4 16,1 5 1-16,1 0 1 16,-2 2 1-16,1 2-8 15,-2 1-4-15,0 2 2 16,-2-1 4-16,1-1-1 16,-2-3 3-16,1-2 3 15,1-4 1-15,-1-6 3 16,1-3 3-16,1-2-9 15,0-3-4-15,1-6 1 16,2 2 2-16,2-5-6 16,1 1-5-16,1-1-3 0,1-1 2 0,1 1 0 15,0 0-2-15,1 1 2 16,1 1-1-16,-1 2-2 16,2 1 0-16,0 2 0 15,0 4 3-15,-1 3 0 16,0 2-2-16,-2 3 2 15,-3 0 3-15,-2 3 3 16,-1-4 2-16,-1 2 1 16,-4-2 2-16,-1-2 4 15,-3 0-2-15,-1-5 1 16,-4 2-5-16,0-4 0 16,-1 0-5-16,0 2 0 0,0-1-3 15,2 3-3-15,-1-3-1 16,4 2 0-1,1 0-22-15,3-1-10 0,3-2-45 16</inkml:trace>
  <inkml:trace contextRef="#ctx0" brushRef="#br0" timeOffset="81073.2969">10194 1184 88 0,'4'-1'35'0,"2"1"-27"0,-3 0 16 0,0 0 4 15,0 0-4-15,2 0-2 16,-1 0-10-16,2 0-3 15,0-1-5-15,2 1-3 0,-1-3 0 16,2 0-1-16,0 2 0 16,2-3 2-16,-2 1 1 15,-2 1-1-15,-1 0-2 16,-1 1-39 0,-2 0-52-16,0 3 17 0</inkml:trace>
  <inkml:trace contextRef="#ctx0" brushRef="#br0" timeOffset="81761.772">10457 1146 80 0,'0'-6'33'0,"1"5"-26"0,1-2 14 0,-2 3 3 16,0 0 1-16,0 0 2 15,0 0-13-15,-3 0-3 16,0 3-7-16,-2-2-3 16,-2 2 0-16,-1 1-1 0,1 1 0 15,-1-1-3-15,0 3 2 16,4 0-1-16,-1 1-2 15,4 0 3-15,1 1 0 16,0 0-2-16,1 1 2 16,2 0 1-16,2-2 2 15,-1 0 1-15,1-2 1 16,1-4-2-16,0 0 1 16,0-4 0-16,0-2 1 15,0-2 0-15,0-5 2 0,0 2-3 16,0-1-2-16,-1 4 2 15,-1-1 2-15,-1 0-2 16,0 1 0-16,-3 0 10 16,0 1 3-16,0 0-5 15,0 1-2-15,0 0-3 16,0-2-1-16,0 2-1 16,2 2 2-16,-2-4-5 15,1 5-1-15,-1-3 0 16,0 4 0-16,0 0-5 15,0 4 1-15,0 3 0 16,0 2 2-16,2 4 1 16,-1 1 1-16,1 2-3 0,1 1 2 15,1-1 1-15,1 0 0 16,1-3 2-16,1 1 1 16,1-5 1-16,1-2 2 15,0-2-12-15,0-5-3 16,0-1-40-16,0-6-18 15,0-5-9 1</inkml:trace>
  <inkml:trace contextRef="#ctx0" brushRef="#br0" timeOffset="82156.685">10466 919 56 0,'1'-4'24'0,"2"4"-18"0,0 0 13 16,0 0 5-16,2 0-6 16,2 0 0-16,4 0-9 15,2 0-3-15,4 1-3 16,1 4-3-16,1 2 5 15,1 1 1-15,-2 4 0 16,-2 4 1-16,1 4 0 16,-4 0 1-16,-1 3-2 0,-3-1-1 15,-1 0-3-15,-5 1-2 16,-3 2 3-16,-3 2 2 0,-2-1 2 16,-1 1-6-16,2-2 0 15,-2-3-1-15,0-4 2 16,0-2 1-16,1-2 3 15,1-6-19-15,-1-3-5 16,-1-5-52 0</inkml:trace>
  <inkml:trace contextRef="#ctx0" brushRef="#br0" timeOffset="82941.019">9893 908 72 0,'-6'0'30'0,"2"4"-24"0,-5 1 13 15,4-1 2-15,-1 3 0 16,-1 0 2-16,-2 1-9 15,0 4-3-15,-2 1-2 16,1 3 1-16,1 1-5 16,0 2-3-16,0 1 1 0,1-1-4 15,2 1 0-15,2 4-1 0,-1 3-2 16,4 5 3-16,1-2 2 16,3 2-2-16,1-1 0 15,2-2 7-15,3 1 6 16,3-1-4-16,3 1-2 15,3-9-1-15,3-2 1 16,2-3-10-16,2-7-2 16,-2-2-30-1,-1-7-51-15,2-6 6 16</inkml:trace>
  <inkml:trace contextRef="#ctx0" brushRef="#br0" timeOffset="83353.878">10799 1123 72 0,'-9'-3'30'0,"5"3"-24"0,-4 0 4 0,7 0-2 16,-2 0-2-16,-1 0-1 15,1-1-12-15,2 1-3 16,1-4-26-16,1 3-9 0</inkml:trace>
  <inkml:trace contextRef="#ctx0" brushRef="#br0" timeOffset="83711.28">10928 917 116 0,'-3'-1'46'0,"2"1"-35"0,-4 0 3 15,2 0 1-15,0 1-7 0,-1 1 0 16,-1 0-4-16,-1 1-3 16,2 1 0-16,1 3-1 0,0 3 0 15,0 6 0-15,1 3 0 16,1 8-3-16,-1-1 0 15,2 0 2-15,0 4 0 16,0 3 3-16,2 0 3 16,1-5-2-16,1 0 0 15,1-7-3-15,1 1-1 16,1-8-10-16,2-2-5 16,0-9-43-1</inkml:trace>
  <inkml:trace contextRef="#ctx0" brushRef="#br0" timeOffset="84259.885">11008 928 84 0,'-3'-7'33'0,"3"7"-26"0,-2 0 5 16,2 2 2-16,-1 3-2 15,-1 2 3-15,1 3-8 16,1 9-2-16,1 2-5 16,1 5-1-16,1-2 1 15,0 0 2-15,0 0 1 16,0 0 1-16,-2 1 0 0,-1-5 0 16,0-1 0-16,0-4 0 15,0-3 0-15,0-4 0 16,0-3-2-16,0-5 3 0,0-7 4 15,3-1-5-15,0 0 0 16,5-2 0-16,-2 0 0 16,3 4 2-16,0-1 1 15,0-1 8-15,3 3 2 16,-2-1 5-16,1 2 3 16,-1 0-11-16,1 2-5 15,-2 2-6-15,2 2-3 16,-2 2 1-16,0 3-1 15,-2 2 0-15,-1 5 0 16,-3-1 0-16,-1 0 0 16,-2 3 2-16,-2-2 3 0,-1-1 2 15,-1-4 1-15,-5 1-2 16,-3-4-1-16,-2-2-3 16,-3-4-2-16,-1-2-4 15,0-2 0-15,2-4-18 16,2 1-8-16,4 0-20 15,1-1-6-15,3 2-25 16</inkml:trace>
  <inkml:trace contextRef="#ctx0" brushRef="#br0" timeOffset="84513.196">11203 1162 112 0,'2'0'44'0,"2"2"-35"0,2 2 12 0,-3-1 3 16,2 1 7-16,1-3 3 15,1 1-14-15,4-1-4 16,1-1-10-16,1 0 5 0,1-1 4 16,1-2-7-16,-3 0-2 15,1 1-2-15,-2 0 2 16,-2-2-16-16,-2 3-6 15,-1 0-43 1,-1 1-56-16,2 1 21 16</inkml:trace>
  <inkml:trace contextRef="#ctx0" brushRef="#br0" timeOffset="84796.435">11328 1096 116 0,'-5'4'46'0,"5"-1"-35"0,-3 2 7 16,3-1 4-16,0 3-9 0,0-3-2 16,0 3-4-16,2 2 0 15,-1-1-4-15,1 3-2 0,-1 1 0 16,1 0 1-16,-1 1 3 15,-1 0-4-15,0-1-1 16,0-1-13-16,0 0-5 16,0-3-30-1,0-3-33-15,3 0 22 16</inkml:trace>
  <inkml:trace contextRef="#ctx0" brushRef="#br0" timeOffset="85358.845">11516 1134 116 0,'7'-4'46'15,"-5"1"-35"-15,1 2 7 0,-3-2 2 0,0 0-6 16,0 2 0-16,0-6 5 16,-2 3 2-16,-1 2-10 15,0-1-7-15,-3 0 0 0,-1 3-3 16,-2 3-1-16,-2 2 1 15,0 2-1-15,-1 4-3 16,3-1 0-16,2 2 2 16,-1 3 2-16,7 0-2 15,1-1 0-15,1-2 3 16,4-1 3-16,2-2-2 16,2-5 0-16,3-1 3 15,-1-3 3-15,0-7 0 16,-4 1 0-16,4-4-3 15,-4 1-1-15,-1 0-3 0,-1 1 1 16,-1-2 0-16,-2 4 1 16,-1-1 4-16,-1 3 3 15,0-1-6-15,0 2-1 16,0 2-2-16,0-2 1 16,0 3-7-16,0 0 1 15,2 3-1-15,1 3-1 16,0 1 1-16,0 5 3 15,1 3 0-15,1 3 1 16,1-3 0-16,1 0 2 16,1-2-1-16,-1 0-1 0,1-6-6 15,2-3-4 1,-1-1-19-16,2-9-8 0,-2 0-30 16,-2-5-34-1,-2-2 29-15</inkml:trace>
  <inkml:trace contextRef="#ctx0" brushRef="#br0" timeOffset="85709.9459">11543 852 48 0,'-2'0'19'0,"4"4"-15"0,2 0 23 0,-1-1 10 16,0 1-8-16,2 1-2 16,1-1-7-16,1 3-1 15,1 3-1-15,4 2-2 16,1 2-8-16,1 6-5 0,1 2 0 16,0 2 2-16,-2 2 2 15,-1-2-3-15,-4 0-3 16,-1 1 0-16,-4 3 1 15,-1 6 1-15,-4-5 3 16,-2 0-3-16,-2-1 0 16,-2-2-3-16,-1-4-1 15,0-2-28-15,-1-2-13 0,2-5-36 16</inkml:trace>
  <inkml:trace contextRef="#ctx0" brushRef="#br0" timeOffset="96149.679">11873 2040 116 0,'0'-3'44'0,"2"1"-35"0,-2-1 5 0,3 2 1 0,-2-1-3 16,2 0 1-16,-1-1-1 15,-1 0 2-15,-1-1-7 16,0 0 5-16,0 0 3 0,0 0-1 16,-3 0 2-16,0 0-3 15,-1 0 2-15,-2 0-6 16,-3 3-1-16,4 1-4 16,-5 3-3-16,-1 1-3 15,0 2-1-15,2 2-1 16,-1 2 0-16,-1 0 3 15,1 6 2-15,4 0 0 16,0 3-1-16,1 1-2 16,2 0 1-16,3-1-1 15,0 0 0-15,3-3 4 16,-1-3 1-16,2-2-4 16,5-2 1-16,-1-2 2 0,1-3 1 15,0-4 5-15,0-4 5 16,-2-4-3-1,4-6 0-15,-2-4-6 0,0-4-1 16,-1 0-1-16,-1 0-2 16,-4 2 1-16,2 3 1 15,-1 1-1-15,-4 1-1 16,0 6-2-16,-1 2 1 16,-2 2 1-16,3 2 2 15,-2 2-3-15,-1 1 0 16,3 1-1-16,0 2-2 15,0 1 5-15,5 1 1 16,-1 2-3-16,1 3-1 0,-1 2 1 16,-1 5 0-16,0 1 1 15,-1 2 2-15,-2-1-1 16,0 1-1-16,3-3 3 16,-2-1 0-16,2-2-4 15,0-2 1-15,2-3-22 16,1-2-8-16,-2-3-18 15,5-3-5-15,-3-4-29 16</inkml:trace>
  <inkml:trace contextRef="#ctx0" brushRef="#br0" timeOffset="96416.626">12013 2061 88 0,'0'-4'33'0,"3"3"-26"0,-2 0 14 0,2 1 3 16,-3 0 3-16,2 0 1 16,-1 1-4-16,4 0-1 15,1 1-3-15,-2-1-3 16,4 0-9-16,-1 1 4 0,2-2 1 16,2 0-2-16,1-2 1 15,1 1-5-15,2 0-2 16,0-1-2-16,-3 2 0 0,3-1-2 15,-4 1-1 1,-1 0-21-16,1 0-9 0,0 0-38 16,-4-1-47-1,1-2 28-15</inkml:trace>
  <inkml:trace contextRef="#ctx0" brushRef="#br0" timeOffset="96733.1119">12115 1952 116 0,'-2'0'46'0,"-1"1"-35"0,2 2 5 0,1 0 0 15,-2 1-1-15,1 1 1 16,-1 2-2-16,1 1-1 15,-2 1-7-15,0 0 0 0,0 3 1 16,-2 3-1-16,5 4-1 16,-1 0-8-16,-2 1 0 15,3 0 3-15,0-2 4 16,3 0-1-16,-2-4 0 16,-1-2-1-16,3-2-2 15,0-5-30-15,-1-4-15 16,1-5-28-1</inkml:trace>
  <inkml:trace contextRef="#ctx0" brushRef="#br0" timeOffset="97384.2119">12211 1871 104 0,'6'-15'41'0,"-3"10"-32"0,0-2 15 16,0 4 7-16,-1 1-6 15,-2 0-2-15,4 1-18 16,-1 1-7-16,0 4 0 16,2 4-2-16,1 4 0 0,-2 5 3 15,5 5 2-15,-4 2 0 16,-1-2-1-16,-2 0 7 16,-2-1 5-16,-2 0-2 15,-1 1 2-15,-1-2-7 16,4-3-3-16,-5-2 1 15,4-3 0-15,1-3-1 16,1-1 1-16,4-2-2 0,-1-2-1 16,1-2 5-16,-1-2 4 15,1-2 1-15,-1-2 2 16,2-2 5-16,-1 0 1 16,-2-2-3-16,4 0-1 15,-1 0-8-15,0 1-4 16,0 0-4-16,2 2-1 15,-1 1-1-15,4 1 3 16,-1 2 0-16,-1 2 1 16,5 3 0-16,-4 2 0 15,1 0 0-15,-2 2 0 0,-2 0 2 16,2 0 3-16,-3 0 2 16,-1 0 3-16,-4 0-3 15,2 0 1-15,-3 0-1 16,-4-1 3-16,-2 1-3 15,-3-1 1-15,-3-2-5 16,-2-1 0-16,-1 0-1 16,0-3 1-16,3 1-2 15,-1-2-1-15,-2-2 3 16,3 0 0-16,-2-1-8 16,-1-1-4-16,3 0-17 15,-1 1-9-15,2 1-17 16,1 2-7-16,-1 1-37 15,1 3-20-15,1 1 57 16</inkml:trace>
  <inkml:trace contextRef="#ctx0" brushRef="#br0" timeOffset="97934.2169">11739 2403 44 0,'-4'-5'19'0,"4"4"-15"0,0-2-3 15,1 2-3-15,1-2 1 16,1-1 2-16,-2 0 6 15,4 0 6-15,-2 0 6 16,1 0 5-16,-1 1 3 16,5 1 1-16,-2 0-7 15,1 2 0-15,2 2-1 16,0-1 2-16,2 2-12 16,1-2 8-16,3 0 2 0,6-1 3 15,6-1 3-15,2-2-8 16,5-1-3-16,-2-1-2 15,4 0 1-15,4-1-3 16,5 2-1-16,-3 2-6 0,-3 0-3 16,-1 1 4-16,-2 0 1 15,5-1 0-15,-5 2 1 16,-2 0-4-16,-4 0 0 16,-3 0 3-16,-3 0 3 15,-6-1-2-15,0 0-2 16,-6-1-2-16,2 1 0 15,-7-2-15-15,2 1-5 16,-4-2-29-16,-4 0-10 16,-1-2-31-1,0 2-45-15,-6 1 38 16</inkml:trace>
  <inkml:trace contextRef="#ctx0" brushRef="#br0" timeOffset="98605.772">12022 2483 156 0,'1'-4'57'0,"4"3"-44"0,1-3 10 0,-2 4 2 16,1-1-8-16,1-1 1 16,-2 1-9-16,2 0-3 15,3-1-3-15,0 1 2 0,-1 1 4 16,4 1-5-16,-2 2 0 15,-2 1 4-15,2 1 3 16,-1 3-6-16,-3 4-3 16,-1 7 3-16,-4 1 1 15,-1 3-2-15,-3 0-1 16,-4-1 1-16,-4 0 0 16,1-2 0-16,-1-3 2 0,-4-1-3 15,-1-3 0-15,-1-3 1 16,-1-2 0-16,2-4-2 15,1-2-2-15,1 0 3 16,2-2 0-16,2-2-1 16,1 0 1-16,4-1-7 15,2 0 1-15,0-1 1 16,3 0 1-16,5 0-2 16,-1 0 0-16,4 2-1 15,1-1 3-15,1 2-2 16,1 1-1-16,2 2 0 15,-1 2 0-15,-1 3 5 16,-1 2 3-16,-1 3 1 16,2 6 0-16,-1-2 1 0,1-2 1 15,2 0-3-15,-1-2-1 16,2-3-3-16,2-2-1 16,4-6-23-16,2-6-10 15,4-8-42 1,3-8-53-16,2-9 30 15</inkml:trace>
  <inkml:trace contextRef="#ctx0" brushRef="#br0" timeOffset="128557.651">3590 4062 80 0,'-1'-2'30'0,"1"4"-24"0,0-1 13 16,0-1 2-16,0 3-5 16,0-1-1-16,0 4-5 15,0 2-1-15,0 2 3 16,0 4 3-16,0 2-2 15,1 4 0-15,-1 0-7 16,0 1 0-16,0 2 4 0,0 2 0 0,-1 5 2 16,-1 2-6-16,1 0-4 15,-1-2 5-15,1 0 3 16,1-5-8-16,-2-4 0 16,2-3-2-16,0-4 2 15,-1-2 1-15,1-2 3 16,0-5-8-16,0-1 0 15,0-2-18-15,0-2-6 16,0-3-16-16,0-4-6 16,0-4-21-1</inkml:trace>
  <inkml:trace contextRef="#ctx0" brushRef="#br0" timeOffset="129222.323">3680 4107 52 0,'0'-5'19'0,"2"3"-15"0,-1 0 6 15,1 2 1-15,-2 0 5 16,1 0 4-16,-1 0 3 15,2 2 1-15,-2 2-2 16,0 3-2-16,-2 4-6 16,-1 5-1-16,0 0 1 15,-1 2 1-15,-1 1-8 16,1 1-4-16,1 3 0 0,-2 4-2 0,1 2 2 16,1 0-2-16,0-1 2 15,1-1-2-15,1-3-1 16,-1-4 1-16,2-3 1 15,0-2-1-15,0-2-1 16,0-2 3-16,0-2 2 16,0-2-4-16,0-1-1 15,0-1 0-15,-1-1 0 16,-1-1-5-16,1-2 1 16,-1-1-3-16,-1 0 2 15,2-1 1-15,-1 1 2 16,2 0-1-16,0 0-1 0,0 0 0 15,3 0 3 1,2 0 0-16,2 1 1 0,2-1 6 16,3 0 4-16,3-1-3 15,3-1-2-15,2 0 2 16,-2-1 0-16,2 0-3 16,1-1-3-16,0 0 0 15,1 1-1-15,-1 1 2 16,0 0 3-16,-1 2 0 15,-4 0 2-15,-2 2-4 16,-4 0-2-16,2 1-5 16,-6-2 0-16,-3-1-22 15,-3-1-11-15,-4-2-24 16,-4-2-34-16,-1-3 29 16</inkml:trace>
  <inkml:trace contextRef="#ctx0" brushRef="#br0" timeOffset="129522.776">3692 4299 52 0,'-4'4'19'0,"2"-1"-15"0,2 1 15 0,2-3 4 0,-2-1 0 16,3 2 0-16,0-1-3 15,1-1-1-15,3-1-6 16,0-2 0-16,4 0-6 16,1 1-2-16,1-2-2 15,1 0-3-15,-1 0 1 0,-1 1-1 16,0 0 2-16,0 1-1 16,-1 0 2-16,-2 1-2 15,0 0 2-15,-2-1-11 16,-1 1-2-16,-1-2-39 15,-2-1-35 1,-2-2 25-16</inkml:trace>
  <inkml:trace contextRef="#ctx0" brushRef="#br0" timeOffset="129788.753">3685 4068 44 0,'1'-2'19'0,"4"2"-15"0,2 0 12 0,-2 0 7 16,1 0 1-16,2 0 3 16,-1 0-9-16,2-2 0 15,2 1-5-15,-2 0 0 0,1-1-5 16,-1 1-3-1,2-2-2-15,-2 1-3 0,1-1 1 0,1 0-1 16,-1 1 2-16,-1-1-8 16,-1 2-1-16,-2 2-56 15</inkml:trace>
  <inkml:trace contextRef="#ctx0" brushRef="#br0" timeOffset="131357.693">4113 3992 56 0,'0'-3'24'0,"0"1"-18"0,0-1 18 16,0 3 6-16,0-1-4 0,0-1-1 15,-1 1-8-15,-1 0 0 16,1 1-6-16,-2 0 1 15,0 1-7-15,-2 2 4 0,-1 2 1 16,0 2-1-16,-1 1 2 16,-1 3-6-16,1 2-1 15,-1 4-4-15,0 7-1 16,2 4-1-16,2 6 0 16,-1-1 2-16,2 3 0 15,2 3-3-15,2 1 2 16,2-3 1-16,0-1 0 15,2-2 0-15,1-5 0 16,0-1 2-16,0 0 1 16,2-1-4-16,-1 0 1 0,2-3 0 15,0-2 0-15,0 0-18 16,0-4-5-16,2-4-13 16,-2-4-45-1,-2-3 4-15</inkml:trace>
  <inkml:trace contextRef="#ctx0" brushRef="#br0" timeOffset="131774.72">4275 4028 48 0,'0'2'19'0,"2"2"-15"0,-1 5 17 0,1-4 6 16,-1 5-1-16,2 3-1 15,0 4-5-15,2 2 0 16,1 1-2-16,1-1 0 15,4-1-3-15,2 1 1 16,2 0-9-16,0-1 0 0,2 2 0 16,-1 5-3-16,1 1-1 0,-2 2 1 15,-1 0 0 1,-2 0 0-16,-2-2 0 0,-1-4-5 16,-1 0 1-16,-2-5-18 15,-2-2-5-15,-1-3-33 16,-1-4-40-1,-1-5 24-15</inkml:trace>
  <inkml:trace contextRef="#ctx0" brushRef="#br0" timeOffset="132109.742">4490 4092 80 0,'-1'-2'33'0,"1"2"-26"0,0 0 20 0,0 0 10 16,0 0-3-16,0 0 1 15,0 2-9-15,-2 1-4 16,1 2-12-16,-1 2 2 0,1 2 4 16,-2 6 1-16,-2 1-1 15,-1 3-4-15,0 2-2 16,-1 0-6-16,-2 5-1 15,0 5 1-15,0 2 2 16,0-1-3-16,0 0 0 16,-1-4-1-16,1-3 1 15,0-1-2-15,0-2-1 16,2-4-8-16,-1-1-5 0,2-4-4 16,0-2 0-16,2-5-26 15,1-2-10-15,0-1-36 16</inkml:trace>
  <inkml:trace contextRef="#ctx0" brushRef="#br0" timeOffset="132641.662">4619 4309 84 0,'0'0'33'0,"2"0"-26"0,1 1 14 16,0 0 3-16,1 1-6 15,2-1 0-15,2 0-2 16,1 1-1-16,1-2 1 16,1 0 0-16,1-2-8 15,0 1-1-15,1 0 0 0,2-1-3 16,-1 1-1-16,-1 0-1 0,0-1 1 15,-3 1-11-15,-1 1-4 16,-3 0-69 0</inkml:trace>
  <inkml:trace contextRef="#ctx0" brushRef="#br0" timeOffset="133075.975">4962 4110 124 0,'-2'5'49'0,"1"0"-38"0,1 9 10 16,0-6 2-16,0 2-5 16,0 4 0-16,0 3-6 15,0 2 0-15,0 1-7 16,0 1-1-16,0 3 2 0,0 3-1 15,0 0 0-15,0-1-6 0,-2 2 1 16,1-4 2 0,-1-2 1-16,1-4-12 0,-2-2-7 15,0-4-20-15,0-2-7 16,0-6-27 0</inkml:trace>
  <inkml:trace contextRef="#ctx0" brushRef="#br0" timeOffset="133607.8029">5007 4188 96 0,'3'-10'38'0,"-2"6"-29"0,1-2 12 0,-2 5 4 0,0 0-7 16,1 1 0-16,-1 0-11 16,0 0-4-16,3 1-2 15,0 3 3-15,0 1 5 0,0 2 6 16,0 2 5-16,0 3-1 15,0 3 0-15,0 4-1 16,-1 5 0-16,-2 7-5 16,-2 1-3-16,-1 1-3 15,-1-2-2-15,-2-1 1 16,-3 2 1-16,1 0-6 16,1-2 0-16,-1-5-1 15,2-2 2-15,0-4-1 16,2-3 2-16,1-6-7 15,0-3-1-15,1-3-3 16,2-4 2-16,0-3 4 16,2-2 3-16,-1 0-2 0,2-1 0 15,0 1-1-15,0 0 0 16,0 2 2-16,0 2 0 16,2-1-3-16,-1 1 0 15,1 0 4-15,1-1 1 16,1 1-3-16,2 0 1 15,2-1 0-15,1 1 2 16,1-2-3-16,4 1-2 16,-1-1 4-16,1 0 1 15,0 1 0-15,-4-1-2 16,1-1 1-16,-2 1 1 16,-3 1-6-16,-2-1 1 15,-1 0-43-15,-3 1-19 0,-1-1-27 16</inkml:trace>
  <inkml:trace contextRef="#ctx0" brushRef="#br0" timeOffset="133887.805">5049 4370 116 0,'6'5'46'0,"0"-1"-35"0,3 3 16 0,-5-4 5 16,4-1 0-16,1 0 3 15,0-2-10-15,1-3-3 16,4-2-13-16,-2-3-5 0,-1-2-1 16,-1-2 0-16,1 2 3 15,-2-1-10-15,0 3-2 16,-2 1-26-16,-1 2-11 15,-1 1-27 1,-1 1-30-16,-1 3 33 16</inkml:trace>
  <inkml:trace contextRef="#ctx0" brushRef="#br0" timeOffset="134127.87">5038 4166 124 0,'-4'-3'49'0,"4"0"-38"0,0 1 6 16,1 0 1-16,1 1-4 15,1-2 2-15,1 1-3 16,2-2 2-16,3 0-8 16,2 0-2-16,1 0 1 0,1 0-3 15,2-2 0-15,2 2-1 16,-3 2-2-16,1-1-26 15,0 0-10-15,0 2-39 16</inkml:trace>
  <inkml:trace contextRef="#ctx0" brushRef="#br0" timeOffset="134530.158">5352 4050 116 0,'-6'0'46'0,"5"2"-35"0,-5 2 9 0,4-1 5 0,-1 2-3 16,0 3 1-16,0 4-8 15,-1 6-2-15,-1 3-7 16,2 4 0-16,0 1 1 0,0 0-6 16,-1 4 0-16,1 2-1 15,1 1 0-15,2-1 0 16,2-1 0-16,1-3 0 16,1-3 2-16,2-1-1 15,3-1-1-15,2-2 1 16,1-2 1-16,0-1-21 15,0-5-9-15,0-4-37 16,0-5-33 0,0-6 36-16</inkml:trace>
  <inkml:trace contextRef="#ctx0" brushRef="#br0" timeOffset="134844.719">5426 4116 132 0,'-2'-1'49'0,"4"5"-38"0,-1 4 17 0,1-3 4 16,1 3-4-16,1 3-2 0,2 2-6 16,2 3 0-16,1 2-11 15,1-1-1-15,3 2 2 0,0 1-6 16,2 1-2-16,2 3-1 15,-2-1 1-15,0-2-1 16,-2-1-1-16,1-4 3 16,-2-2 0-16,-2-4-23 15,-2-2-9-15,-1-1-28 16,-2-10-55 0</inkml:trace>
  <inkml:trace contextRef="#ctx0" brushRef="#br0" timeOffset="135144.703">5605 4060 160 0,'-5'3'60'0,"4"1"-47"0,-4 4 17 0,4-3 5 16,-4 5-15-16,-1 3-3 15,-1 4-5-15,-4 6 2 16,-1 1-7-16,-1 0-2 0,-1 3 1 16,-2 3-3-16,1 4-2 15,1-1 0-15,0-1 1 16,2-1-1-16,2-4-1 16,1-3-6-16,0-3-4 15,1-4-12-15,1-3-4 16,1-5-35-1,1-3-48-15,4-5 22 0</inkml:trace>
  <inkml:trace contextRef="#ctx0" brushRef="#br0" timeOffset="135675.2">5638 4016 104 0,'4'-5'38'0,"1"5"-29"0,1 1 10 0,-3 2 5 15,1 1-2-15,1 1 1 0,1 3-1 16,0 3-2-16,1 4-10 16,1 3-2-16,-2 4 2 0,0 2 0 15,-2 2 2-15,1 0-4 16,-4 0 0-16,-1 6-3 16,-1 3 0-16,-2 1-3 15,-2-1 1-15,-1-2-2 16,0-2-1-16,-1-3-6 15,-1-3-4-15,1-3-12 16,1-6-4-16,0-3-21 16,0-5-52-1,1-4 13-15</inkml:trace>
  <inkml:trace contextRef="#ctx0" brushRef="#br0" timeOffset="136279.9839">5761 4054 108 0,'3'-4'41'0,"0"1"-32"0,3-1 13 0,-2 3 3 0,2-2 0 15,2-1 0-15,1-1-6 16,1-1 1-16,1 1-11 16,0 1 1-16,-1 1 3 0,-1 3-3 15,-1 3 2-15,-2 2-3 16,-2 3 2-16,1 3-4 16,-2 2 1-16,0 5-7 15,0 3-1-15,0 0 0 16,0 2 0-16,0-2 0 15,-2 1 2-15,1-2-3 16,-1 1 0-16,1 0 1 16,-1 2 2-16,1 0-3 15,-1 0 0-15,1-2 1 16,-1-1 2-16,-1 0-1 16,0-4-1-16,-1-1 3 0,-1-2 2 15,-1-1 0-15,0-1 0 16,0-1 3-16,0-2 3 15,-1-1 2-15,-1 0 5 16,1-1-4-16,-4 0 0 16,1-1-6-16,-2-1-3 15,0-1-2-15,-2 0 0 16,-1-3 0-16,0 0 3 16,0 0-5-16,0 0-3 15,0 0-2-15,1 1 0 16,2-1-15-16,2 1-5 15,1 2-30-15,3-2-10 16,1 1-38-16,5-1-23 16,0-2 57-16</inkml:trace>
  <inkml:trace contextRef="#ctx0" brushRef="#br0" timeOffset="136911.612">5946 3900 140 0,'-2'-3'52'0,"4"2"-41"0,-1-4 11 0,2 3 3 16,2 0-8-16,1-1-2 15,1 0-4-15,2 1 0 0,3-1-6 16,0 2-1-16,0 1 2 0,0 1-3 16,0 2 0-16,-3 2 1 15,-1 2 0-15,-2 2 0 16,-2 0 0-16,-2 2-2 16,-4 0 1-16,-2-2-2 15,-2 0 2-15,-2-1-4 16,1 0-2-16,-1-1-1 15,1 0 3-15,1-1-2 16,1 1 1-16,2-2 0 16,3 2 0-16,2 0 2 15,1-2 0-15,1 1 2 16,2-1 1-16,0-1-1 16,2 0 1-16,1-1 0 15,0-3 1-15,0-2-7 16,-2 0 0-16,1-2-30 0,-1 0-13 15,-1-2-18 1,0 4-28-16,-1-2 30 16</inkml:trace>
  <inkml:trace contextRef="#ctx0" brushRef="#br0" timeOffset="138129.078">4316 4026 64 0,'0'-4'27'0,"0"2"-21"0,0-2 10 16,0 4 4-16,0-1-5 16,0-2 0-16,0 1 2 0,0-1 3 15,-2-1-4-15,-1 0 1 16,0 0-6-16,-1 0 1 15,-2 0-7-15,0-2-1 16,0 2 0-16,0 2 0 0,-2 0 2 16,2 1-1-16,-1 2 0 15,-1 3-6-15,-1 3-1 16,2 0-2-16,-1 1 3 16,2 0-2-16,0 1 1 15,2 1 2-15,1-1 2 16,0 0-3-16,0 1 0 15,0 0-1-15,0 4 0 16,1 2 4-16,1 2 1 16,-1 5-1-16,1-2-2 15,-1 1 1-15,2-1-1 0,2 0 0 16,1 2 2-16,0 1-3 16,0 2 0-16,1-2 1 15,-1 0 0-15,0-2 0 16,0 0 0-16,-1-2 4 15,-4-3 2-15,1-1 4 16,-1-1 1-16,1-1-5 16,-1 0-4-16,1-1-1 15,-1-1 1-15,1-1-1 16,1 0-1-16,1-2-2 16,1 0 1-16,-1-1 3 15,2 0 1-15,2-1 1 16,-1-3 2-16,2-1 1 15,0-2 3-15,0-1-3 0,2-1 1 16,-1-2-5-16,2 0 0 16,0 1 1-16,0 0 2 15,0 2-3-15,0 0-2 16,0 2 0-16,-1-1-1 16,1 2-27-16,1-1-11 15,-1 0-34 1,-1-1-41-16,1-1 34 15</inkml:trace>
  <inkml:trace contextRef="#ctx0" brushRef="#br0" timeOffset="139196.542">6201 3831 60 0,'0'0'24'0,"0"0"-18"0,0 0 7 0,0 0 3 16,0 0-2-16,3 0 2 16,0 1 0-16,0 0 2 0,2 1-6 15,1 0 1-15,0 1-6 16,1 0 1-16,1 1-3 16,-1 1 2-16,1 3-4 15,1 3 3-15,0 2 0 0,0 6 4 16,0-1 1-16,0 4-3 15,1 0 0-15,-2 2-3 16,-1 7 2-16,1 5-4 16,-1 3 0-16,1 1-1 15,-2-1 1-15,-3 2-2 16,-2 2-1-16,1-2 3 16,-4-1 2-16,1-2-2 15,-2-5-2-15,-2-1 0 16,1-3 1-16,-2 0 1 15,-2-4 3-15,-1-2-5 16,2-3-1-16,-4-3-16 0,2-1-4 16,3-5-25-1,0-2-53-15,3-2 10 16</inkml:trace>
  <inkml:trace contextRef="#ctx0" brushRef="#br0" timeOffset="148436.148">6512 4244 84 0,'-5'-1'33'0,"2"2"-26"0,3 1-2 16,0-2 0-16,0 1 5 16,2 2 3-16,1-2-4 15,0 1-1-15,1-1 5 16,2-1 3-16,2 0 1 16,1-1-1-16,2-2-6 0,2-1-2 15,1 0-4-15,1 1-3 0,1 0 2 16,-1 2 2-16,0 1 2 15,-1 1-6-15,-2 2 0 16,-3 0-34 0,-2-1-57-16,-2 1 5 15</inkml:trace>
  <inkml:trace contextRef="#ctx0" brushRef="#br0" timeOffset="148674.291">6500 4374 96 0,'-2'-3'35'16,"7"1"-27"-16,1-2 9 0,-2 1 4 0,2 0-6 16,2-2 0-16,0 1-9 15,1 1-4-15,0 1 1 16,0 0 0-16,0 1-1 15,0 1 1-15,0 0 0 0,1 0-4 16,1-1 1-16,-1-2-9 16,1 0-2-16,-1 1-45 15,-1-2-24 1,0 0 38-16</inkml:trace>
  <inkml:trace contextRef="#ctx0" brushRef="#br0" timeOffset="149052.9659">6871 4074 60 0,'0'-3'24'0,"0"4"-18"0,0 1 15 0,0-1 7 16,0 2 4-16,0-1 4 15,0 4-16-15,-2 0-6 0,2 5-9 16,0 2-2-16,0 6-1 16,2 1 3-16,-1 3 4 0,1-1-5 15,-1 4 0-15,1 5-2 16,-1 2 1-16,-1 0 0 16,-1 2 3-16,-1-6-3 15,1-2 0-15,-1-3-1 16,1-4 1-16,-1-4-22 15,2-5-7-15,2-6-36 16,1-6-30 0,3-6 35-16</inkml:trace>
  <inkml:trace contextRef="#ctx0" brushRef="#br0" timeOffset="149552.782">7014 4091 116 0,'1'-4'44'0,"-1"4"-35"0,0 1 16 0,0-1 6 16,0 4-8-16,0 2-4 15,0 3-8-15,0 4-5 16,2 5-3-16,-1 2 2 0,-1 1 1 16,0 0 2-16,0 1 0 15,0 2-4-15,0 3-3 16,0 2 0-16,0 0-1 15,0 1 0-15,0-4 0 16,0-2 2-16,-1-1 3 16,1-3-2-16,-2-3-2 15,2-2 0-15,-1-3 1 0,1-2 1 16,0-5 1-16,0-2 0 16,0-5 2-16,1 0-5 15,-1-2-1-15,2 0 4 16,-1-2 5-16,1 2-3 15,-1 0 2-15,2 1-5 16,0-1 0-16,0 2-1 16,2-1-2-16,2 0 1 15,4 1 1-15,1-1-1 16,3 0 2-16,3-1-2 16,3 0-1-16,0 0-2 15,-3 2 1-15,0-1 3 0,-3 0 1 16,-3 2-1-16,-2 1 1 15,-1 0-13-15,-3-1-3 16,-1-1-36-16,-2 1-15 16,-3-2-27-1</inkml:trace>
  <inkml:trace contextRef="#ctx0" brushRef="#br0" timeOffset="149752.765">7033 4334 140 0,'-3'-4'52'0,"5"4"-41"0,-1-3 11 0,1 2 1 0,1 0-13 15,3-2-3-15,1-1-1 16,4 0 1-16,2-1-3 16,2-1-3-16,3 1 2 0,-3 0-2 15,-1-1-1-15,-2 1-8 16,-3 1-5-16,-2-1-22 15,-2-1-52 1,-4-2 7-16</inkml:trace>
  <inkml:trace contextRef="#ctx0" brushRef="#br0" timeOffset="149981.052">7011 4103 156 0,'0'-3'57'0,"3"2"-44"0,1 0 12 0,-1-1 4 16,2 1-13-16,1-2-1 15,3 1-7-15,1-1-3 16,2 0-2-16,3-1-3 0,2 0 3 16,1 0-15-16,0 0-7 15,1 0-43 1,1 2-44-16,1 0 31 15</inkml:trace>
  <inkml:trace contextRef="#ctx0" brushRef="#br0" timeOffset="150586.515">7421 3993 116 0,'-2'2'46'0,"2"-1"-35"0,0 3 16 0,-1-3 7 16,-1 2-7-16,-1 0-3 15,-1 1-8-15,-2 1-2 16,0 2-8-16,-3 1-2 0,-2 3 2 16,1 5-5-16,-1 5-1 15,1 4-2-15,-1 3 0 16,1 2 2-16,1-1 2 16,1 3 1-16,2 4 1 15,3 0 0-15,2 0 0 0,2-1-5 16,2-4 1-16,3-2 0 15,2-1 0-15,1-1 2 16,1-2 1-16,1-2 1 16,-1-3 2-16,1-4-3 15,-4-4-2-15,-1-3-14 16,-1-1-6-16,-2-6-28 16,-2-5-12-16,-1-5-18 15</inkml:trace>
  <inkml:trace contextRef="#ctx0" brushRef="#br0" timeOffset="151020.1239">7505 4110 120 0,'-2'1'46'0,"2"2"-35"0,3 1 16 0,-1 0 7 0,-1 2-5 16,2 2-2-16,2 3-4 15,1 2-3-15,3 3-10 16,1 2 2-16,2 0 2 0,2 2-5 16,-1 2-1-16,3 1-4 15,-3 1-3-15,2 0 2 16,-3 0 2-16,0-2 0 16,-3 0 0-16,-1-4-3 15,-2-2 1-15,-2-2-15 16,1-2-7-16,-2-3-19 15,0-1-6-15,-3-8-96 16,3-3 48 0</inkml:trace>
  <inkml:trace contextRef="#ctx0" brushRef="#br0" timeOffset="151387.734">7699 4147 104 0,'0'-9'38'0,"-2"5"-29"0,2 0 21 0,0 2 8 15,0 1-5-15,-1-2-2 0,-1 2-6 16,1 0-4 0,-1 1-11-16,-1 1 0 0,0 4 3 0,0 2-3 15,-1 2 2-15,-2 5-5 16,0 2-2-16,-2 2 2 15,-1 2 2-15,-1 3-4 16,-1 4-3-16,-1 5-1 16,0 0 1-16,-2 0 1 15,1-1 1-15,-1-3-2 16,2 0-2-16,0 0 1 16,2-3-1-16,1-3 0 15,1-5 2-15,2-5-30 16,0-5-13-16,0-9-34 15,5-6-51 1,4-5 32-16</inkml:trace>
  <inkml:trace contextRef="#ctx0" brushRef="#br0" timeOffset="152038.567">7738 4059 116 0,'-2'-3'46'0,"4"2"-35"0,1-3 20 0,-2 3 8 0,2-2-10 16,0 0-2-16,2 1-10 15,1-1 0-15,0 0-10 16,0 1 2-16,1 0 4 0,1 1-5 16,1 1 0-16,0 1-4 15,1 2-1-15,1 1-1 16,-1 1 1-16,1 1-2 16,-2-1-1-16,-3 2 5 15,-2 1 1-15,-1 1 4 16,-4 3 1-16,-2 1-5 15,-3 1-2-15,-2-1-2 16,1-2 1-16,-2-2-2 16,0-2 2-16,-2-2-2 15,2-2-1-15,2-2-2 0,1-1 1 16,1-1-1-16,1-1 0 16,2 0 0-16,1-1 0 15,1 0 4-15,0 1 1 16,1-1-6-16,2 2 0 15,0-1-1-15,2 1-1 16,-1 0 4-16,2 1 2 16,2 0-2-16,-1 1 0 15,1 2 3-15,-1-1 1 16,2 2 1-16,0 2 2 16,-1-1-3-16,-1 0 0 15,1 1-3-15,-2-1-1 16,-2 0 3-16,1-1 1 0,-1-1-21 15,2-2-10-15,0-2-35 16,0-3-14-16,2-3-15 16</inkml:trace>
  <inkml:trace contextRef="#ctx0" brushRef="#br0" timeOffset="152388.5539">7959 3987 80 0,'-3'-4'30'0,"4"4"-24"0,1 0 19 0,-1 1 6 16,1 0-3-16,1 2 0 15,1 0-6-15,1 2-4 16,1 0 1-16,0 2 2 15,1 1-11-15,1 2 5 0,-1 3 3 16,1 4-4-16,-2 7 0 16,0 4-4-16,-2 6 1 15,-2-2-2-15,-1 4 2 16,-2 8-8-16,-2 0-2 16,0-1 3-16,-2-2 2 15,-1-1-9-15,2 0-3 16,-1-2-15-16,2-5-6 15,0-6-6-15,2-6-2 0,-1-5-58 16</inkml:trace>
  <inkml:trace contextRef="#ctx0" brushRef="#br0" timeOffset="152938.4359">8158 4281 116 0,'0'-2'46'0,"3"2"-35"0,0 0 18 15,-1 2 7-15,1-1-5 16,0 0-1-16,1 1-8 16,1-1-3-16,1-1-11 15,1 0 1-15,2 0 4 0,3-1-3 16,0-1 0-16,2 1-4 15,1 0-1-15,0-1-3 16,-2 2 1-16,3 0-2 16,-4 0 2-16,-2 2-33 15,1 0-14-15,-2 1-38 16,0 1-37-16,1 0 41 16</inkml:trace>
  <inkml:trace contextRef="#ctx0" brushRef="#br0" timeOffset="153272.0239">8591 4008 140 0,'0'4'55'0,"0"-1"-43"0,1 4 14 0,-1-2 6 0,0 3-9 16,0 3-4-16,0 5-6 16,-1 4-1-16,1 4-7 15,-2 4-1-15,1 0 0 0,-1 1-5 16,1 3 1-16,-1 7 0 16,1 0 0-16,-1-1 2 15,1 0 1-15,-1-6-15 16,1-4-6-16,-1-6-16 15,2-4-6-15,-1-8-38 16</inkml:trace>
  <inkml:trace contextRef="#ctx0" brushRef="#br0" timeOffset="153772.3239">8672 4047 148 0,'5'-4'57'0,"-2"5"-44"0,0 1 21 0,-2-1 5 15,2 2-15-15,2 2-3 16,-2 3-7-16,0 5 1 16,0 6-8-16,0 2 0 0,-2 5 0 15,1-2-1-15,-2 0-1 16,-2 1-3-16,1 4 1 0,-2 5-2 15,0 1-1-15,0-2 1 16,0 0-1 0,-2-3-3-16,2-2 2 0,0-4 1 15,2-4 2-15,-2-4-8 16,1-5-1-16,1-5-7 16,-1-3-4-16,1-3 7 15,-1-3 6-15,1-1 2 16,1 0 1-16,0-1 0 15,1 1 0-15,1 1 4 16,1 0 1-16,0 1 3 16,3 0 1-16,3 1-1 15,0 0-1-15,3-1 5 16,3 1 4-16,3-2-3 16,0 2 1-16,0 0-3 15,0-1 2-15,-2 0-4 0,1-1-2 16,-4 2-2-16,1-1 0 15,-4 1-15-15,-1-2-5 16,-3 1-44-16,-1-2-18 16</inkml:trace>
  <inkml:trace contextRef="#ctx0" brushRef="#br0" timeOffset="154019.315">8767 4321 160 0,'-9'-6'63'16,"6"5"-49"-16,1-2 16 0,1 2 3 0,1 0-10 15,0-2-3-15,3 0-9 16,3 1-5-16,1 0-3 16,4 1 0-16,1 0 0 0,0-1 1 15,0 1 0-15,0-2 0 16,-2 1 0-16,-1-1-16 15,-1-1-4-15,-2 0-49 16,0-3-58 0,0-2 27-16</inkml:trace>
  <inkml:trace contextRef="#ctx0" brushRef="#br0" timeOffset="154258.8979">8695 4056 116 0,'-9'-6'46'0,"7"4"-35"0,4 1 16 0,-1 1 7 16,4 0-3-16,1 0-1 15,1 0-5-15,4 0-4 16,1 1-11-16,1 1 2 0,1-1 2 16,1-1-7-16,0 0-2 15,0 0-5-15,0-1-1 16,1-2-23-16,2 0-12 15,2-1-28 1,-1 2-47-16,2 2 24 16</inkml:trace>
  <inkml:trace contextRef="#ctx0" brushRef="#br0" timeOffset="154724.338">9070 4014 88 0,'-7'4'35'0,"5"0"-27"0,-2 2 18 0,2-2 7 15,-1 2 0-15,-3 2 1 16,0 2-8-16,-1 5-2 16,-1 5-13-16,-1 4 0 0,-1 3 0 15,0 1-6-15,1 0-1 16,2 4 0-16,1 4 0 15,3 1-5-15,3 1-1 16,1-4 1-16,4-2 2 16,-1-2 0-16,4-2 2 15,-1-3-7-15,3-2 1 0,0-6-26 16,1-3-10-16,1-6-24 16,0-6-35-1,0-6 28-15</inkml:trace>
  <inkml:trace contextRef="#ctx0" brushRef="#br0" timeOffset="155040.973">9154 4067 156 0,'-3'-4'60'0,"3"5"-47"0,0 1-3 15,0 2 43-15,0 2-16 16,2 6-14-16,1 7-9 16,3 5-10-16,3 0 2 0,1 1 0 15,2 2-2-15,2 1-3 16,-1 3 0-16,1 0-1 16,-1-3 2-16,-1-2 1 15,-1 1 1-15,-2-4 0 16,-2-5-16-16,1-2-6 15,-2-2-13-15,-2-4-4 16,-1-3-19 0,0-4-47-16,-1-7 17 15</inkml:trace>
  <inkml:trace contextRef="#ctx0" brushRef="#br0" timeOffset="155309.867">9294 4083 184 0,'-5'-1'71'0,"1"1"-55"0,-1 4 13 15,2 0 4-15,-1 2-15 16,-2 5-2-16,-3 5-8 16,-2 5-3-16,-1 2-2 15,-1 1-3-15,-1 4 3 0,2 7-2 0,2 4-1 16,1-1 1-16,0 2-1 15,1-1-5-15,1 0 1 16,1-6-22-16,1-5-11 16,1-9-22-1,-1-10-46-15,4-9 19 16</inkml:trace>
  <inkml:trace contextRef="#ctx0" brushRef="#br0" timeOffset="155657.611">9337 4034 144 0,'2'0'55'0,"-1"1"-43"0,2 2 25 16,-1-2 9-16,1 2-19 15,1-1-7-15,1 2-8 16,1 2-1-16,2 2-6 16,2 4 1-16,1 6 1 0,-1 6-1 15,1 6-1-15,-2 0-3 16,-3 8-2-16,-2 5 3 16,-2-1 0-16,-4-2 1 15,-2-2 2-15,-2-6-14 16,0-3-7-16,0-4-6 0,0-3-2 15,0-6-16-15,0-5-5 16,0-6-32 0,1-5-21-16,4-5 45 15</inkml:trace>
  <inkml:trace contextRef="#ctx0" brushRef="#br0" timeOffset="156291.149">9486 4055 188 0,'-6'-1'71'0,"6"2"-55"0,0-1 11 0,0 0 3 0,0 0-16 15,0 0-2-15,5 0-4 16,-1-3 0-16,2 1-4 15,2-2 4-15,-1 0 2 0,1-2-5 16,1 2-3-16,0 0 3 16,0 2 1-16,0 0 2 15,0 2 2-15,-2 3-5 16,1 1-3-16,-1 3 3 16,-1 2 4-16,0 4-5 15,-1 6-2-15,-2 4-1 0,-3 2 1 16,0-1-1-16,-2 0 2 15,1-1-2-15,-1-2 2 16,1 2 0-16,-2 1 1 16,0 1 0-16,0 2 0 15,0-2-2-15,0 1-2 16,1-4 1-16,1 0 1 16,-1-4-3-16,2 0 0 15,0-2 1-15,0-2 2 16,0-2 1-16,2 1 1 15,-2-3 4-15,0 0 3 16,-2-2 2-16,-1 0 3 16,0 0 2-16,-1 0 1 15,-2 0-4-15,-2 1-1 0,-1 0-8 16,-3 1-4 0,0-4-1-16,-1 0 1 0,-1-1-12 15,2-1-3 1,-1-1-18-16,2-2-6 0,4-1-22 15,1-3-8-15,3-2-39 16,4-4-39 0,4-5 55-16</inkml:trace>
  <inkml:trace contextRef="#ctx0" brushRef="#br0" timeOffset="156924.8409">9728 3734 104 0,'-9'-2'38'0,"6"0"-29"0,0 1 17 0,1 0 7 0,1-1-2 15,1 0-1-15,0-1-10 16,1 0-2-16,3 1-11 16,0-1 0-16,4 2 3 0,1 2-2 15,0 2 3-15,0 2 7 16,0 2 6-16,-2 1-4 15,1 4-2-15,-2 0-10 16,-2 3-3-16,-1 1 1 16,-3 1 1-16,-1 2-3 15,-2-1-3-15,-2 1-3 16,-1-2 1-16,-1-1-1 16,-4-4 0-16,-1-2 0 15,0-4 0-15,-1-3 4 16,-1-2 1-16,2-2-6 15,1-2 0-15,2-1-1 0,3 0-1 16,2 0 4-16,2 0 0 16,2 0-2-16,3 2 0 15,3 0-1-15,2 4 0 16,1 0 3-16,0 2 2 16,1 2-2-16,1 0 0 15,0 1 5-15,-1 0 2 16,-1-2-2-16,0-1-1 15,2-1-1-15,-2-1-2 16,0-2-13-16,0-1-4 16,0-3-24-16,0-3-11 15</inkml:trace>
  <inkml:trace contextRef="#ctx0" brushRef="#br0" timeOffset="157975.497">8627 3868 100 0,'-2'0'38'0,"2"1"-29"0,-1 1 10 16,-1-2 5-16,1 1-7 15,-1 0 1-15,-1-1 4 16,0 0 4-16,-1 0-14 16,-1 0 2-16,-1 0 0 0,-1 2-1 15,-2-2 0-15,-2 1-7 16,1 0-2-16,-2 2-2 15,0 1 1-15,1 0-4 16,1 1 0-16,1 2 1 16,0-2 2-16,1 1-3 0,2-2 0 15,2 0 1 1,1 0 0-16,0 0-3 0,1 1 0 16,1 2 4-16,-1 1 1 15,2 1-3-15,0 3-1 16,0 1 1-16,2 2 0 15,1 3 1-15,1 3 0 16,1 4 0-16,-1 3 2 16,1 2-3-16,-1 0 0 15,-1-2 1-15,0-1 0 16,-1 1 2-16,-1 2 1 16,-1-1-1-16,0-1-2 15,0-1-2-15,0-1 1 16,0-2 3-16,0-2 3 0,0-1-2 15,0 0 0-15,0 1 1 16,2 1 0-16,-2-2-5 16,0-1 1-16,0-1 4 15,-2-2 2-15,1-1 0 16,-1-3 1-16,1-2 0 16,-1 0 1-16,1-2-2 15,-1 0-1-15,2-2 1 16,0 0 1-16,2-2-3 15,1 0-3-15,1-2 2 16,2 0 0-16,2-1-4 16,1 1-1-16,1-3 1 15,2 1 2-15,0-1-2 16,0 2 0-16,0-2-19 0,-1 1-7 16,-2 0-19-16,0 2-9 15,-2 1-39 1</inkml:trace>
  <inkml:trace contextRef="#ctx0" brushRef="#br0" timeOffset="176854.281">1319 6610 52 0,'0'-9'22'0,"2"6"-18"0,-2 1 13 16,0 2 6-16,0 0-3 0,0 0-2 16,1 2 1-16,-1 2 0 15,2 3-10-15,-1 1-3 16,1 3-2-16,-1 2 2 15,1 3-3-15,1 4-2 0,-2 0 0 16,1 4-1-16,1 3 0 16,-2 1 0-16,2-1 0 15,-3-3 2-15,2-3 3 16,-2-4 0-16,0-3 0 16,0-5 1-16,1-2 1 15,1-5-34 1,-1-3-56-16,1-4 3 15</inkml:trace>
  <inkml:trace contextRef="#ctx0" brushRef="#br0" timeOffset="177237.714">1430 6593 88 0,'0'4'33'0,"2"0"-26"0,-2 3 11 16,0-3 6-16,0 1-4 15,0 0-2-15,0 1-4 0,0 0 1 16,0 1-4-16,0 0-1 16,0 1-6-16,0 1-3 0,0 4 0 15,0 1-1-15,-2 3 2 16,1 3-1-16,-1 4 2 15,1 3-2-15,-1 0 2 16,1-3-2-16,-1-2 2 16,1-3-2-16,1-2-1 15,0-3 5-15,0-2 1 16,0-5-11-16,0-3-4 16,0-3-20-16,0-2-7 15,0-2-14 1,-3 0-24-16,1-1 25 15</inkml:trace>
  <inkml:trace contextRef="#ctx0" brushRef="#br0" timeOffset="177521.227">1397 6896 84 0,'-3'0'33'0,"3"1"-26"0,0 1 14 0,0-2 6 0,0 0-4 16,2 0 1-16,-1-2-7 16,2 1 0-16,2 0-6 15,-1-2-1-15,2 0-6 16,2-1 2-16,1 0 0 0,0 0 4 15,0 2 4-15,1-1 1 16,1 2 0-16,-4 1-5 16,2 0-2-16,2 1-4 15,-1 2-1-15,1-1-1 16,1 1-2-16,0 0 1 16,1-1 1-16,-2 0 1 15,-1-2 1-15,0-2-16 0,-3 1-6 16,-1 0-11-16,-1-2-3 15,-2-1-15 1,-2 0-47-16,-2-3 10 16</inkml:trace>
  <inkml:trace contextRef="#ctx0" brushRef="#br0" timeOffset="177784.571">1477 6755 76 0,'-6'0'30'0,"6"-2"-24"0,0 1 8 0,0 1 1 0,1-1-2 15,2 1 0-15,2 0-7 16,1 0-2 0,0-2-2-16,1 1-2 0,2 0 3 15,0-1 2-15,2 1 0 16,-1 0 2-16,2-1-2 15,-1 0 0-15,-2-1 1 16,0-1 1-16,-1 0-19 16,-2-1-9-16,-3-2-36 15,0-2-15-15</inkml:trace>
  <inkml:trace contextRef="#ctx0" brushRef="#br0" timeOffset="178038.402">1466 6558 100 0,'-10'-1'38'0,"8"2"-29"0,-2 1-3 0,4-2-3 16,0 0-6-16,1 1 2 16,2 0 10-16,3 1 3 15,0-2-1-15,2-2-1 16,1 1-4-16,0 0 1 15,0-2-2-15,1-1 0 0,2 0-1 16,0 0 2 0,2-1-21-16,-2-1-9 0,1 0-35 15,3-5-12 1</inkml:trace>
  <inkml:trace contextRef="#ctx0" brushRef="#br0" timeOffset="178458.37">1731 6492 116 0,'-9'5'44'0,"7"-2"-35"0,-1-1 9 0,2 0 4 16,-1 0-2-16,1 2 0 16,-1 0-10-16,-1 3-6 15,0 4-3-15,0 3-1 0,2 5 2 16,-1 4-1-16,2 3 2 16,-1 2-2-16,1 4 2 15,3 3 0-15,0 3 3 16,1-1-8-16,1-2 0 15,1-3 2-15,0-3 2 16,1-2 4-16,1-6 1 16,-1-3-19-16,2-6-6 0,0-4-32 15,0-6-39 1,0-7 19-16</inkml:trace>
  <inkml:trace contextRef="#ctx0" brushRef="#br0" timeOffset="178759.5229">1846 6524 100 0,'-3'0'38'0,"2"2"-29"0,2 1 8 0,1 0 4 15,-1 2 1-15,2 3 2 16,2 4-5-16,1 3 1 15,1 2-5-15,2 3 1 16,2 0-9-16,-1 1-2 0,2 3 1 16,-1-1 1-16,-1 1 1 15,0 3-4-15,2 1-1 16,-3 0 1-16,0-3 0 16,-2-1-2-16,1-2 1 15,-1-4-37-15,1-3-17 16,-2-7-36-1</inkml:trace>
  <inkml:trace contextRef="#ctx0" brushRef="#br0" timeOffset="179090.05">2006 6504 116 0,'0'-4'46'0,"1"4"-35"0,-1 0 14 16,0 0 4-16,0 4-8 15,0 1-1-15,-1 3-4 16,-2 5 0-16,0 7-8 16,0 6 6-16,-2 0 5 0,1 4-4 15,-1-1 2-15,-1 3-12 0,-1 2-6 16,-2 0 5-16,-2 0 2 15,-2-2-6 1,-1-4 1-16,0-4-10 0,1-4-2 16,1-2-5-16,3-4-3 15,1-5-25-15,4-2-9 16,2-4-25 0,4-6-11-16,2-6 48 15</inkml:trace>
  <inkml:trace contextRef="#ctx0" brushRef="#br0" timeOffset="179268.5259">2025 6497 104 0,'-1'-3'41'0,"2"3"-32"0,-1-1 9 15,2 1 3-15</inkml:trace>
  <inkml:trace contextRef="#ctx0" brushRef="#br0" timeOffset="179660.039">2031 6490 224 0,'5'-2'19'0,"1"-1"-10"15,1-1 1-15,1 0 0 0,1 1-1 0,0 2 0 16,1 1-3-16,-1 3-1 15,-1 1-3-15,-1 1 1 16,-1 3 2-16,0 0 2 16,-1 1-3-16,-4 2-1 15,-1 0 1-15,-1-1 2 16,-2 0-3-16,-2-1 0 16,-1-1 3-16,0-1 1 15,0-1-3-15,2-2-3 16,1 0-3-16,0 2-1 15,-2 0 2-15,4 1 0 16,-1 0-2-16,4-1 2 16,1 0 1-16,1-1 2 15,1-1 3-15,1-1 4 16,3-2 0-16,0-2 0 16,0-2-3-16,1-1-1 0,-1 0-1 15,-1 0 0-15,-1 0-16 16,-1 0-4-16,0 1-27 15,-1-1-13-15,1-1-34 16</inkml:trace>
  <inkml:trace contextRef="#ctx0" brushRef="#br0" timeOffset="180006.237">2226 6355 68 0,'-4'0'27'0,"4"0"-21"0,0 0 18 0,1 2 7 15,1 0-5-15,-1 2-1 16,1 2-1-16,1 0 0 16,0 4 0-16,1 2 2 15,2 2-14-15,0 2 4 0,2 5 2 16,-1-1-4-16,-1 6 0 15,0 6-2-15,-1 4 0 16,-2 2-11-16,-2 0-3 16,-1 8 5-16,0 1 3 15,0-5-6-15,-1-2-1 16,-2-4 0-16,0-2 2 16,-2-2-9-16,1-3-4 15,-2-3-14-15,0-5-6 0,0-6-27 16,1-7-52-1,2-10 19-15</inkml:trace>
  <inkml:trace contextRef="#ctx0" brushRef="#br0" timeOffset="180487.606">2462 6637 124 0,'3'3'49'0,"0"-1"-38"0,2 4 10 0,-2-2 2 0,1 0-5 15,2 1 0-15,2 0-4 16,1-1 1-16,3 2-8 16,0-4 0-16,1 1 3 0,1-1-4 15,-1-2-1-15,1 0 0 16,-2-2 1-16,-2 1-1 16,-1-1 2-16,-1 1-20 15,-1-2-5-15,-1-1-25 16,-3 2-10-16,0-2-23 15</inkml:trace>
  <inkml:trace contextRef="#ctx0" brushRef="#br0" timeOffset="180844.446">2510 6764 88 0,'0'4'33'0,"0"-1"-26"0,0 1 9 0,0-2 3 16,0 1 0-16,2 0 3 0,-1-1-1 16,2 1-1-16,2 0 1 15,1-2-1-15,1 0-11 16,2-1 3-16,2 0 2 0,1 0-5 15,0-1-1-15,1 0-2 16,-1-1 1-16,0 1-4 16,-1 0 0-16,-2 1 1 15,0 1 0-15,-1 0-9 16,-2 2-2-16,-2 1-36 16,-1-1-16-16,-1-1-25 15</inkml:trace>
  <inkml:trace contextRef="#ctx0" brushRef="#br0" timeOffset="188849.261">2940 6321 128 0,'-6'-4'49'0,"3"2"-38"0,-2 0 10 15,4 0 4-15,-2 1-1 16,0 0 1-16,-2-1-8 15,1 1-2-15,-1 0-9 16,-1-1-2-16,0 2 0 0,0 2-2 16,-1 0-2-16,-1 4 1 15,-2 3 1-15,-1 4-6 16,2 5 1-16,2 2 1 0,-1 2 1 16,2 2 1-16,2 5 0 15,1 0 0-15,1 6 2 16,2 1-3-16,3 1-2 15,2-2 2-15,2-2 0 16,2 2-2-16,0 0 2 16,2 2-1-16,-1-1 0 15,1 0 4-15,-2-1 1 16,-2 1-1-16,-1 4 1 16,-1 0 0-16,-2-3 3 15,-3-3-3-15,-2-5 0 16,-1-4-1-16,-1-3 1 15,-4-5 0-15,1-4 1 16,-4-2 0-16,-1-3 0 16,-1-1-2-16,-1 0 1 0,1-2-7 15,-1 0 1-15,1 1 1 16,1-1 1-16,1-1-17 16,1-3-8-16,1-1-44 15</inkml:trace>
  <inkml:trace contextRef="#ctx0" brushRef="#br0" timeOffset="189329.058">2761 7438 88 0,'0'2'33'0,"2"-1"-26"0,-2 2 11 15,0-1 4-15,0 4 1 16,0 2 1-16,0 4-9 15,0 4-4-15,1 2-6 16,2 5-4-16,0 0 0 16,0 1 1-16,2 2 1 0,-1 1 1 15,2 0 2-15,-1-3-3 16,-1-5-2-16,1-6-33 16,-1-8-56-1,1-9 6-15</inkml:trace>
  <inkml:trace contextRef="#ctx0" brushRef="#br0" timeOffset="189568.525">2884 7401 104 0,'0'1'41'0,"0"2"-32"0,-1 2 20 0,1-2 6 16,0 1 0-16,-2 3 4 15,1-1-12-15,-1 4-5 16,1 0-12-16,1 2-6 0,0 3-1 15,1 2-2-15,1 2 2 16,1 0-2-16,0 1-1 0,0 1-2 16,1 0 1-16,-1 2-6 15,2-2-3-15,-2 0-23 16,0-5-9-16,-3-4-42 16</inkml:trace>
  <inkml:trace contextRef="#ctx0" brushRef="#br0" timeOffset="190115.342">2770 7422 92 0,'-3'-2'35'0,"5"0"-27"0,1 2 7 0,0 0 0 16,1 0-2-16,2-1 0 15,3 0 1-15,3 1 4 16,2 0-4-16,-1 0 0 16,-1 0-4-16,0 0-1 15,0 0-5-15,0 1 2 0,-1-1 3 16,-1 1-7-16,-1 2-1 16,0 0 1-16,-1 1 3 15,-4 1 0-15,-1 2 0 16,-3 2 1-16,-1 3 1 15,-2 1-6-15,0 2 0 16,0 0-1-16,-2-1 0 16,2 0 0-16,0-2 0 0,0-3-3 15,2-1 2-15,-1-1-4 16,2-2 1-16,2-2 2 16,-1-1 3-16,2 0 0 15,2-2-1-15,-1 0 3 16,2 1 0-16,0 0 3 15,2 2 1-15,-1 0-3 16,2 2-3-16,0 2-3 16,2-1 1-16,-1 2 3 15,3 2 3-15,-1-1-4 16,0 2-1-16,1-2 0 16,-1 1 2-16,-1-2-8 15,-2-2-1-15,-2 0-36 16,1-2-16-16,-1-4-19 15</inkml:trace>
  <inkml:trace contextRef="#ctx0" brushRef="#br0" timeOffset="190581.4309">3048 6585 108 0,'-1'-7'44'0,"-2"7"-35"0,3 0 9 16,0 0 4-16,0 0-2 16,0 3 0-16,0 0-4 15,1 2-2-15,2 2-8 16,2 2-2-16,2 2 0 0,2 2 2 16,0 2 1-16,2-1-6 0,-1 4 0 15,1-3-1 1,-1 1 0-16,1 0 2 0,-1 1 1 15,-1 2-1 1,-1 1 1-16,-1-2 0 0,-1 0 3 16,-1-2-27-16,-2-3-11 15,0-2-24 1,-2-3-36-16,-1-3 25 16</inkml:trace>
  <inkml:trace contextRef="#ctx0" brushRef="#br0" timeOffset="190951.9839">3161 6596 88 0,'-2'-7'35'0,"2"6"-27"0,-1 1 16 16,1 0 4-16,0 1 2 15,0 0 2-15,0 2-9 16,-2 1-1-16,1 1-13 16,-1 2 1-16,1 1 3 0,-1 0 2 15,1 1 0-15,-1 1-5 16,1 0-2-16,-2 4-4 16,0 2-1-16,-2 1 1 15,-1 2 0-15,0 2 0 16,0 1 0-16,-1-1-2 0,-1-1 1 15,1-3-2-15,1-2-1 16,0-3-6-16,1-4-4 16,2-3-30-16,2-5-11 15,1-4-31 1,3-4-25-16,3-4 47 16</inkml:trace>
  <inkml:trace contextRef="#ctx0" brushRef="#br0" timeOffset="191633.162">3180 6359 88 0,'-1'-2'35'0,"1"2"-27"0,1 0 11 16,-1 0 5-16,0 0-4 16,2-2 0-16,1 1 0 15,0 0 0-15,0-2-3 16,1 0 2-16,1-1-10 15,-1 0-5-15,2 2-1 0,0-1 0 0,0 2 1 16,2 1-2-16,-1 2-2 16,-1 4 1-16,0 2-1 15,-1 4 0-15,-1 2 2 16,-1 2-1-16,-1 0 2 16,-2 0 0-16,-3 1 1 15,-2-1-2-15,-1-3-2 16,0-1 1-16,-1-1-1 15,-2-3 2-15,1-2 3 16,1 0-2-16,-1-2-2 16,2-3 0-16,2-1-1 15,-1-1-3-15,2-2 2 16,2-1-1-16,1 0 0 16,0-1 2-16,0 1 2 0,1 0-1 15,1 2-1-15,1 1-2 16,0 1 1-16,0 1-1 15,1 2-2-15,2 1 3 16,0 0 0-16,0 1 1 16,2 1 0-16,-2-1 2 15,1 0 1-15,1 1-1 16,-1-1-2-16,-1 0 3 16,0 1 0-16,2-1-4 15,-2-2 1-15,0-1 2 16,0-2 3-16,-2-2-31 15,-1-4-12-15,2-2-49 16</inkml:trace>
  <inkml:trace contextRef="#ctx0" brushRef="#br0" timeOffset="192215.572">3422 6509 68 0,'0'1'27'0,"2"-1"-21"0,-1 2 18 16,2-2 7-16,0 1-8 16,2-1-3-16,1 0 0 15,1 0 1-15,2-1-2 16,0-1 0-16,-1-2-10 16,-1-2 6-16,-1-2 2 0,-1-3-1 15,-2 0 1-15,-2-1-3 16,-1 0-1-16,-1 0-3 15,-2 3-1-15,-2 2 1 16,-1 2 1-16,0 3-1 0,-1 5-1 16,-2 2-8-16,-2 5-2 15,1 3 0-15,1 1 2 16,0 0-2-16,1 4-2 16,1 3-1-16,1 7 0 15,3 4 0-15,1 4 3 16,2 3 0-16,0 9 1 15,2 1 0-15,-1-1 0 16,2-2-11-16,-1-1-3 16,-1-1-6-16,1-5-1 15,-1-6-21-15,-1-6-8 16,-1-8-20 0,-2-7-24-16,-2-11 37 15</inkml:trace>
  <inkml:trace contextRef="#ctx0" brushRef="#br0" timeOffset="192391.118">3321 6896 100 0,'6'-1'38'0,"-3"-2"-29"0,5 0 12 16,-4 2 4-16,2-2-9 15,4-2-2-15,3-2-8 16,4-1-4-16,2-1-1 15,2-2 1-15,0 2 3 0,0 0-22 16,-1-2-8-16,-2 0-37 16</inkml:trace>
  <inkml:trace contextRef="#ctx0" brushRef="#br0" timeOffset="192750.862">3596 6414 152 0,'-3'8'57'0,"2"1"-44"0,-2 9 14 0,3-9 5 0,-2 5-1 16,-1 2 4-16,0 2-4 15,0 5-1-15,0 4-17 16,2 1-10-16,-1 0-3 0,1 0 0 16,1 1 0-16,0 2 0 15,1-2 2-15,2-1-3 16,2-2-2-16,1-5-20 16,0-4-10-16,1-5-21 15,1-6-6-15,-1-8-25 16</inkml:trace>
  <inkml:trace contextRef="#ctx0" brushRef="#br0" timeOffset="193038.162">3662 6530 108 0,'3'4'41'0,"-1"0"-32"0,1 2 17 0,-2-2 8 15,2 2-5-15,2 5-2 16,1 1-4-16,0 3-3 16,1-1-10-16,3 1 5 0,0 0 2 0,-1-1-7 15,0 1-3-15,0 1-4 16,0-1 0-16,0-2-2 15,0-1 2-15,-1 0-22 16,-1-2-7-16,1-2-25 16,-2-3-10-16,-2-1-18 15</inkml:trace>
  <inkml:trace contextRef="#ctx0" brushRef="#br0" timeOffset="193382.441">3780 6544 88 0,'-3'-2'35'0,"3"4"-27"0,0 0 13 0,-2 1 4 15,1 1-5-15,-1 1-1 16,1 2 2-16,-2 1 1 15,1 1 2-15,-1 3 0 16,-1 2-13-16,-1 0 7 0,-1 1 2 16,0 1-4-16,-3 0-1 15,0 2-7-15,-1-1-3 16,-1 2-2-16,0-1-3 16,1 0-2-16,1-4 1 15,3-3-12-15,1-3-7 16,2-5-36-16,3-7-16 0,3-4-13 31</inkml:trace>
  <inkml:trace contextRef="#ctx0" brushRef="#br0" timeOffset="193801.787">3771 6383 108 0,'0'0'44'0,"3"2"-35"0,0-1 9 0,-3-1 2 16,3 4-1-16,1 0 1 15,1 3 0-15,-1 1 2 16,2 1-12-16,0 3 1 0,2 4 0 16,1 0-2-16,1 3 2 15,1 5-6-15,-1 5-1 16,-1 2 0-16,-1 0 0 16,-4-2 0-16,-2 0 2 15,-4 5-3-15,-1 2-2 16,-1-1 2-16,-2-3 0 15,0-4-6-15,0-6 0 0,1-4-34 16,1-6-13-16,1-6-39 16</inkml:trace>
  <inkml:trace contextRef="#ctx0" brushRef="#br0" timeOffset="194969.251">4035 6684 88 0,'0'-3'33'0,"0"0"-26"0,0-2 16 0,1 1 5 16,-1 0-2-16,0-1 2 0,0-1-3 15,0 0 0-15,0-1-3 16,-1 0 1-16,-1 1-13 16,1 0 5-16,-4 1 5 0,1 2-5 15,-4 2 2-15,1 2-10 16,-2 5-2-16,-2 2-5 16,1 2-1-16,1 2-4 15,0 3 1-15,3 3 2 16,3-2 1-16,3 1-2 15,3 2 0-15,3-1-1 16,3 0 0-16,1-2-2 16,1-4-1-16,-1-4-1 15,1-4 2-15,-1-6 4 16,1-6 1-16,-2-2-2 16,-2-5 2-16,-1-5 1 15,-1-4 2-15,-2-7 8 0,-1-4 3 16,-4 1-2-16,1 0-1 15,-2 1-4-15,-2 1 1 16,2 3-2-16,0 2 2 16,1 4-6-16,1 3-1 15,-1 5 0-15,2 5 2 16,0 3-6-16,2 6-1 16,-1 3 2-16,1 6 3 15,-1 4 1-15,1 7 2 16,1 3-4-16,0 6-2 15,0 6 4-15,0 4 1 16,2-1-9-16,-1-1-3 16,-1 1 9-16,0-2 7 0,2-3-13 15,-2-4-7-15,0-4-18 16,0-5-5-16,-2-4-4 16,1-5-3-16,-1-3-22 15</inkml:trace>
  <inkml:trace contextRef="#ctx0" brushRef="#br0" timeOffset="195284.472">4151 6562 108 0,'0'-8'41'0,"1"8"-32"0,1-1 13 0,-2 1 6 16,1 3-7-16,1 1 0 15,-1 2-6-15,2 2-1 16,2 4-8-16,2 2 3 0,2-1 1 16,2 2-1-16,-1-2 0 15,1 2-3-15,-1-1-1 16,-1 3 1-16,0-3 3 16,0 2-2-16,0 2-2 15,-1 0-2-15,-1 1-3 16,1 0 1-16,-2-3-1 15,0-3-40-15,-2-1-15 16,1-4-35 0</inkml:trace>
  <inkml:trace contextRef="#ctx0" brushRef="#br0" timeOffset="195619.941">4278 6558 116 0,'-1'6'44'0,"2"-1"-35"0,-2 2 25 16,1-3 7-16,-2 2-2 0,1 2 2 16,-1 2-6-16,-1-1 1 15,0 2-20-15,0 1-3 0,-1 1 1 16,-1 3-8-16,1 3-3 15,-2 0-5-15,0 2 1 16,0 3 1-16,-2 1 0 16,1-1-3-16,1-2 2 15,0-4-15-15,0-2-4 16,1-4-21-16,1-2-7 16,1-4-27-1,3-2-34-15,1-2 33 16</inkml:trace>
  <inkml:trace contextRef="#ctx0" brushRef="#br0" timeOffset="203791.134">4489 6549 140 0,'-2'-1'52'0,"4"2"-41"0,-1 0 13 0,1 2 2 16,-2 0-6-16,1 1-1 16,1 0-9-16,-1 0-2 15,2 0-4-15,0 0-3 0,2 0 2 16,1-2-2-16,1-2-1 0,4 0 1 16,1-1 1-1,3-2 1-15,0 1 1 0,1 0 0 16,-2 1 0-16,-1 1-5 15,-1 1 1-15,-1 2-29 16,-4 0-10-16,1-2-82 31,-5-2 38-31</inkml:trace>
  <inkml:trace contextRef="#ctx0" brushRef="#br0" timeOffset="204160.146">4513 6658 68 0,'-3'4'27'0,"3"-1"-21"0,-2 0 10 0,2-1 4 16,0 2-2-16,0 0-1 15,0 1 2-15,0-3 2 16,0 1 2-16,3-2 3 16,0-1-5-16,2 0-1 15,2-1-11-15,2-2 1 0,3 1 1 16,2 0-2-16,-1 1 2 16,1 1-2-16,-2 1 0 15,-2 2-3-15,1 0-1 16,-2 1-1-16,-2 0 0 0,-1-2-16 15,0 1-6-15,0 0-31 16,-1-3-13-16,-1-2-23 16</inkml:trace>
  <inkml:trace contextRef="#ctx0" brushRef="#br0" timeOffset="204757.704">4941 6295 124 0,'-5'-6'46'0,"4"2"-35"0,-5 0 18 0,3 2 9 15,-2 1-10-15,-1-2-4 16,-1 2-2-16,-4 0-2 16,1 2-11-16,-4 2-1 0,-1 2-1 15,0 6-6-15,-1 6-2 0,1 8 0 16,1 5 0-16,4 2 1 15,1 2 0-15,3 7-3 16,3 1 0-16,3 0 2 16,3-2 0-16,1-2 1 15,4 2 0-15,1 3 0 16,1 0 0-16,2-3 0 16,0-3 0-16,-1-1 2 15,-1 4 3-15,-1 1-4 16,-3-1-1-16,-1-2 4 15,-2-3 5-15,-3-3 4 16,-3 0 2-16,-3 0-2 16,-3-2 0-16,-2-5-5 15,-1-4 0-15,-1-5-1 0,-2-5 1 16,0-6-9-16,1-3-4 16,0-4-13-16,4-2-6 15,1-1-29-15,1-2-11 16,4 1-35-1</inkml:trace>
  <inkml:trace contextRef="#ctx0" brushRef="#br0" timeOffset="205391.573">4951 7408 88 0,'-4'-17'33'0,"2"11"-26"0,-2-6 18 16,2 8 8-16,1-2 9 15,-4 2 7-15,-1 2-10 16,-1 0-3-16,-2 2-20 16,-2 3 1-16,1 2 3 0,-2 5-9 0,1-1-3 15,1 3-5-15,1 3-3 16,1 4 1-16,2 1-1 16,5 0-3-16,1-2 0 15,4-2-1-15,2-4 0 16,3-4 0-16,3-4 0 15,0-4 3-15,0-4 2 16,0-4 0-16,-1-4-1 16,-2-1 1-16,-2-2 1 15,-1 1 1-15,-1-1 1 16,-1 0-7-16,1 2 0 16,-2 2 3-16,0 3 2 15,-2 1 2-15,1 2 2 16,-1 2-1-16,-1 2 2 0,0 4-2 15,0 1 0-15,0 1-3 16,2 0 1-16,-1 2-2 16,1 1-1-16,1 2 1 15,1 2-1-15,1 1 0 16,-1 3 2-16,2-1-3 16,0-2 0-16,0-1-32 15,0-4-13-15,2-4-39 16,-1-7-44-1,1-7 37-15</inkml:trace>
  <inkml:trace contextRef="#ctx0" brushRef="#br0" timeOffset="206112.055">4739 5880 136 0,'-1'-4'52'0,"1"5"-41"0,1 1 11 16,-1 0 1-16,0 2-5 15,0 3 0-15,2 4-8 16,-1 5-4-16,2 1-3 16,-1 2-3-16,1 1 1 0,0 0-4 15,0-1 0-15,0-2 4 16,-2-1 3-16,1-3-1 0,0-1 0 16,-2-2-1-16,1-4-2 15,-1-2 3-15,0-4 0 16,2-2 1-16,1-2 2 15,0-3-5-15,3 0-1 16,0-1 0-16,1 2 2 16,2-2-3-16,2 1 0 15,-1 2 3-15,2 1 1 16,0 2 1-16,0 4 0 16,-1 2 2-16,-1 1 1 15,-1 0 3-15,-1 2 4 16,-4 1-6-16,-1 0 0 15,-3 0-2-15,-1 0 1 16,-2 0 0-16,-5 1 1 16,-1 2-4-16,-3 1-1 0,-1 0 1 15,-1 0 0-15,1-3-5 16,-1-1-1-16,2-4-13 16,0-4-5-16,3-4-25 15,2-2-11-15,1-5-39 16</inkml:trace>
  <inkml:trace contextRef="#ctx0" brushRef="#br0" timeOffset="206729.244">5113 6492 120 0,'2'1'46'0,"-1"-1"-35"0,6 7 9 0,-4-3 3 16,0 2-2-16,1 4 2 15,2 3-9-15,2 3-1 16,-1 3-7-16,2 1 5 0,0 0 2 16,3 0-6-16,0 0-4 15,2-2 0-15,-1 1 0 16,-1-3-1-16,0 0 1 16,-1 0-2-16,-2-2 2 15,-2-4-37-15,-1-3-15 16,-3-4-37-1</inkml:trace>
  <inkml:trace contextRef="#ctx0" brushRef="#br0" timeOffset="207027.8929">5262 6525 108 0,'-3'-1'41'0,"2"2"-32"0,-1 3 15 16,1-1 5-16,-1 1-1 16,-1 1 1-16,0 3-3 15,0 3 1-15,-1 2-15 16,-1 4 2-16,-1 2 0 0,0 2-3 16,-1 1-1-16,-1 0-6 0,1-1-1 15,-1-1-1-15,-1-2 1 16,0 0-4-16,2-5-2 15,1-2-18-15,1-3-9 16,2-4-26-16,2-6-10 16,2-2-11-1</inkml:trace>
  <inkml:trace contextRef="#ctx0" brushRef="#br0" timeOffset="207645.1539">5267 6367 108 0,'4'-9'44'0,"1"5"-35"0,2-3 16 0,-2 5 4 16,1-2-5-16,0 0-2 15,1 0-10-15,2 1-3 16,2 0-5-16,-2 3 2 0,0 2 3 15,-2 3-1-15,-1 3 1 16,-3 4-3-16,-1 3 1 16,-4-1-2-16,-1 1 0 15,-1 0-3-15,-4-3-2 16,-1-2 3-16,0 3 2 16,0-4-4-16,0-1-1 15,0-1 0-15,2-2 0 16,1-1-5-16,1 0 1 15,2-1 0-15,3-1 2 16,2 1 1-16,1 0 1 16,3-2 0-16,1 0 0 15,4 1-5-15,-1-1 1 0,4-1 4 16,-1 0 4-16,-1-1-1 16,-1-1 0-16,-2 1-6 15,0 0 0-15,-2-1-41 16,1 2-16-16,-1 0-18 15</inkml:trace>
  <inkml:trace contextRef="#ctx0" brushRef="#br0" timeOffset="207959.714">5696 6249 156 0,'-6'5'57'0,"5"0"-44"0,-2 5 12 0,1-5 4 15,1 3-4-15,-1 4 3 16,-1 5-7-16,2 5-1 15,-1 2-11-15,1 0-3 0,-1 1-2 16,1 0-2-16,-1 1-2 16,1-2 1-16,1-3-1 15,0-1-33-15,1-2-15 16,1-4-18-16,-2 0-40 16,0-2 25-16</inkml:trace>
  <inkml:trace contextRef="#ctx0" brushRef="#br0" timeOffset="208311.557">5451 6680 124 0,'-6'1'49'0,"6"1"-38"0,0-2 10 0,0 0 4 16,0 0-8-16,3 0-2 15,3 0-4-15,3 0 0 16,7 0-6-16,5-2 6 0,6 1 2 16,0-2 5-16,3 0 1 15,6-2-2-15,6 1 0 16,3 0-5-16,1 1 0 16,4 1-3-16,3-1 0 15,-2 2-1-15,-3 1 0 16,-5 1-4-16,1 2-3 15,-2 1 2-15,-3-2 2 16,-3 1-2-16,-6-2-2 16,-4 1-7-16,-7-1-1 15,-4 0-41-15,-7-1-16 0,-5 0-44 16</inkml:trace>
  <inkml:trace contextRef="#ctx0" brushRef="#br0" timeOffset="209093.9229">5585 6796 64 0,'2'-7'27'0,"-1"6"-21"0,-1-2 14 0,2 3 4 15,-1-1 3-15,1 1 1 16,-2-1-2-16,0 1 1 16,0 0-2-16,0 2 0 15,0 4-14-15,0 3 0 0,1 6 2 16,1 3-3-16,-1 5 2 16,1 1-5-16,-2 3 1 0,0 0-5 15,0 1-2-15,0 0 2 16,0-3 0-16,0-4-1 15,0-3-2-15,-2-5 3 16,2-6-2 0,0-6-3-16,0-5-1 15,0-3-1-15,3-2 0 16,0-2 3-16,0 1-2 16,2-1 1-16,-1 2 4 15,1 1 1-15,1 1-1 16,0 0 1-16,0 2-2 15,1 1-1-15,2 0 1 16,2 3-1-16,1-1 0 0,1 4 2 16,1 2-1-16,-2 2 2 15,0 4 2 1,-3 2 2-16,-3 2-1 0,-3 2 1 16,-3 2-2-16,-3-2 0 15,-3-3-1-15,-2-1 2 16,-2 0-3-16,-4-3 0 15,-1-1 1-15,-1-2 0 16,-4-2-2-16,1-3-2 16,1-1-15-16,3 0-5 15,3-1-21-15,4-3-9 16,7 1-24 0,4-2-37-16,6-2 33 15</inkml:trace>
  <inkml:trace contextRef="#ctx0" brushRef="#br0" timeOffset="209357.0859">5848 7056 160 0,'2'0'60'0,"-2"0"-47"0,1 0 15 0,-1 0 2 16,3 0-11-16,0 0-1 16,2 0-6-16,1 0-2 15,0 0-6-15,1-1-3 0,1 0 0 16,1-1-1-16,0 0 2 16,1-1-6-16,-1 0-1 15,-1 1-29-15,1-2-10 16,-2-2-42-1</inkml:trace>
  <inkml:trace contextRef="#ctx0" brushRef="#br0" timeOffset="210011.1289">6124 6999 164 0,'-1'-4'63'0,"-1"3"-49"0,-1-3 16 16,3 4 5-16,-1-2-2 16,-1 1 1-16,-1 0-8 15,0-1-4-15,0 2-12 16,0 0 0-16,-1 0 1 0,-5 2-4 15,0 0 1-15,0 2-10 0,1 4-3 16,1 4 0-16,1 4 1 16,1 3 2-16,4 1 1 15,1 1-6-15,3 1-3 16,1-4-3-16,2-2-2 16,0-2 3-16,0-5 5 15,0-2 4-15,0-4 4 16,0-5 0-16,0-3-1 15,-1-3 1-15,-1-3 1 16,-1-2-3-16,0-3 0 16,0 0 1-16,-1 1 2 15,-1 0 3-15,-1 3 2 16,0 2 3-16,0 2 4 16,0 1-4-16,0 3 0 15,0 1-4-15,0 1 1 0,0 2-6 16,0 0-1-16,2 2-2 15,-1 4-2-15,2 2 3 16,2 4 0-16,-1 1 1 16,2 2 0-16,0 1 0 15,2 0 0-15,-1-2-5 16,2 1-1-16,0-3-17 16,2-2-5-16,0-4-19 15,1-2-8-15,1-5-36 16,-2-3-17-1,-2 0 57-15</inkml:trace>
  <inkml:trace contextRef="#ctx0" brushRef="#br0" timeOffset="210711.638">6521 6609 120 0,'0'-5'46'15,"0"2"-35"-15,-2-1 23 0,2 3 7 0,-1-2-6 16,-2-2-1-16,0-1-13 16,-2 0-3-16,-1-2-10 15,-3 0-1-15,-3 0 3 0,-1 0-4 16,-1 2-1-16,1 4 2 16,1 2 0-16,1 4-3 15,1 4-1-15,1 5-6 16,3 6-2-16,1 1 2 15,4 1 1-15,1-1-1 16,1-3 0-16,4-1 6 16,1-3 3-16,3-5-10 15,1-4-4-15,4-6 4 16,-1-4 1-16,1-9 0 0,1-9 2 16,-2-2 3-16,-1-2 1 15,-3-1-1-15,-1-2-2 16,-2-1 1-16,-3-1-1 15,-2-2 6-15,-1 4 4 16,-1 5-1-16,-1 3 2 16,1 3 0-16,-2 4 1 15,1 4-6-15,-1 4-4 16,0 3-4-16,2 3-1 16,-1 5-1-16,2 5 3 15,3 8-5-15,0 8 2 16,3 5 2-16,0 5 1 0,1 5-6 15,-1 1-3-15,0 0-5 16,-2-4-2-16,1-3-3 16,-1-5-3-16,1-4-5 15,-2-5 0-15,0-4-16 16,1-6-48 0,-1-4 7-16</inkml:trace>
  <inkml:trace contextRef="#ctx0" brushRef="#br0" timeOffset="210978.694">6638 6474 140 0,'-1'4'52'0,"2"2"-41"0,1 0 22 0,-1-2 6 16,2 2-10-16,2-1-5 15,1 2-5-15,1 1-2 16,4 2-9-16,-1 2-1 0,2 2 3 16,3 0-4-16,-3 2-1 15,-1 0-2-15,1 0 0 16,-2-1-2-16,1 0-1 16,-1-1-24-16,-1 0-9 15,-1-5-18-15,-2-2-7 16,0-2-23-1</inkml:trace>
  <inkml:trace contextRef="#ctx0" brushRef="#br0" timeOffset="211264.24">6797 6469 172 0,'-1'0'66'0,"1"4"-52"0,-2 1 17 0,1-2 4 16,-1 1-13-16,1 3-2 15,-2 1-10-15,-2 2-2 16,-2 6-4-16,-2 4-1 0,0 3 3 16,-2 0-3-16,1-2 0 15,-2 0-3-15,1-2-1 16,-1-2-8-16,2 0-4 15,-1-4-37-15,1-2-18 16,1-1-19 0</inkml:trace>
  <inkml:trace contextRef="#ctx0" brushRef="#br0" timeOffset="-205939.878">6955 6506 64 0,'-3'-1'27'0,"5"1"-21"0,-2 1 10 16,0-1 4-16,1 2 2 15,-1-2 4-15,3 1-5 0,2 0-3 16,1 1-8-16,1-2-2 16,2 0-2-16,2 0 1 15,1 0-4-15,0 0 0 0,1 1 1 16,2 0 0-16,-1 1 0 15,-1 0-2-15,-1 1 1 16,-1 0-7-16,-1-1 1 16,-2 1-43-1,-4-3-48-15,1-1 23 16</inkml:trace>
  <inkml:trace contextRef="#ctx0" brushRef="#br0" timeOffset="-205576.242">7021 6573 20 0,'-3'8'8'0,"2"-3"-6"0,-1 5 6 16,2-6 2-16,0 0 8 15,0 0 6-15,0 0 4 16,2-2 3-16,-1 0-5 16,2-2-2-16,0 0 0 15,2-2 2-15,1 1-3 16,1 0-2-16,2-1-11 16,0 1-4-16,0 1 0 0,0 1-1 0,2 1 0 15,-2-1-1-15,1 0 0 16,-2-1-5-16,-2 0 1 15,0-2-33-15,-2-4-13 16,1 0-37 0</inkml:trace>
  <inkml:trace contextRef="#ctx0" brushRef="#br0" timeOffset="-205058.8289">7539 6187 72 0,'-3'-4'27'0,"3"5"-21"0,0 1 18 0,0-1 7 15,0 2-3-15,0-1 0 16,0 3-6-16,0 0-4 16,2 2-4-16,-1 3 1 15,1 1-8-15,-2 1 0 0,0 1 0 16,0 3-3-16,-2 4-3 16,1 6 4-16,-1 2 1 15,-1 0 0-15,0 0 1 16,0-3-4-16,2-1 0 15,-1-4-1-15,1-4 1 16,1-2-7-16,0-4 1 16,0-3-37-16,0-3-15 15,1-1-27 1</inkml:trace>
  <inkml:trace contextRef="#ctx0" brushRef="#br0" timeOffset="-204648.293">7337 6616 132 0,'-2'0'52'0,"4"0"-41"0,2 0 4 0,-1 0-1 15,2 0 2-15,-1 0 2 16,2-2-5-16,3 1-3 16,3 0-5-16,2-1 3 0,1 0 2 15,1-1 3-15,4 0 3 16,4 1-3-16,9 0 2 16,3 1-4-16,1 1 1 15,3-1-5-15,2-1-2 16,1 1 4-16,1 1 4 15,-2-1 2-15,-5-1 0 16,-2 1-3-16,-2 0-2 16,0-1-4-16,-3 1-1 0,-3 0-3 15,-1 1-2-15,-5 0 3 16,-3 0 0-16,-3 1-26 16,-5 0-11-16,-2 1-27 15,-4-2-10-15,-4-2-30 16</inkml:trace>
  <inkml:trace contextRef="#ctx0" brushRef="#br0" timeOffset="-203907.4639">7377 6841 76 0,'2'-8'30'0,"1"6"-24"0,3-2 15 16,-3 2 6-16,1 1 0 16,2 0 4-16,0-1-11 15,2 1-2-15,-1 1-4 16,1 0-1-16,-1 1-7 16,1 1-4-16,-1 0-1 0,1 2-1 15,-2 2 0-15,-2 0 2 16,-1 2 3-16,-1 2 0 15,-4 0 0-15,-1 1-3 16,-3 1 1-16,-1-1-2 16,-2 1-1-16,0-3 1 15,0-1-1-15,1-1 0 16,2-2 2-16,2-1-3 16,1 0 0-16,3-1 1 15,1-2 0-15,4 1-3 16,1-1 2-16,1 0 1 15,2 1 0-15,0-1 0 0,0 0 0 16,0 2 0-16,-1 0 0 16,-1 1 2-16,1 1 3 15,-2 3 2-15,1 3 1 16,-4 1 4-16,-1 2 5 16,-2 2 0-16,-2-1-1 15,-1-2 3-15,-3-1 0 16,0-1-6-16,-3-2 0 15,-3-1-4-15,-3-2 0 16,-1-2-8-16,-2-2 0 16,1-2-3-16,2 0 0 15,3-2-25-15,3-4-9 16,3-2-28-16,6-2-13 16,5-5-18-16</inkml:trace>
  <inkml:trace contextRef="#ctx0" brushRef="#br0" timeOffset="-203607.8659">7566 6777 120 0,'-1'-2'46'0,"1"2"-35"0,0 0 12 0,0 0 5 15,0 2 1-15,0 1 5 16,0 1-7-16,0 3-4 15,-2 2-13-15,1 4 2 0,1 5 2 16,0 0-3-16,-2 5-1 16,1 0-6-16,1 2-3 15,0 2 0-15,0 1-1 16,3-1 0-16,1-2 0 16,2-2 2-16,3-3 3 15,2-2-9-15,0-3-4 16,1-4-23-16,0-5-7 15,-2-3-16-15,-1-4-7 16,-1-6-13 0</inkml:trace>
  <inkml:trace contextRef="#ctx0" brushRef="#br0" timeOffset="-203041.0529">7693 6839 80 0,'0'-15'30'0,"0"10"-24"0,1-1 19 16,1 5 6-16,-1 1-3 16,-1 0-2-16,0 3-3 15,0 2 0-15,2 4-4 16,-1 3-2-16,1 3-9 16,-1 2 1-16,1 2 2 0,-1 1-4 0,1 0-2 15,-1 2-2 1,1-1-3-16,-2-1-2 15,1-1 1-15,-1-5 1 16,0-2 2-16,0-2-1 0,0-6-3 16,0-4-1-1,2-3-1-15,1-2 3 16,0-3 0-16,0-2 1 16,1 1 0-16,1 0 0 15,-1-1 4-15,2 2 2 16,-1 2 0-16,1 0 1 15,0 2-2-15,0 2 0 16,1 0-3-16,1 4-2 16,-1 2 1-16,1 2-1 15,-1 2 0-15,1 4 2 16,-2 2 5-16,-2 0 4 16,-2 1 7-16,-2-2 3 15,-3-1 3-15,-3-1 2 0,-2-3-5 16,-2-3-3-16,-2-1-10 15,-2-1-3-15,1-3-5 16,1 0-1-16,0 0-12 16,1 0-7-16,4 0-22 15,1-1-9-15,4-2-22 16,4-2-6-16,2-5-13 16</inkml:trace>
  <inkml:trace contextRef="#ctx0" brushRef="#br0" timeOffset="-202768.261">7912 7003 188 0,'3'0'71'0,"-2"1"-55"0,1 1 24 0,-2-2 7 15,3 0-11-15,0-2-3 16,0 1-17-16,1 0-7 16,1-1-6-16,1 0-3 0,0 0 1 15,0 0-1-15,2 0 0 0,1 1-18 16,1 0-8 0,1-1-4-16,-1 1-2 0,-1 0-20 15,0-1-6 1,0 2-25-16</inkml:trace>
  <inkml:trace contextRef="#ctx0" brushRef="#br0" timeOffset="-202206.406">8200 6940 124 0,'2'-1'46'0,"-2"2"-35"0,0 2 18 0,0-3 9 15,0 0-8-15,-2 0-2 16,1 0-3-16,-1-1 1 16,1-1-14-16,-2 1 6 0,0 1 5 15,0 0-3-15,-2 1-2 16,1 1-6-16,-1 0 0 16,1 4-12-16,-2 0-2 15,0 4 1-15,0 2 0 16,3 4-2-16,1 2 0 15,2 1-1-15,2-2 3 16,-1-1-2-16,2-2-1 16,2-4-2-16,-1-3 1 15,2-3-4-15,0-4 1 16,0-4 4-16,0-4 4 16,0-4 1-16,-1 0-1 15,-1-1 3-15,1 1 0 16,-2 1 1-16,-2 2 0 0,1 1 6 15,-2 1 4-15,0 2-5 16,0 1-1-16,0 1-2 16,0 2 1-16,0-1-6 15,0 2-3-15,1 3-2 16,2 4 3-16,0 5-2 16,2 4 1-16,-1 2-3 15,1-3-1-15,-1-3-11 16,4 1-1-16,1 3-13 15,0-4-5-15,0-4-19 16,0-4-7-16,-2-4-22 16</inkml:trace>
  <inkml:trace contextRef="#ctx0" brushRef="#br0" timeOffset="-201854.943">8247 6729 104 0,'3'0'41'0,"0"0"-32"0,3 3 17 0,-2 0 6 0,2-1-4 15,3 2 0-15,3 2 2 16,4 2 1-16,-1 1-16 15,0 2 4-15,0 1 4 0,-2 2-3 16,1 1 0-16,-2 1-11 16,-2 1-5-16,1 1-1 15,-4 0 0-15,-1 2 1 16,-3 2 0-16,-1 3-7 16,-2 2 0-16,-2 0-15 15,1-2-3-15,-2-2-7 16,0-2-2-16,-2-4-20 15,-1-3-7-15,0-4-25 16</inkml:trace>
  <inkml:trace contextRef="#ctx0" brushRef="#br0" timeOffset="-201172.8229">8005 6557 88 0,'0'-3'35'0,"2"3"-27"0,-1 0 11 0,-1 0 5 15,3 0-4-15,0 2 0 16,0-1-2-16,0 0 0 15,0 1 0-15,2-1 0 16,1 0-9-16,3 1 6 0,1-2 2 16,4 0-3-16,1 0 0 15,0 0-4-15,0 0 1 16,0 0-2-16,0 0 0 16,0 0-5-16,0 1-3 15,1 0 0-15,1-1 1 16,1 0-1-16,0 0-1 15,0 0 1-15,0-1 1 0,1 0-1 16,-2-1-1-16,-2 1 3 16,-3 1 0-16,-1-1-1 15,-4 1 1-15,-1 1-35 16,0 0-13-16,-1 1-62 16</inkml:trace>
  <inkml:trace contextRef="#ctx0" brushRef="#br0" timeOffset="-200697.952">8625 6131 108 0,'-1'-1'44'0,"2"1"-35"0,-2-2 18 0,1 2 7 0,0 0-1 16,0 0 3-16,-2 2-14 16,1 2-5-16,-2 4-10 15,-2 5-3-15,-1 4 2 0,-1 5-1 16,1 3 2-16,-2 3-4 16,2 6 0-16,2 3 1 15,1 0 0-15,1-1-5 16,5-1 1-16,2 0 0 15,1-3 0-15,1-1 0 16,2-6 0-16,0-4-11 16,-1-9-3-16,-2-1-33 15,3-10-12-15,3-6-22 16</inkml:trace>
  <inkml:trace contextRef="#ctx0" brushRef="#br0" timeOffset="-200143.678">8734 6247 108 0,'6'-13'41'0,"-3"8"-32"0,0-2 22 0,-2 4 9 16,-1 1-1-16,0-1 1 16,0 2-18-16,0 1-8 15,0 4-8-15,0 4-5 0,2 2 2 0,-1 5-2 16,2 2-1-16,0 6 3 15,2 4 0-15,-1 1 1 16,-1-2 0-16,0 0 0 16,-1-4 0-16,-1-3 0 15,-1-1 0-15,0-6-2 16,0-3-2-16,2-2 1 16,-1-2 1-16,1-2-3 15,1-3 0-15,1-2-1 16,2-2 0-16,0-1 2 15,0-2 2-15,2-1 1 16,-1 0 1-16,1 0 0 16,-1 2 2-16,1-1 1 15,-1 1 1-15,1 4-4 16,-1 0-3-16,2 4 2 16,0 2 0-16,0 3-4 15,0 2 1-15,0 2 0 0,-1-1 0 16,-2 1 2-16,-2 1 1 15,-1 0 1-15,-3-1 0 16,-1-2 2-16,-4-1 3 16,-2-1-2-16,-4-3-2 15,-1-2-2-15,-3 0-3 16,0-1 1-16,-1 0-1 16,1 1-20-16,1 0-7 15,2 0-35-15,5-2-12 16,5-2-26-1</inkml:trace>
  <inkml:trace contextRef="#ctx0" brushRef="#br0" timeOffset="-199438.0839">8848 6255 96 0,'-5'-5'38'0,"5"5"-29"0,0-8 8 0,0 4 2 16,2-1 0-16,-1-2 1 15,2-1 4-15,0-4 2 16,2 1 0-16,-1-1-1 16,2 0-14-16,2 1 0 0,-2 3 2 15,0 2-3-15,3 0 2 16,4 1-5-16,1 4-2 16,-2 3-2-16,0 5 0 15,-2 2 0-15,-2 3 3 16,-2 0-1-16,-3 0 2 15,-3 1-2-15,-3-1 0 16,-2-2-1-16,-1-2 0 16,-1-1 0-16,-1-2 0 0,2 1 0 15,0-2 0-15,2-2-9 16,1 1-2-16,3-2 4 16,0-1 1-16,3 2 2 15,1-2 2-15,4 0 1 16,1-2 3-16,0 1-1 15,1 0 0-15,1-1-3 16,1 2-2-16,-2 2 1 16,1-1-1-16,-2 2 2 15,-1 1 3-15,-2 0 0 16,-2 1 2-16,-1 0 0 16,-1-1 3-16,-1 0 1 15,-4 2 1-15,-4-1-2 0,-2-1 1 16,1 0-6-16,-5 0-1 15,-6 0-2-15,1 0-2 16,2 0-13-16,1-1-6 16,3-1-15-16,3 1-3 15,1-2-25-15,4 1-8 16,4-2-34 0</inkml:trace>
  <inkml:trace contextRef="#ctx0" brushRef="#br0" timeOffset="-199087.677">9123 6460 140 0,'-5'5'52'0,"5"-4"-41"0,-1 1 29 15,1-1 8-15,0-1 1 16,-2 0 3-16,2-1-18 16,0-1-8-16,2 0-15 15,-1-1-3-15,2 2 2 0,2-2-8 16,1 2-3-16,3-1 0 16,1 1 2-16,2 0 2 15,3-1 1-15,0 1-5 0,2-2-1 16,1 1-26-16,0-2-11 15,-2-1-24-15,1 0-9 16,1-3-25 0</inkml:trace>
  <inkml:trace contextRef="#ctx0" brushRef="#br0" timeOffset="-198470.5839">9543 6361 112 0,'-3'-8'44'0,"3"5"-35"0,-1-2 20 15,1 3 9-15,-2 0-1 16,-1-2 2-16,0 0-4 15,-1-2-1-15,-4 2-19 0,-1 0 0 16,2 3 1-16,1 0-8 16,-5 5-2-16,-7 6-6 15,3 6-1-15,2 4-1 16,2 2-2-16,4 0 3 16,1 0 0-16,3-1-2 15,3-3 0-15,3-4 2 16,1-2 0-16,2-4 1 0,2-2 0 15,2-4 2-15,1-3 3 16,1-4-2-16,-2-3 0 16,2-3-1-16,-4-1 1 15,-2-1 0-15,-2-1 1 16,1-2-5-16,-2 3 1 16,-2 1 0-16,-1 1 2 15,2 2 3-15,-2 1 4 16,1 1 0-16,-1 2 0 15,0 2-8-15,0 3 0 16,2 3-3-16,-1 5-2 16,2 4 0-16,-1 0 3 15,-1-3 0-15,2 6 1 16,2 5 0-16,-1-3 0 16,1-1 0-16,-1-1 2 0,2-2-3 15,0-2 0-15,0-3-26 16,0-4-9-16,2-4-26 15,-1-4-11-15,1-4-21 16</inkml:trace>
  <inkml:trace contextRef="#ctx0" brushRef="#br0" timeOffset="-197904.047">9528 6122 192 0,'0'-2'71'0,"2"1"-55"0,-1 0 15 0,1-1 5 16,-1 1-14-16,2-2-4 15,2 1-9-15,1-1-4 16,0 2-2-16,1-1-3 0,1 2 1 15,-1 2-4-15,1 2 0 16,-2 1 2-16,0 2 2 16,-3 1 2-16,-2 1 1 0,-1 0-5 15,-1 1 1-15,-2-2-2 16,0-3-2-16,0-1 0 16,-2 0 0-16,2 0 3 15,0 0 0-15,0 0 1 16,0 0 0-16,2 0 0 15,-1-1 2-15,2 0 1 16,3-1 1-16,0 2 0 16,2-1 0-16,2-2-2 15,1-1 1-15,1 2-2 16,0-1-1-16,0 0 1 16,0 1-1-16,0 0 2 15,-2 1 1-15,-1 1 3 16,-3 1 3-16,-1 1 0 0,-4-1 0 15,-1 0-3-15,-1 1-1 16,-2-1-3-16,-2-1 1 16,-1 0-2-16,0-1-1 15,0-1-10-15,2 0-6 16,1-1-17-16,1-1-4 16,1 0-13-16,1-1-4 15,1-1-33 1</inkml:trace>
  <inkml:trace contextRef="#ctx0" brushRef="#br0" timeOffset="-197486.457">9690 6019 148 0,'6'-1'57'0,"-3"1"-44"0,2 0 21 16,-2 1 5-16,1 2-8 16,3 1-1-16,0 1-8 15,1 0-4-15,-1 2-10 0,1 1 1 0,-1 3 4 16,1 2 2-16,-1 4 0 15,1 6-5-15,-1 2-2 16,-1 3 0-16,-3 1 0 16,-1 3 0-16,-2 2 0 15,-2 4-2-15,1-2-1 16,-2 0-3-16,-2-3-2 16,1-4 3-16,-1 0 0 15,-1-5-26-15,0-4-9 16,-1-3-8-16,1-4-2 15,0-2-14-15,0-3-4 16</inkml:trace>
  <inkml:trace contextRef="#ctx0" brushRef="#br0" timeOffset="-160444.9509">10152 6322 48 0,'-3'0'19'0,"3"0"-15"0,0 3 12 0,0-3 7 16,0 0 3-16,0 0 2 0,0 1-7 15,0 0-2 1,0-1-7-16,0 0 0 0,3 2-1 15,0-1 1-15,3 0-6 16,0 1 0-16,4 0 4 0,-1 0-2 16,5-1 3-16,-2 0 0 15,6-1 3-15,-3 0-7 16,6-1-4-16,-2 0 2 16,1-1 1-16,-4 1-5 15,1 0 0-15,-4-1-10 16,-1 1-4-16,-1 0-20 15,-4-1-8-15,1 1-30 16,-5 1-19 0,0 0 41-16</inkml:trace>
  <inkml:trace contextRef="#ctx0" brushRef="#br0" timeOffset="-160160.18">10177 6486 72 0,'-4'3'30'0,"4"-3"-24"0,0 0 13 0,0 0 2 16,1 0-3-16,-1 0 2 16,5 1 0-16,-2 1 0 0,4-1-9 15,-1 0-4-15,3 1-2 16,-1-1 1-16,2 0-3 15,-1 1 3-15,5-1 0 0,-2 0 4 16,4 1 4-16,-1-1-4 16,2 0 0-16,-4 1-2 15,2-1 2-15,-3 0-5 16,0 1-3-16,-3-1-39 16,0 2-17-16,-1-2-28 15</inkml:trace>
  <inkml:trace contextRef="#ctx0" brushRef="#br0" timeOffset="-158723.118">3059 8119 76 0,'3'-4'30'0,"-3"4"-24"0,6-1 13 0,-5 1 2 16,2 0-5-16,0 0 1 16,3-2-6-16,-1 1-1 15,2-2-4-15,-1 2 1 16,5-2 5-16,-2 1 2 16,3-2-7-16,0 4 5 0,3-2 3 15,-3 1-5-15,3 1-3 16,-2 0-2-16,4 1-1 15,-4-1-29-15,4 2-10 16,-4-2-43-16</inkml:trace>
  <inkml:trace contextRef="#ctx0" brushRef="#br0" timeOffset="-158310.0809">3200 8159 108 0,'-2'0'41'0,"2"0"-32"0,2 0-9 0,-2 0-7 16,0 0-2-16,0 0 0 16,1 2 3-16,-1-2 2 15,2 1 19-15,-1 0 10 16,1 1 10-16,-1-1 5 16,4 0-6-16,-2 1-1 15,3-1-9-15,0 0-5 16,3 1-11-16,-2-2-3 0,7 0 1 15,-4 0-5-15,4 0-3 16,-2 0-2-16,1-2 0 16,-1 1-13-16,2-2-6 0,-4 2-13 15,1 0-2-15,-2 1-40 16</inkml:trace>
  <inkml:trace contextRef="#ctx0" brushRef="#br0" timeOffset="-157926.4859">4030 7808 196 0,'0'0'74'0,"0"0"-58"0,3 1-8 0,-3-1-9 16,2 2-2-16,-1-1 1 15,1 4 2-15,-2-1 0 16,0 4 0-16,0 0-3 0,-3 4 2 15,0-1 5-15,-5 9 5 0,2-4-5 16,-1 7-2-16,1-6-1 16,0 6-1-16,0-6-25 15,3-1-8-15,1 0-40 16,4-5-21 0,-1-2 47-16</inkml:trace>
  <inkml:trace contextRef="#ctx0" brushRef="#br0" timeOffset="-157542.9199">3798 8173 164 0,'-5'0'63'0,"5"0"-49"0,6-4-6 0,-4 4-5 16,4-3-3-16,0 0 0 16,4-1 0-16,-1 2 0 15,6-1 0-15,-3 0 11 0,5 3 7 16,-4 0-3-16,2 3 2 16,-3 0-1-16,6 1-1 15,-4-2-1-15,1 1 1 16,-2-2-6-16,5-1-3 15,-3 0-6-15,8 2 0 16,-5-1 0-16,5 2 0 16,-5-1 2-16,1 4 1 15,-2-4-28-15,-2 5-10 0,-2-2-21 16,-2 1-7-16,-2-4-13 16</inkml:trace>
  <inkml:trace contextRef="#ctx0" brushRef="#br0" timeOffset="-156809.018">3786 8317 96 0,'-5'1'35'0,"5"-1"-27"0,-4 0 2 0,4 0 2 16,0 0 1-16,0 0 4 15,0 0 0-15,0 0 1 16,1 0-7-16,-1-1-2 15,2-1-5-15,-1 1-3 0,5 0 2 16,-1-1 0-16,2 2 1 0,1 0-2 16,2 2 1-1,-2-2-7-15,1 2-1 0,-2 1 6 16,-2 1 4-16,-1-1 2 16,-4 3 1-16,0 0-2 15,-6 2-1-15,2 1-12 16,-5 3-3-16,1-4 5 15,-2 6 2-15,2-5 0 16,-1 0 0-16,2-2 4 16,2 0 1-16,1-3 6 15,4 1 5-15,0-1-3 16,1-1 2-16,1-2-5 16,2 4 1-16,-1-3-5 15,3 3 0-15,-1-1-3 16,1 3-1-16,-2-1-1 15,2 4-2-15,-1-2 0 0,-1 1 3 16,1 2-2 0,-1 1 1-16,1 1 4 0,-1 0 3 15,-1 1 0-15,-1 2 0 16,-1-3 3-16,-2 0 3 16,-1-1 2-16,-2-1 5 15,-1-4-1-15,-2 0 1 16,1-2-5-16,-5-4 0 15,2-1-8-15,-4-1-3 16,2-2-21-16,-2-1-10 16,2 2-23-16,-1-1-7 15,3 0-35 1</inkml:trace>
  <inkml:trace contextRef="#ctx0" brushRef="#br0" timeOffset="-156004.9959">4439 7828 152 0,'-3'4'57'0,"3"-4"-44"0,-4 5-6 0,4-5-4 15,-2 3-3-15,2-2 2 16,-1 1 3-16,1-1 4 16,-2 2-4-16,1-1 4 0,-4 2 3 15,2 0 3-15,-4 6 0 16,-1-2-3-16,-4 9 0 15,1-3-5-15,-2 8 1 16,2-3-7-16,-2 8-1 16,2-6 2-16,-2 11 1 15,4-7 1-15,1 11 2 16,2-8-5-16,2 7-1 16,1-7 2-16,4 3 1 15,-1-8-4-15,8 3 1 0,-2-4-20 16,7-4-9-16,-1-3-65 15</inkml:trace>
  <inkml:trace contextRef="#ctx0" brushRef="#br0" timeOffset="-155255.342">4582 7872 256 0,'-5'3'96'0,"5"-3"-75"0,-4 8-8 0,4-7-7 16,0 6-11-16,0-2 1 16,0 9 2-16,0-2 3 15,0 6 0-15,0-2-3 0,1 6-1 16,1-4 2-16,-1 5 0 0,1-4 1 16,-1 3 0-16,-1-2-7 15,0 2-3-15,0-5 1 16,0-2 0-16,0-2 6 15,0-2 3-15,0-3 1 16,-1-4 2-16,-1-1-4 16,2-3 0-16,0 0 5 15,2-2 5-15,-1 1-3 16,4-3 2-16,-1 0-5 16,5-4-2-16,-1 4-3 15,5-3-1-15,-1 1 2 16,5-1 0-16,-4 1 1 15,2 1 2-15,-3 1-6 16,2 3 1-16,-4-1 1 16,2 6 3-16,-3 0 0 15,-1 7 2-15,-1-3-2 0,-1 6-1 16,-1-4 5-16,-4 2 4 16,1-1 4-16,-5-2 4 15,1-1-3-15,-4-2 2 16,2-2-9-16,-7-3-2 15,2 0-3-15,-6-2-2 16,5 0-2-16,-7-1 1 16,4 1-4-16,-4 1-1 15,4 0-11-15,-2 0-1 16,3 0-18-16,0-1-6 16,3-1-53-1,3-4-28-15,0 0 60 16</inkml:trace>
  <inkml:trace contextRef="#ctx0" brushRef="#br0" timeOffset="-154690.9389">4742 7879 192 0,'-3'-3'74'0,"3"3"-58"0,3-4-24 0,-3 4-13 15,3-1 8-15,-1-1 8 16,2 0 9-16,-1-1 5 15,5 0-4-15,-2 1 17 0,6-2 9 16,-3 1-11-16,6 0-3 16,-3 1-11-16,5-1-2 15,-4 2-4-15,2 1-1 16,-3 0 1-16,-1 1 0 16,-2-1 0-16,-3 4 2 0,0-1 1 15,-6 2 3-15,0 0-1 16,-5 3 0-16,1-1-1 15,-5 2 0-15,1 0-2 16,-1 1-2-16,2-2 1 16,-1 2-1-16,2-2 2 15,2-2 3-15,-1 0 7 16,4-1 2-16,1-2-5 16,3 1-3-16,0-3-3 15,3-1 0-15,-2 0-2 16,4 0-1-16,-1 0-6 15,2-1-4-15,-1 1-12 16,-1 0-4-16,1 0-21 16,-2 0-10-16,-2 0-32 15</inkml:trace>
  <inkml:trace contextRef="#ctx0" brushRef="#br0" timeOffset="-154307.445">5038 8115 148 0,'0'1'57'0,"0"-1"-44"0,2 0-4 0,-2 0-4 0,0 0-5 16,0 0 0-16,0 0 0 15,0 0 2-15,0 0-1 16,0 0 17-16,0 0 8 0,0 0 0 16,1 0 2-16,1 0-1 15,2 0 3-15,1 0-7 16,4-1-2-16,-2 0-12 16,5-2-3-16,-1 2-6 15,4-2-1-15,-1 2 1 16,-1-2 2-16,-1 2-3 15,2-1 0-15,-2 0-6 16,0 2 0-16,-2 0-17 16,1 0-7-16,-2 0-12 15,-2 0-4-15,-1 0-45 16</inkml:trace>
  <inkml:trace contextRef="#ctx0" brushRef="#br0" timeOffset="-154025.1809">5094 7990 184 0,'-5'-2'68'0,"5"2"-52"0,3 0-12 0,-3 0-9 0,3 3-2 16,0-2 4-16,2 5 4 15,-2-2 4-15,1 5-2 16,1-2 5-16,0 3 4 0,-4 2 3 16,-1 3 0-16,0-2-7 15,0 3-3-15,0 0-1 16,2 0 2-16,-1-2-14 16,2-1-7-16,-1-2-21 15,2-3-7-15,1-1-33 16</inkml:trace>
  <inkml:trace contextRef="#ctx0" brushRef="#br0" timeOffset="-153436.3829">5567 8011 176 0,'0'-8'66'0,"0"8"-52"0,-1-5-5 0,1 5-6 15,-3-2 3-15,1 2 6 16,-5 0 5-16,1 0 4 16,-6 3-11-16,1 0 8 0,-5 1 2 15,4 0-10-15,-3 2-6 0,1 1-5 16,-1 4 0-16,3-3-1 15,0 5 0-15,3-1-3 16,3 5-1-16,1-3-2 16,7 3 2-16,-1-5 4 15,8 2 3-15,-1-2 2 16,5-6 1-16,-2 0 4 16,2-8 3-16,0 1-4 15,0-7-2-15,-2 1 4 16,-1-2 2-16,1 1-4 15,-4-6-2-15,-1 4 0 16,0-5-1-16,-1 6 4 16,-2-2 3-16,0 3-2 15,0 1 2-15,-2 2-8 16,-1 5-4-16,0 0 0 0,0 4 2 16,0 0 0-1,0 4-1-15,0-3-2 0,2 5 1 16,-1-2 1-16,2 4 0 15,0-3-3-15,2 4 2 16,-1 0-4-16,2 0 1 16,-1-2-16-16,1-2-6 15,0-2-25-15,1-2-10 16,-1-1-38 0</inkml:trace>
  <inkml:trace contextRef="#ctx0" brushRef="#br0" timeOffset="-152790.376">5710 7836 180 0,'-8'-15'68'0,"8"15"-52"0,-6-6-14 16,6 6-10-16,-1 0-3 15,-1 0 4-15,1 4 6 16,-1-2 5-16,1 6-1 15,-1 0 16-15,1 10 9 0,1-5 1 16,0 13 1-16,0-6-11 16,1 6-4-16,1-3-8 15,-1 0-5-15,1-2-1 16,-2 0-1-16,0-3 4 16,0 0 2-16,0-4-5 15,0-1-2-15,0 0-3 0,-2-3 0 16,2-2 5-16,0-4 3 15,0-3-1-15,2-2-2 16,-1-1 0-16,4-3-1 16,-2 0-5-16,4-2 1 15,-1 2 2-15,3-1 1 16,-1 1 7-16,1 1 4 16,-2 1-1-16,4 3 0 15,-4 0-5-15,4 3-1 16,-2 0-1-16,0 3-2 15,-2 0 1-15,1 4 1 16,-2-2-1-16,0 4 2 0,-1-1 0 16,-2 3 1-16,0-4 0 15,-3 2 2-15,0-2-1 16,-3-2 0-16,0 1 1 16,-2-1 1-1,0-3-1-15,-4 1-1 0,2-5-3 16,-7 2-2-16,2-2-4 15,-3-2-2-15,3-2-15 16,-3 2-6-16,3-1-13 16,0-2-2-16,2 3-7 15,1-3 1-15,1 1-18 16,5-2-26-16,0 0 32 16</inkml:trace>
  <inkml:trace contextRef="#ctx0" brushRef="#br0" timeOffset="-152520.503">5925 8137 188 0,'1'1'71'0,"-1"-1"-55"0,8 0 6 0,-7 0 2 0,4 0-4 15,-1 0 3-15,4-1-9 16,-2-2-1-16,4 1-7 16,-2 1-4-16,2-3-1 0,-1 4-1 15,2-3 2-15,-2 2-1 16,3-2-1-16,-3 2-17 16,1-2-6-16,-1 2-13 15,2-2-5-15,-2 2-49 16</inkml:trace>
  <inkml:trace contextRef="#ctx0" brushRef="#br0" timeOffset="-152172.914">6093 8048 172 0,'-5'-2'66'0,"5"2"-52"0,0-7-19 0,0 7-12 16,2-4-10-16,-1 0 1 16,1 0 15-16,-1 1 6 15,1 3 21-15,-1 0 12 16,-1 3 3-16,0-2 4 16,0 9-8-16,0-4-4 15,0 5-13-15,0 0-2 0,2 1-1 16,-2 1-3-16,1 3-3 15,1-3 0-15,-1 4-1 16,1-4-9-16,-1 0-2 16,-1-2-23-16,0-3-10 0,0-1-24 15,2-6-22 1,-1 2 34-16</inkml:trace>
  <inkml:trace contextRef="#ctx0" brushRef="#br0" timeOffset="-151486.978">6423 8074 176 0,'2'1'68'0,"-2"-1"-52"0,3 0-1 0,-3 0-4 16,1 0 1-16,1 0 3 15,-1-1 0-15,1-1 4 16,-2 0-11-16,0 0 7 0,-3 0 2 16,0-1 4-16,-3-2 2 15,0 1-6-15,-3-2-2 16,1 4-12-16,-4-2-1 15,2 2-4-15,-4 2 0 16,4 0-3-16,-2 6-1 16,1-4 0-16,1 9 2 15,1-2-1-15,1 5 4 0,4-5-5 16,4 8 0-16,0-3 0 16,4-2 4-16,-1 0 3 15,6-4 2-15,-3 0-4 16,3-5 1-16,-1-2 4 15,1-5 2-15,-2 0 0 16,2-7 1-16,-1 5 0 16,1-3 1-16,-2 1-7 15,1-2 0-15,-2 2-1 16,1-2 2-16,-1 2 3 16,0 2 2-16,-1 0-3 15,-1 1-1-15,1 1-1 16,-1 1-2-16,-1-1 1 15,2 4-1-15,-2 0-3 0,1 6 2 16,1-2-6-16,1 4-3 16,-2 1 1-16,4 7 3 15,-1-3-4-15,2 5 2 16,-1-1-3-16,1 1 0 16,-2-5-19-16,1-2-5 15,-2-2-50 1,2-10-40-16,-2 1 47 15</inkml:trace>
  <inkml:trace contextRef="#ctx0" brushRef="#br0" timeOffset="-151036.5529">6516 7868 108 0,'-4'-8'41'0,"4"8"-32"0,-3-9-13 15,3 7-7-15,0-3 4 16,0-2 3-16,-2 2 26 16,2-2 10-16,0 2 10 15,0 0 7-15,3-1-16 16,0 1-5-16,5 0-16 16,-2 1-5-16,5 0-3 0,-2 1-2 15,1 2-2-15,-1-1 1 0,2 5-1 16,-2-3-3-16,-3 7 0 15,0-2-3-15,-5 3 1 16,1-1 3-16,-5 1 3 16,1-2 4-16,-4 2 2 15,2-1 1-15,-4 0 0 16,2-2 2-16,0-1 1 16,0 0 1-16,2-1 0 15,-1-1-2-15,4 1-1 16,-1 0-5-16,2-1-3 15,0 1 2-15,3 0 0 16,0-1-4-16,5 0-1 16,-2 0-13-16,3 0-2 15,-2-1-5-15,4 1-2 16,-4-2-15-16,1 2-5 0,-1 0-34 16</inkml:trace>
  <inkml:trace contextRef="#ctx0" brushRef="#br0" timeOffset="-150652.9359">6674 7771 64 0,'8'-8'27'0,"-8"8"-21"0,7-2 21 0,-5 2 9 15,1 2 1-15,0-1 0 16,1 3-5-16,1 0-2 16,1 5 5-16,-2-2 2 15,4 5-19-15,-2-1 3 0,3 3 2 16,-2-2-12-16,2 10-4 16,-1-6-2-16,1 8-1 15,-2-5-2-15,-2 6-2 16,-1-2 3-16,-4 6 0 15,0-6-1-15,-6 10-2 16,2-6 1-16,-8 10 1 16,1-9-8-16,-4 3-1 15,3-8-7-15,-4 2-4 16,1-5-21-16,-3-1-10 0,3-5-43 16,-2-2-31-1,4-1 51-15</inkml:trace>
  <inkml:trace contextRef="#ctx0" brushRef="#br0" timeOffset="-135127.265">9949 4236 116 0,'-3'-2'46'0,"3"0"-35"0,0 4 9 0,0-2 5 0,0 0-3 16,0 0 6 0,6 0-7-16,1 1-11 15,4-1 3-15,1-1 0 0,4-1 0 16,4 1 0-16,2 0-5 15,4-1 0-15,0 1-3 16,-1 1 0-16,-2 0-3 16,-4 0-2-16,-1 0 3 15,-3-1 0-15,-3 1-23 16,-4 1-12-16,-2 0-12 16,-3 2-6-16,-3-3-27 15,-3 3-14-15,-3-1 49 16</inkml:trace>
  <inkml:trace contextRef="#ctx0" brushRef="#br0" timeOffset="-134897.8939">9971 4347 136 0,'2'-2'52'0,"2"0"-41"0,1 1 9 0,-2 1 2 15,1 0-4-15,1 0-1 0,1 1-7 16,1 2-2-16,2 0-4 16,3 1-1-16,2 1 1 0,2-1 4 15,1 0 5-15,1 0-7 16,0-1-1-16,-1-1-1 16,-1 0 0-16,-1-1-11 15,-3 0-5-15,0 1-80 16</inkml:trace>
  <inkml:trace contextRef="#ctx0" brushRef="#br0" timeOffset="-131713.732">1792 4984 88 0,'0'-5'33'0,"3"3"-26"16,0-2 7-16,0 3 3 0,2 0 0 16,-1-1-1-16,2 0-8 15,3 0-5-15,2 1 0 16,1 1 2-16,1 0-2 16,2 0 0-16,-1 1 1 0,-1 1-2 15,1-1-2-15,-2 0 1 16,0-1-1-16,0 0 2 15,-1 0 3-15,-4 0-11 16,-1 0-3-16,-1 0-106 31,-4 3 60-31</inkml:trace>
  <inkml:trace contextRef="#ctx0" brushRef="#br0" timeOffset="-131413.142">1809 5108 72 0,'0'-2'30'0,"1"0"-24"0,2 2 13 0,-1 0 2 15,1 0-5-15,1 0 1 0,2 0 1 16,2 0 1-16,1 0-6 15,3-1-3-15,0 0 1 16,1-1 3-16,1 1-8 16,-1 0-5-16,-1-1-2 0,0 2 1 15,2 0 2-15,-3 2 1 16,-2 0 3-16,0 1-60 16,-2 2-50-1,-1 2 33-15</inkml:trace>
  <inkml:trace contextRef="#ctx0" brushRef="#br0" timeOffset="-128530.349">2219 4755 48 0,'0'-2'19'0,"0"2"-15"0,0-1 15 16,1 1 7-16,1 0-12 16,-1-1-2-16,1 1-4 0,1 0 2 15,-2 1-3-15,1 2 1 16,-1 1 1-16,1 4 5 15,-2 2-6-15,0 5-2 16,-2 1-3-16,1 1 0 16,-1-1-2-16,1-1-1 15,1-3 1-15,0-1-1 0,0-3 2 16,0-3-1-16,1-1-1 16,1-1-37-1,-2-3-39-15,0 0 14 16</inkml:trace>
  <inkml:trace contextRef="#ctx0" brushRef="#br0" timeOffset="-128186.125">2102 4961 80 0,'1'0'33'0,"1"-1"-26"0,1 0 11 15,1 1 4-15,2-2-6 16,2 1-1-16,1 0-5 16,1-1-1-16,1 1-1 0,-1 0 2 15,2-1 4-15,2 0 1 16,-1 0-8-1,2 1 0-15,2 0 0 0,-1-1-1 0,1 2 1 16,-2 0-4-16,-1 0-2 16,-1 0 2-16,-2 2 2 15,-2-1-31-15,-3-1-14 16,0 0-35 0</inkml:trace>
  <inkml:trace contextRef="#ctx0" brushRef="#br0" timeOffset="-127472.074">2184 5019 96 0,'5'-8'38'0,"-2"5"-29"0,3-2 10 15,-3 4 5-15,1-2-13 16,1 0-4-16,1 1-2 0,1 0 1 16,2 2-3-1,0 0-2-15,0 3 2 0,-1 1 0 16,-2 3 3-16,-2 2-1 0,-2 3 0 15,-2 0-3-15,-3 3 1 16,-2-3 0-16,1-2 3 16,-2 1-3-16,0-2-2 15,0-1 0-15,0-2 1 16,0-2-1-16,1 0 2 16,2-2-7-16,0 1 1 15,2 0-1-15,-1-2 2 16,2-1 1-16,0 0 3 15,0 0-1-15,3 0-1 16,0-1 1-16,2 1-1 16,-1 0-3-16,2 0 2 15,0 0 1-15,2 1 0 16,-1 2 0-16,1-1 0 0,-1 2 4 16,-1 0 5-1,0 0 1-15,-1 2 4 0,-2-1-1 16,-1 0 0-16,-4 1-1 15,-1-2 2-15,-2 0 2 16,-1 0-1-16,-1 0-7 16,-2 1-3-16,0 0-3 15,-2-1-2-15,1 0 1 16,-1 0-1-16,2 0 0 16,-1-1 0-16,-1-2 0 15,1-1 2-15,1-1-12 16,0-2-6-16,1-1-38 15,4-1-17-15,2 0-14 16</inkml:trace>
  <inkml:trace contextRef="#ctx0" brushRef="#br0" timeOffset="-126955.686">2483 4748 96 0,'-4'-1'38'0,"2"2"-29"0,-2 0 12 15,2 1 4-15,1-1-7 16,-1 0 0-16,1 2-5 16,-1 0 0-16,1 1-7 15,-1 1 0-15,1 4 1 0,-1 5-3 16,-1 3-3-16,0 4 2 15,0 2 0-15,0 0 1 0,0 1 0 16,0 4-5-16,2 2 1 16,-1 1-2-16,2-1 0 15,0-2 4-15,2-2 1 16,1-3-1-16,0-2-2 16,1-2 3-16,2-2 0 15,0-1-1-15,0 0-2 16,2-2 3-16,-1-2 0 15,-1-3-21-15,0-2-10 16,0-4-33 0,0-3-31-16,2-3 31 15</inkml:trace>
  <inkml:trace contextRef="#ctx0" brushRef="#br0" timeOffset="-126083.735">2603 4796 80 0,'-3'-11'33'0,"3"7"-26"0,-1 0 18 0,1 3 6 0,-2 0-3 16,1 1 0-1,-2 4-13-15,1 4-11 16,1 5-5-16,1 6 0 16,0 6 0-16,0 0 3 0,1 2-1 15,1 5 2-15,-1 1-2 16,2 1-1-16,0-2 3 16,-1-3 0-16,-1-5-1 15,1-4 1-15,-2-4 4 16,0-4 4-16,0-4 2 15,0-2 3-15,0-6-5 16,1-2 1-16,2-3-7 16,0-2-3-16,2-2-6 15,1-2 0-15,0-1 4 0,0 0 2 16,1 0-3-16,1 0-1 16,0 0 3-1,-1 3 1-15,1 1 0 0,-1 3 1 16,1 1-2-16,-1 2-1 15,-1 4-2-15,0 2 1 16,-1 4 1-16,-1 1 2 16,-1 3-1-16,-1 0 2 15,-2 1 0-15,-3 1 1 16,-2-2 2-16,-1 0 1 16,-1-2-1-16,-2 0 1 15,-2-2-2-15,-1-2 2 16,-3-2-4-16,-2-2-2 0,2-4-14 15,2 1-6-15,2-2-12 16,4 1-6-16,2-1-22 16,5-1-41-1,5-1 23-15</inkml:trace>
  <inkml:trace contextRef="#ctx0" brushRef="#br0" timeOffset="-125554.255">2683 4801 100 0,'-1'-6'38'0,"1"4"-29"0,0-2 10 0,0 3 3 16,0 0 3-16,1-2 4 15,1 0-2-15,1-1 1 16,0 0-16-16,1-1-5 0,2 0-2 16,2-1-1-16,1 2 0 15,1 0-2-15,2 3 1 16,-3 1-2-16,0 1 2 16,-1 2-2-16,-2 2-1 0,-2 2 3 15,-2 2 0-15,-2 3-1 16,-2 2-2-1,-2-1 3-15,-1 0 0 0,-1-1-1 16,-1-1-2-16,-1-2 1 16,2-1 1-16,-1-1-1 15,1 0-1-15,1-2 1 16,2-1 1-16,0-1-3 16,2-1-2-16,1 1-1 15,1-2 3-15,2 1-2 16,3-2-1-16,2 0 3 15,2-2 0-15,1 0 1 16,-1-2 2-16,1 0 1 16,-2 0 1-16,0 0-22 15,-2 1-8-15,-1 3-47 16,-1 1-37-16,-2 2 37 16</inkml:trace>
  <inkml:trace contextRef="#ctx0" brushRef="#br0" timeOffset="-125301.217">2892 5014 116 0,'-2'4'46'0,"2"-2"-35"0,0 2 23 0,0-4 7 16,2 2-10-16,-1-1 1 15,5 0-14-15,2-1-11 16,1-1 1-16,1-2 1 0,4 1-3 15,-1-1 2-15,1 0-5 16,-1 1-2-16,-1-1 0 16,-1 2 1-16,-2-1-23 15,0 2-8-15,-1 0-50 16,-1 3-39 0,-2-2 44-16</inkml:trace>
  <inkml:trace contextRef="#ctx0" brushRef="#br0" timeOffset="-125047.5459">2967 4933 96 0,'-8'0'38'0,"8"2"-29"0,-1 0 10 0,1-2 5 15,0 3-9-15,1 0-1 16,1 1-4-16,1 1 1 15,0 3-6-15,0 3 8 0,0 2 4 16,0 5-9-16,0 0-4 16,-2 2-1-16,-1 2 0 15,0-4-4-15,0 0 1 16,0-4-27-16,2-2-11 16,-1-2-34-1</inkml:trace>
  <inkml:trace contextRef="#ctx0" brushRef="#br0" timeOffset="-123230.32">3671 4957 144 0,'0'6'55'0,"2"-2"-43"0,1 4 16 15,-2-3 5-15,2 5-5 16,0 2-2-16,0 2-12 0,0 4-6 16,-1-1-5-16,-1 2-3 0,1-2 3 15,-2-2-2-15,1-2-1 16,1-1-13-16,-1-3-4 15,2-1-31-15,1-2-11 16,-1-1-16 0</inkml:trace>
  <inkml:trace contextRef="#ctx0" brushRef="#br0" timeOffset="-121250.632">3970 4986 76 0,'2'-4'30'0,"-1"2"-24"0,1-1 13 16,-2 3 4-16,-2-1 1 16,1 0 3-16,-1-2-6 15,-1 0-1-15,0 1-7 16,-1-2-3-16,-2 0-5 15,0-2 3-15,0 2 4 0,-2 0-8 0,-1 2-2 16,2-1 0-16,-1 3 3 16,-1 3-2-16,-1 3-2 15,-1 5-3-15,1 2 1 16,1 5 1-16,1 1 0 16,1-1-3-16,1 1 2 15,1 0 1-15,4-3 0 16,-1 0-3-16,2-3 2 15,2 0 1-15,1-2 0 16,0-2 0-16,1-1 0 16,1-1 0-16,-1-3 2 15,1-1-1-15,1-3-1 16,0-3 3-16,0-2 0 16,0-5 1-16,0 0 0 15,0-2 0-15,-2-2 2 16,1 0 3-16,-2-1 2 0,0 0-5 15,-2 2-2-15,1 1-2 16,-1 1 1-16,1 3-4 16,-2 0 0-16,1 2 1 15,-1 0 2-15,2 1-1 16,-1 1-1-16,1 1-2 16,-2 1-1-16,1 0-1 15,-1 2 3-15,2 4 0 16,-1 3 1-16,2 4-3 15,-3 3 0-15,0 4 4 16,2 2 1-16,-1-2-3 0,1 0 1 16,2-2 0-16,1-3 0 15,1-1-3-15,1-3 2 16,4-1 1-16,-1-1 2 16,2-3-1-16,0-3 2 15,2-2-7-15,-2-2-1 16,-2-1-31-16,-1-1-12 15,-1 0-35 1</inkml:trace>
  <inkml:trace contextRef="#ctx0" brushRef="#br0" timeOffset="-120601.332">4002 4785 80 0,'-2'-2'30'0,"1"0"-24"0,2 1 8 0,-1 0 3 16,2-1 0-16,1 1-1 15,0-2-6-15,0 1-2 16,1-1-2-16,1 0-1 15,-1 2-1-15,2 0 2 16,-1-1-3-16,-1 1-4 0,1 1 0 16,-2 0 5-16,-2 1 5 15,1 2-5-15,-2 2 0 16,-2 2 0-16,1 1 0 16,-2 1-2-16,-2 2 1 15,1 0-2-15,-1-1-1 16,2-2 1-16,0-1-1 0,0 0 0 15,2-2 0-15,1-1-3 16,0 0 2-16,1 0-1 16,1-1 0-16,1-1 2 15,0 0 0-15,0-1 2 16,1 0 1-16,1 1 1 16,-1-2 0-16,1 0-2 15,-1 0-2-15,1 0 1 16,0 0 1-16,-1 0-8 15,1 0-1-15,-1 0-38 16,1-2-44 0,-1 1 22-16</inkml:trace>
  <inkml:trace contextRef="#ctx0" brushRef="#br0" timeOffset="-120228.974">4145 4741 72 0,'3'2'27'0,"-2"-1"-21"0,2 3 12 0,0-1 5 0,0 1-1 15,2 2 1-15,-1 2-6 16,2 2 0-16,0 2-6 15,2 1 1-15,-1 2-7 16,2 3 1-16,0 1 1 0,-1 0-3 16,-2 2-3-16,0 3 0 15,-3 4 1-15,0 4 1 16,-2 3 1-16,-1 0-2 16,-1-1-2-16,1 0 1 15,-2-1 1-15,1-1-1 16,-4-4 2-16,1-4 0 15,-2-5 1-15,0-4-35 16,0-5-14-16,0-3-29 16</inkml:trace>
  <inkml:trace contextRef="#ctx0" brushRef="#br0" timeOffset="-119720.154">4392 5038 96 0,'-1'-3'38'0,"1"3"-29"0,0-3 14 16,1 2 6-16,1 0-10 15,-1-2-3-15,2 0-5 16,2-1-2-16,1 0-5 16,2 0-1-16,1 0 3 0,0 0-3 0,1 2-2 15,1-1 2 1,-1 0 2-16,2 2 0 0,0 0 2 16,-1 1-6-16,-1 0-3 15,1-2 3-15,-2 2 3 16,-2-1-1-16,1 0 0 15,-2-1 1-15,-2 1 0 16,-1 0-38-16,-1-1-16 16,-1 1-24-1</inkml:trace>
  <inkml:trace contextRef="#ctx0" brushRef="#br0" timeOffset="-112179.322">4893 4656 64 0,'-5'2'27'0,"5"0"-21"0,-1-1 14 0,1-1 7 15,-2 0-2-15,1 0 3 16,-1 0-7-16,-1 0-1 16,-1 0-9-16,-1 1-2 15,-1 2-5-15,0 1-3 0,-1 3 2 16,-1-1-4-16,1 2 0 15,1 0 1-15,0 2 0 16,0 0 0-16,1 4 0 0,1 1-3 16,1 1 0-1,1 1 2-15,1 2 0 0,1-2 3 16,0 2 1-16,1-3-1 16,2-2-2-16,0 0 1 15,2-2-1-15,-1-2 2 16,1 0 3-16,-1-2-2 15,1-2 0-15,-1 0-12 16,1-2-4-16,-1 0-25 16,1-2-45-1,-1 0 8-15</inkml:trace>
  <inkml:trace contextRef="#ctx0" brushRef="#br0" timeOffset="-111327.052">5022 4821 92 0,'-2'-8'35'0,"2"6"-27"0,-1-2 13 16,1 2 7-16,-2 1-5 16,1-2-1-16,-2 1-10 15,0-1-5-15,0-1-4 16,0 0 2-16,-2 1 1 0,1-1 4 15,-2 2 4-15,0-1-8 16,0 2-1-16,-2 1-3 16,1 0-2-16,-1 1 1 15,1 3-1-15,-1 1-3 16,2 3 2-16,0 3-1 16,3 1 0-16,0 1 0 15,3-1-2-15,0 0 0 16,2 0 3-16,1-1 0 0,1-2 3 15,1-1-1-15,-1-2-1 16,1-1 1-16,-1-2-1 16,2-2 0-16,0 0 2 15,-1-1-1-15,-1-1 2 16,1-2-2-16,1-1 2 16,-2 0 0-16,1-2 1 15,-1-4-5-15,1 0 1 16,-2-2 0-16,0 0 0 15,0 0 2-15,-2 1 1 16,1 0-4-16,-1 3 1 16,-1 2 0-16,0 0 2 0,0 2-1 15,0 2-1-15,-1-1 1 16,-1 2 1-16,2 1-3 16,0 0-2-16,0 0 2 15,0 0 2-15,0 0 0 16,0 0-1-16,2 2-2 15,-1 1-1-15,1 1 4 16,-1 0 1-16,-1 1 0 16,0 3-2-16,0 2 1 15,0 3-1-15,0-1 2 16,0 1 1-16,2-1-1 16,-1 0 1-16,2-2-2 15,2-1-1-15,1-1-2 16,0-1-1-16,1-2 4 0,2-1 1 15,0-3 2-15,0 1 0 16,2-2-22-16,-1-2-10 16,-1 0-37-1,-1-4-33-15,-1-2 31 16</inkml:trace>
  <inkml:trace contextRef="#ctx0" brushRef="#br0" timeOffset="-110660.668">5065 4712 72 0,'-3'-2'27'0,"3"0"-21"0,0 0 14 15,0 1 7-15,2 0-9 16,-1-2-2-16,2-1-3 0,0 0 1 16,2 0-7-1,1-1-2-15,0-1-1 16,1 2 0-16,1 2-2 0,-1-1-4 15,3 2 1-15,-4-1 3 0,0 1 3 16,0 0-2-16,0 1 0 16,-2 0-1-16,1 1-2 15,-2 0 5-15,-2 3 1 16,1 0 0-16,-4 3-1 16,1 0-3-16,-4 1-2 15,1 0 1-15,-2 0 1 16,0 0-1-16,-2 0 2 15,1 0-2-15,-1 0 2 16,2-1-4-16,1-2 0 16,1-1 1-16,1 0 2 15,1-3 1-15,2-1 3 16,0 0-5-16,2 0-1 0,1 0 0 16,1 0 2-16,1 0-1 15,1 0-1-15,3 2 1 16,-1-1 1-16,-1 0-3 15,-1 1-2-15,2-1 4 16,-2 0 3-16,-2-1-1 16,1 0 0-16,-1 0-1 15,-1 0 1-15,0 0-15 16,0 0-7-16,0 0-19 16,-1 2-52-1,-1 0 6-15</inkml:trace>
  <inkml:trace contextRef="#ctx0" brushRef="#br0" timeOffset="-110290.909">5243 4859 108 0,'1'-3'41'0,"1"3"-32"0,1-1 15 0,-2 1 7 0,2 0-6 15,0 0-2-15,0 0-7 16,2 0 0-16,1 0-9 16,1 0-2-16,1-2-1 0,-1 0 2 15,1-1 1-15,1-1-6 16,0 0 0-16,0 0-1 15,0 1 0-15,1 2-3 16,-1 1 2-16,-1 0-10 16,-2 3-5-16,0-1-19 15,0 1-7-15,-2 0-29 16</inkml:trace>
  <inkml:trace contextRef="#ctx0" brushRef="#br0" timeOffset="-109910.18">5315 4781 96 0,'0'-1'38'0,"1"1"-29"0,1 1 12 0,-2-1 7 16,1 2-7-16,1 0 0 15,-2 1-3-15,1 0-2 0,-1 1-8 16,0 0-1-16,0 1 3 0,0 0-6 16,0 2 0-16,0 2-2 15,0-1 1-15,2 2-2 16,-1 2-1-16,1-2-2 15,-1 2 1-15,1-1 3 16,-1-2 1-16,-1-1-1 16,0-1-2-16,0-2-21 15,2-1-11-15,-1-1-24 16,1-4-34 0,2-5 26-16</inkml:trace>
  <inkml:trace contextRef="#ctx0" brushRef="#br0" timeOffset="-109056.28">5436 4705 104 0,'0'-3'38'0,"2"2"-29"0,1-3 6 0,-2 4 0 15,2-1-2-15,2-2 0 16,-1 2-5-16,2-2 0 16,2 0-5-16,1 1 0 15,2 0-1-15,1 0-2 0,-2 0 3 16,4 2-2-16,-4 3-1 15,-1 1 3-15,-1 3 0 16,-2 1 1-16,-3 2 2 16,0 2-1-16,-3 3 0 15,-2 1-3-15,-1 0 1 16,-1 0 0-16,-4-1 1 16,-1-2 0-16,-1 2 0 15,-4-4-2-15,2-1-2 0,2 0 3 16,1-2 0-16,1-2-6 15,2 1-2-15,1-3 2 16,2 0 3-16,0 0 1 16,2 0-1-16,1-1 3 15,1-2 0-15,2-1 3 16,3-1 1-16,2-1 1 16,3 0 2-16,1-1-5 15,3 0-3-15,1 1-1 16,1-1-1-16,-2 2-3 15,0 1 2-15,-2 0 1 16,-1 2 2-16,-1 1-3 16,-2 1 0-16,-3 0-10 15,0 0-5-15,-2 0-25 0,-1-1-9 16,-1-3-18 0</inkml:trace>
  <inkml:trace contextRef="#ctx0" brushRef="#br0" timeOffset="-108409.073">5734 4776 116 0,'-2'-5'46'0,"1"1"-35"0,-1 1 12 16,2 2 5-16,-1-1-7 16,-2 1 0-16,0 0-8 15,-2-1-3-15,1 2-5 16,-2 2-4-16,0 2 2 0,0 2-2 16,-2 4 2-16,2 2-2 15,0 1-1-15,0 2-2 16,2-1-1-16,1 0 2 15,0-1 0-15,1-1 1 16,2-1 0-16,2-2 0 16,1-2 0-16,1-2 0 15,2-1 2-15,0-3-1 0,2-1-1 16,-1-2 1-16,2-2 1 16,-1-3 1-16,-1-1 1 15,-1-3-2-15,0-1-2 16,-1-1 3-16,-1-2 2 15,-1 1-4-15,0-1-3 16,-1 3 3-16,-2 1 1 16,0 2-3-16,0 1 1 15,0 1-2-15,0 3-2 16,0 2 3-16,0 2 2 16,1 2-5-16,2 4 1 15,0 2 1-15,0 2 1 0,0 2 1 16,0 2 0-16,0 0-3 15,2 0 2-15,-2-2 1 16,0 0 2 0,1 0-1-16,1-3-1 0,-1 0 1 15,1-1 1-15,-2-2-12 16,1-2-3-16,-1-3-27 16,2-2-53-1,1-5 9-15</inkml:trace>
  <inkml:trace contextRef="#ctx0" brushRef="#br0" timeOffset="-107775.237">5851 4650 96 0,'-1'12'35'0,"-1"-4"-27"0,2 6 16 0,2-8 4 15,-1 2-7-15,-1 2-1 16,2 0-12-16,-2 2-3 16,0 3-3-16,1 3-2 0,1 0 1 0,-1 1-1 15,1 0 2-15,-2-2-1 16,1-1 2-16,-1-3 2 15,0-2 4-15,0-4-2 16,0-3-2-16,0-2-5 16,0-2 0-16,0-2 0 15,0-2 0-15,2-3 0 16,1-2 0-16,0-2-3 16,0 0 2-16,1 1 1 15,2-1 2-15,0 0-1 16,0 2-1-16,2 1 1 15,-1 1-1-15,4 2-3 16,-2 1 0-16,0 1 4 16,0 2 1-16,0 1 0 15,0 1-2-15,-2 2 1 16,1 1-1-16,-2 1 0 0,0 3 2 16,-2 2 3-16,-1 0 2 15,-1 2-1-15,-4-1 1 16,-1 0-2-16,-1-1 2 15,-2 0-4-15,-3-1 0 16,-2-1-1-16,-1-1-2 16,-1-2 1-16,1 0 1 15,0-1-1-15,0-1 2 16,3 0-13-16,1-2-6 16,2 0-13-16,2-1-7 15,1-1-41 1</inkml:trace>
  <inkml:trace contextRef="#ctx0" brushRef="#br0" timeOffset="-107137.5919">6051 4837 64 0,'0'-2'27'0,"1"2"-21"0,-1 1 12 16,0-1 3-16,0 0 4 15,2 0 2-15,1 0-8 16,0 0-1-16,1-1-5 15,2-2 0-15,2-1-7 16,-1 0 5-16,2-3 2 0,2 2-4 16,-1 0-3-16,2 1-6 15,-1 0 0-15,-2 1 0 0,0 0 2 16,-2 2-1 0,-1 0 2-16,0-1-18 0,1 2-4 15,-3 0-31 1,1-1-41-16,-1 0 19 15</inkml:trace>
  <inkml:trace contextRef="#ctx0" brushRef="#br0" timeOffset="-106836.4519">6114 4729 80 0,'-3'3'33'15,"3"-1"-26"-15,0 4 18 0,0-3 8 0,0 1-8 16,0 1-3-16,0 3-12 16,0 1-4-16,0 2-4 15,1 1-4-15,1 0 1 0,1 0 1 16,0-1 2-16,1-2-1 15,1-1 2-15,-1-1 0 16,-1-1 1-16,0 0-20 16,0-2-9-16,-1-2-40 15</inkml:trace>
  <inkml:trace contextRef="#ctx0" brushRef="#br0" timeOffset="-106157.32">6282 4668 116 0,'-3'8'46'0,"5"-4"-35"0,-1 6 3 0,1-6 1 0,-1 3-3 16,1 1 1-16,1 1-7 16,0 3-4-16,0 2-1 15,0 2-1-15,-2 1 0 0,2 2 2 16,0-2 3-16,0 1-4 16,-1-4-1-16,-1 0 2 15,1-4 3-15,-1-2 2 16,-1-4 1-16,2-1-2 15,-2-4-1-15,1-2-6 16,1-1-1-16,1-3-2 16,-2-1 3-16,2-1 0 15,0-2 3-15,2 1-1 16,-1 0 2-16,1 0 0 16,1 0 3-16,0 2-3 15,0 2 0-15,0 0-1 0,1 2-2 16,1 2 1-16,-1 0 1 15,1 2-3-15,-1 3-2 16,-1 0 2-16,-1 2 2 16,-1 0-2-16,-2 3 0 15,-2 0 7-15,-2 2 6 16,1 2-4-16,-4-2-2 16,-1 0 1-16,-1-1 0 15,-1 2-3-15,1-3-1 16,-2-2 1-16,0-2 0 15,0 0-2-15,0-1-2 16,1-2 1-16,2 1-1 16,0-2-7-16,2 0 0 0,-1-2-15 15,2 0-3-15,2-2-11 16,-1-2-5-16,4-2-29 16</inkml:trace>
  <inkml:trace contextRef="#ctx0" brushRef="#br0" timeOffset="-105571.5929">6419 4689 96 0,'0'-1'38'0,"0"1"-29"0,1-2 10 0,1 1 5 16,1 0-2-16,0-2-1 16,0 0-5-16,1-1 0 15,1 0-9-15,1 0 2 0,0 0 2 16,0 0-2-16,0 2 2 15,0-1-4-15,0 2-2 16,0 1-2-16,-2 0-3 16,1 0 1-16,-2 1-1 0,0 2 0 15,-2-1 0-15,1 1 0 16,-2 2 0-16,0-1 0 16,-2 3 0-16,-1-2 0 15,0 2 2-15,0-2-3 16,0 1 0-16,-1 0 3 15,1 0 1-15,-2-2-4 16,2 0-1-16,0 0 3 16,2-2 1-16,-1 1-3 15,2-2 1-15,0-1 2 16,2 2 1-16,1-2-6 16,1 1 0-16,1 0 3 15,1 1 2-15,0-1-3 0,0 1 1 16,0-2-2-16,0 1 0 15,0 0 4-15,-2-1 1 16,1-1-12-16,-1 0-7 16,1-1-22-16,-2-1-9 15,0-1-26 1</inkml:trace>
  <inkml:trace contextRef="#ctx0" brushRef="#br0" timeOffset="-105186.162">6586 4626 108 0,'-2'2'44'0,"2"-1"-35"0,0 0 16 15,0-1 4-15,2 3-12 16,-1 0-2-16,1-1-7 15,-1 1 0-15,2 1-5 16,0 0 3-16,0 3 0 0,2-1 2 16,-1 2 0-16,-1 0 2 15,0 2 1-15,0-1-1 16,-1 0 1-16,-1 2-4 16,1 1-2-16,-2 2-2 15,-2 0 0-15,1 4 0 16,-2 0 1-16,0 1-5 15,-2 0-1-15,1-2 1 0,-1-2 2 16,-1-2-7-16,0-2-3 16,2-1-28-16,-1-3-12 15,1 0-34 1,1-2-14-16,1-1 51 16</inkml:trace>
  <inkml:trace contextRef="#ctx0" brushRef="#br0" timeOffset="-96984.499">4800 5032 72 0,'4'-4'30'0,"-2"3"-24"0,1-2 21 0,-2 2 8 0,1 0-13 16,-1-1-2-16,1 1-6 15,-1 0-1-15,1-1-3 16,-1 0 1-16,2 0-6 15,0 0-3-15,2 0-1 0,1 1 1 16,0 0 1-16,1-1-1 16,1 1 1-16,1 0 0 15,0-1 1-15,0 1 0 16,0 0 0-16,0 1 0 16,0 0 2-16,0 0-3 15,0 0-2-15,0 0 0 16,0-2-1-16,1 1 4 15,1-2 2-15,1 1-2 0,1-1-3 16,1 0 2-16,-1 1 2 16,2-1 2-16,-1 0 1 15,-1 0-2-15,1 1 1 16,-1-1-6-16,1 0-1 16,-2 2 2-16,2 0 1 15,-4-1-1-15,1 1-2 16,-1 0 1-16,-1-1 1 15,0 2-1-15,2-1-1 16,-1 0 3-16,1-1 2 16,-1 1-2-16,1 0-2 15,1-1 2-15,0 1 2 16,0 1-7-16,0-1 0 16,0 1 0-16,0 0 3 0,1 0 0 15,1 0-1-15,-2 0 1 16,0 0-1-16,-2 0 0 15,1 0 0-15,-1-2 4 16,-1 1 2-16,2 0-2 16,-1-1-3-16,1 1-3 15,1 0-1-15,0 1 2 16,1 0 0-16,1 0 1 16,0 0 2-16,-1 0-1 15,2 0 2-15,-3 0-2 16,0 0 2-16,2 0-4 15,-2 0-2-15,0 0 4 16,0 0 1-16,0 0-3 16,0 0 1-16,0-2 0 0,-2 1 0 15,2 0 0-15,0-1 0 16,0 1-3-16,0 0 2 16,0-1 5-16,0 1 5 15,0 0-5-15,2 1-2 16,-1 0-4-16,-1 0 1 15,0 1 1-15,0-1 2 16,0 1-1-16,-1 1-1 16,-1-2 3-16,3 0 0 15,-3 0-4-15,1 0 1 16,-1-2 0-16,1 2 0 16,-1 0 0-16,1 0 0 15,-1 0-3-15,2 2 2 0,-3-1 1 16,0 0 0-16,0-1 2 15,0 2 3-15,0-1-4 16,2 0-3-16,-1-1 1 16,2 2 2-16,2 0 0 15,1 1-1-15,0-2-2 16,-2 2-1-16,1-2 2 16,-2 1 2-16,0-1 0 15,0 0 2-15,1-1-2 16,1 2-1-16,-1-1 1 15,2 0 1-15,2 2-3 16,1 0 0-16,0-1-1 0,0 1 0 16,0 0 4-16,-1 1 1 15,-1-2-1-15,-1 1-2 16,0-1 3-16,-1-2 0 16,1 0 5-16,0-2 3 15,0 1-2-15,1-1 0 16,1 1-3-16,-1 0-1 15,2-1-6-15,-1 1 1 16,-1 1 0-16,1 0 0 16,-2 1 0-16,-2-1 0 15,-1 2 2-15,-1-1 1 16,-2-1-1-16,0 0-2 16,-3 0-4-16,-1 1-2 15,-5-1-26-15,-5 3-9 0,-7 1-63 16,-14 3-45-1,-4 2 58-15</inkml:trace>
  <inkml:trace contextRef="#ctx0" brushRef="#br0" timeOffset="-96149.2969">5516 4987 72 0,'0'1'30'0,"2"1"-24"0,-2 0 19 16,0 1 8-16,0 0-6 16,0-1-1-16,0 1-11 0,0 1-2 15,0 1-5-15,0 3-3 16,-2 3-2-16,-1 2-3 16,2 5 1-16,-1-1-1 0,-1 0 2 15,0 1-1-15,0-2-1 16,0-2 1-16,2 0-1 15,-1-2 2-15,1-3 1 16,1-1 5-16,0-3 3 16,3-1-2-16,1-2 2 15,2-2-4-15,5-2 1 16,-1 0-5-16,4-1 0 16,1 0 1-16,-2 1 0 15,1-1-5-15,-1 0 1 16,-1 1 0-16,0 0 0 0,-1 1 0 15,-1 1 2 1,1 0-1-16,-2 1-1 0,0 1 1 16,-2-1 1-16,-1 0-12 15,0 1-3-15,-1-2-16 16,-2 0-7-16,-2-2-13 16,-1 0-36-1,-1-2 15-15</inkml:trace>
  <inkml:trace contextRef="#ctx0" brushRef="#br0" timeOffset="-95830.9">5624 5051 100 0,'-1'0'38'0,"2"3"-29"0,-1-2 8 0,0 0 2 15,0 2 0-15,2 0 1 16,-1 1-9-16,-1 2-4 16,2 2 0-16,-1 2 0 15,1 2-3-15,1 0 2 0,0 1 3 16,-2 0-1-16,2 3 3 16,-1 2-8-16,-1 0-2 15,1 2 1-15,-1-1 1 16,1-1 1-16,-1-4 0 0,-1-2 0 15,0-1 2 1,-1-3-10-16,-1-3-2 0,1-1-37 16,-1-2-60-1,2-2 12-15</inkml:trace>
  <inkml:trace contextRef="#ctx0" brushRef="#br0" timeOffset="-81374.539">6838 4960 108 0,'-3'-3'44'0,"3"2"-35"0,-3 0 14 15,3 1 2-15,0 0-9 16,-2 1-4-16,1 0-3 16,1-1-1-16,0 0-4 15,1 2-3-15,2-1 2 0,3-1-2 16,2 0-1-16,2 0 5 0,2-1 1 15,2-1 0-15,1 1 1 16,0 0-4-16,0 1-2 16,0-2 0-16,-1 2 1 15,-4 0 1-15,-1 0 3 16,0 0-19-16,-3 2-5 16,0-1-52-1,-1 0-30-15,-1 1 41 16</inkml:trace>
  <inkml:trace contextRef="#ctx0" brushRef="#br0" timeOffset="-81039.405">6860 5062 40 0,'-3'4'16'0,"2"0"-12"0,-1 0 12 15,2-2 4-15,0 1 5 16,0 0 2-16,0-3-1 16,0 0-1-16,2 0-3 15,1 0 1-15,3 0-11 0,1 0-2 16,4-2-6-16,3 2 4 0,-1 0 2 15,2 0-3-15,0 0 1 16,-1 0-5-16,-1 2 0 16,-2-1 1-16,-1 2 2 15,-2-1-3-15,-1 1-2 16,-2-2-14-16,-1-1-4 16,-2 0-68-1</inkml:trace>
  <inkml:trace contextRef="#ctx0" brushRef="#br0" timeOffset="-80099.9409">7844 5140 96 0,'2'-1'38'0,"-1"1"-29"0,1 1 10 0,-2-1 3 16,0 0-4-16,0 0 2 15,0 0-7-15,0 0 0 16,0 0-4-16,1 2 2 15,1 0-6-15,-1 1 1 0,2 1 1 16,-1 3-3-16,-1 1-1 16,1 4 3-16,-1 4 3 15,-1 4-2-15,-1 4-2 16,-1 1-5-16,1 1 0 16,-2-4 4-16,1-2 2 0,1-1-2 15,-1-3-1 1,1-3 1-16,-1-2 0 0,2-3-24 15,0-1-9-15,2-3-41 16,1-3-37 0,1-1 38-16</inkml:trace>
  <inkml:trace contextRef="#ctx0" brushRef="#br0" timeOffset="-79439.2099">8008 5203 52 0,'-1'-3'19'0,"1"1"-15"0,0-1 23 0,0 3 12 16,1-1-9-16,1-2-5 16,1 0-1-16,1-1 1 15,1 0-7-15,1 0-3 16,1 0-8-16,2 0-1 0,2 2 1 16,1-1-1-16,0 2-1 15,0 1-6-15,0 1 1 0,0 3 2 16,-2 1 1-16,-2 3-1 15,-2 4 1-15,-3 6 0 16,-3 3 1-16,-2 3 0 16,-2 2 2-16,-4-2-3 15,-2-3 0-15,-2-4 1 16,-2-1 0-16,-1-2-2 16,0-4 1-16,-1-2 2 15,1-4 2-15,3-1-1 16,1-3-1-16,4-1-6 15,2-2 1-15,4-1 0 16,2 0 0-16,4 1-3 16,2 1 2-16,1-1-1 0,1 2 0 15,1 1 2-15,2 2 2 16,0 1-3-16,2 1-2 16,-1 1 4-16,1 1 1 15,-1-1 0-15,1 0-2 16,1-2 1-16,1-2-1 15,4-2-16-15,1-2-6 16,1-2-31-16,2-4-14 16,2-9-8-1</inkml:trace>
  <inkml:trace contextRef="#ctx0" brushRef="#br0" timeOffset="-72050.457">7244 5072 44 0,'0'2'19'0,"0"-1"-15"0,1 0 6 16,-1 1 1-16,0-2-4 16,0 1 1-16,0 2-5 15,0-3-2-15,0 0 2 16,0 0 0-16,2 0 1 16,1 0 0-16,0 0 2 15,0 0 3-15,0 1-2 16,0-1-2-16,0 1-2 15,0-1-3-15,0 0 3 16,1 0 2-16,1 0-4 16,1 0-1-16,0 0 0 0,1 0 2 15,1 0-1 1,-1 0 2-16,1 0-2 0,-1 0 2 16,1 0-7-16,-1 0 1 15,1 2 1-15,-2-2 1 16,0 1 1-16,0-1 0 15,0 1 0-15,0-1 0 16,0 0 2-16,0 0 1 16,1 0-4-16,1 2 1 15,-1-1 0-15,1 0 0 16,-1 1-3-16,1-1 2 16,-1 0 1-16,1 1 2 15,-1-1-1-15,1 0-1 16,1-1-2-16,-2 0-1 15,1-1-1-15,1 0 3 0,-2-1 4 16,-1 2 6-16,0 0-10 16,0 0-1-16,0 2 1 15,0-1 2-15,0 0 0 16,2-1-1-16,-1 0-4 16,2 0 0-16,0 0 4 15,0 0 2-15,1 0 0 16,0 0-2-16,1 0 5 15,-2-1 1-15,0 0-2 16,0 1-1-16,0 0-3 16,-2 0-3-16,1 0 2 15,-1 1 2-15,1 0-5 0,-1 1 1 16,1-1 3-16,-1 0 4 16,2-1-1-16,0 0-2 15,2-1 2-15,1 0 0 16,0-1-1-16,0 0-2 15,0 0 1-15,-2 1 1 16,1 0-3-16,-1-1 0 16,-1 1 1-16,0 1 0 15,0 0-5-15,0 1 1 16,2-1 4-16,-1 2 2 16,2-1-3-16,2 0 1 15,-2 1 0-15,0-2 2 16,1 0 1-16,3 0 1 15,-1 0-5-15,1-2 1 0,1 2-2 16,-1 0 0-16,1 0 4 16,-1 0 1-16,1 0-6 15,1-1-2-15,0 0-1 16,0-2 2-16,0 2 2 16,0-2 1-16,1 0 1 15,2 2 2-15,0 0-1 16,0-1-1-16,0 2 1 15,-1 0 1-15,1 0-3 16,-1 0 0-16,-2 0-1 16,0 0 0-16,1 0 4 15,2 0 1-15,0 0-4 16,2 0 1-16,1 0 0 16,0 0 2-16,-2 0-3 0,7 0 0 15,-4 2 1-15,-1-1 2 16,0-1 1-16,0 0 3 15,1 0-5-15,-1 0-1 16,0 0-2-16,-3-1 0 16,0-1 2-16,0 1 2 15,-2 0-1-15,2-1-1 16,-1 1 1-16,-1 1-1 16,2 0-3-16,0 0 2 15,0 1 1-15,-1 1 2 16,-1-1-1-16,-1-1 2 15,0 1-4-15,-1 1-2 0,0-1 4 16,-1 0 1 0,2-1 0-16,0 2-2 0,3-1-4 15,2-1 0-15,1 0 2 16,0 0 1-16,0 0 1 16,-2 0 0-16,1 0 2 15,-1 0 3-15,1 0-2 16,-1 0-2-16,2 0-3 15,0 0 1-15,4-1 1 16,-1 1 2-16,0 0-3 16,0 0 0-16,1 0 1 15,1 0 2-15,-1 0-1 16,2 1-1-16,0 0-2 0,0 1 1 16,0-1 1-16,-1 0 0 15,-2 1 0-15,0-1 2 16,2-1-1-16,-1 0-1 15,1-1-2-15,-2-1 1 16,0 1 1-16,-2 1 0 16,-1-1 0-16,-1 1 0 15,-1-2 0-15,1 2 0 16,-2 0 0-16,0 0 0 16,-2 2 0-16,1-1 2 15,0 0 1-15,-2-1 1 16,0 2-7-16,0-1 0 15,-2 0 1-15,1 1 3 16,-1-1 0-16,-1 0-1 16,-1 1 1-16,-1-1 1 0,-1 0-14 15,-3 1-5-15,0-2-31 16,-4 0-11-16</inkml:trace>
  <inkml:trace contextRef="#ctx0" brushRef="#br0" timeOffset="-69530.7439">7412 4759 64 0,'-2'-4'24'0,"2"4"-18"0,0 0-4 0,0 0-2 0,0 0 13 15,0 0 8-15,0 0 1 16,0 0-1-16,0 0-7 15,0 0-4-15,0 0-1 16,0 2 1-16,-1 1-3 16,-1 2-2-16,-1 2-2 15,-1 2 0-15,-1 3 0 0,1 2-1 16,-1 0 1-16,2 0-2 16,0-1-1-16,2-1 1 15,1-3-1-15,1 1 2 16,4-4 1-16,-1 0 5 15,4-4 3-15,1 1-6 0,3-3-1 16,-2-1 0-16,1-1 0 16,-1 1 0-16,-1 0 2 15,-1 1-5-15,-1 0-1 16,-1 0-18-16,-1 1-8 16,-2 2-48-1,-2-1-24-15,1-2 50 16</inkml:trace>
  <inkml:trace contextRef="#ctx0" brushRef="#br0" timeOffset="-69230.521">7439 4812 44 0,'-6'-3'19'0,"7"5"-15"0,-1-2 12 16,0 0 7-16,2 2-6 15,-1 2 1-15,2 3-7 16,0 0-1-16,-1 2-2 16,-1 3 0-16,1 3-2 15,-1-1-1-15,1 1-3 16,-1 0 1-16,-1-1-2 16,0 2 2-16,-1 2-2 15,-1-1 2-15,1-1 0 16,-2-1 1-16,1-3-55 15,-1-4-23-15,2-5 30 0,-1-5 18 16</inkml:trace>
  <inkml:trace contextRef="#ctx0" brushRef="#br0" timeOffset="-68664.985">7529 4795 88 0,'0'-7'33'0,"1"6"-26"0,1 1 3 0,-2 0-2 16,1 1-2-16,1 3-1 15,-2 3-1-15,0 2 0 0,0 6-2 16,1-1-2-16,1 2 3 16,-1 0 0-16,-1 0 3 15,0 0 3-15,0-1-4 16,0 0-3-1,0-1-1-15,0 0 1 0,0-2-1 16,0-3 2-16,0-2 0 16,2-3 3-16,-2-4-5 15,3-1-1-15,0-3 0 16,1 0 0-16,1-1 2 0,1 1 1 16,0 0 1-16,0 0-2 15,0 2-2-15,0 0-2 16,2 1-1-16,-1 0 2 15,1 1 0-15,-1 0 3 16,2 0 1-16,0 1-1 0,-1-1-2 16,-1 1-2-16,-1 2 1 15,-1 1 1-15,-2 1 2 16,-2 2 3-16,-1 0 2 16,0 1 1-16,-1 0 0 15,-2 0 0-15,-2 1 2 16,-1-1-3-16,0 0-2 15,-1 0 0-15,-2-1 1 16,-2 0-1-16,1-5 0 16,-2-2-3-16,-1-2 1 15,1-2-18-15,0-3-6 16,2 2-15-16,2-2-4 16,1 2-23-1</inkml:trace>
  <inkml:trace contextRef="#ctx0" brushRef="#br0" timeOffset="-68114.61">7633 4775 72 0,'1'-4'30'0,"-1"2"-24"0,2 1 19 0,-1 1 8 16,2-1-11-16,0-1-2 15,2 1-6-15,1-2-1 16,0 1-7-16,0-1-2 15,1 2-2-15,1-2 3 0,-1 2 4 16,1-1-7-16,-2 1-1 16,0 1-3-16,-2 3-2 15,-1-1 5-15,-1 4 3 16,-2-1-1-16,-2 3 0 16,-1 0-1-16,0 3-2 15,0-1 1-15,-1 1-1 16,-1 1 0-16,1-3 0 0,1-1 2 15,0 0 1-15,0-1 1 16,1-2 2-16,1-1 1 16,1-1 3-16,1 0-5 15,2-2-3-15,2 0 1 16,-1-1 0-16,1 2-4 16,1-1 1-16,0-1 0 15,1 0 0-15,1 0-5 16,-1 0-1-16,1 0-35 15,-1-1-15-15,1-1-15 16</inkml:trace>
  <inkml:trace contextRef="#ctx0" brushRef="#br0" timeOffset="-67862.867">7777 4937 84 0,'0'2'33'0,"1"-2"-26"0,2 1 9 0,0-1 5 15,2 0-6-15,1 0 0 16,1 0-7-16,1 0-3 0,1 0-2 16,1 0 0-16,1-1-2 15,1-1 2-15,-2 2-2 16,1-1-3-16,-2 0-1 0,0-1-29 15,0 1-40 1,-2 0 13-16</inkml:trace>
  <inkml:trace contextRef="#ctx0" brushRef="#br0" timeOffset="-67564.745">7847 4867 116 0,'0'6'46'0,"0"1"-35"0,0 4 9 0,0-5 3 16,0 2-7-16,0 2 1 15,0-1-8-15,0 3-3 16,0 0-3-16,0 1 0 0,-1 1 2 16,-1-1-2-16,1 1 0 15,-2-1-28-15,1-2-10 16,-1-3-36 0</inkml:trace>
  <inkml:trace contextRef="#ctx0" brushRef="#br0" timeOffset="-66991.5399">8041 4716 116 0,'-3'0'44'0,"3"1"-35"0,0 2 9 0,0-2 2 16,0 2-10-16,0 1-3 15,0 1-2-15,0 3 1 16,-1 4-3-16,-1 4-2 0,1 3 2 16,-2 1 0-16,1 0 1 15,1-1-2-15,-1-3-2 16,1-3 1-16,1-2 1 15,0-2 5-15,0-2 4 0,1-2 5 16,1-1 2-16,1-1-9 16,1-2-3-16,2-1-4 15,2 0-2-15,1 0 1 16,1 0-1-16,2 0 0 16,0 0 0-16,0 0-3 15,0 0 2-15,0 0-19 16,-1 0-7-16,-2 0-24 15,-2-1-40 1,1-3 17-16</inkml:trace>
  <inkml:trace contextRef="#ctx0" brushRef="#br0" timeOffset="-66738.803">8149 4803 88 0,'-1'5'33'0,"-1"0"-26"0,1 9 11 0,1-8 6 15,-2 5-11-15,-1 4-2 16,2 1-1-16,-1 1 1 16,1 0-5-16,1 1-4 15,0 0 1-15,0 0 0 0,0-2-1 16,0-3-4-16,0-1-1 0,1-4-42 15,1-4-38 1,2-4 28-16</inkml:trace>
  <inkml:trace contextRef="#ctx0" brushRef="#br0" timeOffset="-66242.397">8306 4916 96 0,'1'-5'35'0,"1"3"-27"0,-1-3 11 16,-1 4 5-16,-1-2-4 16,-1-1-2-16,-1 0-2 0,0 1 0 15,-2 2-4-15,-2 1-2 16,-1 3-6-16,1 2-5 0,-2 2-2 16,0 2 2-16,0 2 0 15,0 1-2-15,3 1 2 16,0 0 1-16,3 1 0 15,1-2 2-15,2-3 3 16,3-2-2-16,2-3-2 16,1-4 6-16,1-3 3 15,2-2-5-15,0-2-1 16,0 1-2-16,-1-3-2 16,-1 0 1-16,2 1 1 15,-2 0-1-15,-3 1 2 16,1 1 0-16,-2 0 1 15,0 2-2-15,0 2 1 16,-3 2-4-16,1 1 0 16,1 2 1-16,-1 2 0 0,-1 2 0 15,0 1 2-15,2 1-3 16,-1 2 0-16,1 1 1 16,1 0 0-16,0 0-3 15,-2-1 2-15,2-3-21 16,0-3-8-16,0-2-27 15,0-5-35 1,2-3 24-16</inkml:trace>
  <inkml:trace contextRef="#ctx0" brushRef="#br0" timeOffset="-65695.893">8391 4737 116 0,'-1'-8'46'0,"2"5"-35"0,-1 1-6 0,0 2-3 16,0 0-2-16,0 0 2 16,0 2-1-16,2 2-1 15,-1 2-2-15,1 2 1 16,-1 4-1-16,1 4-2 16,-1 4 7-16,1 3 3 15,-1 2 1-15,-1-2 1 16,0-2-4-16,-1-2-1 15,-1-2-1-15,2-4 1 16,0-3-2-16,0-4 2 0,0-2 2 0,0-4 0 16,2-1 0-16,1-3 1 15,0-1 1-15,1-2-6 16,1 0 0-16,-1 2-1 16,2 0 2-16,0 1-3 15,2 1 0-15,-1 2 3 16,1-1 3-16,-1 2-2 15,1 2-2-15,-1-1 4 16,1 2 1-16,-1-1-2 16,-1 1-3-16,-1 1 0 15,-2 0-1-15,-2 0 2 16,-1 1 1-16,-3 1 3 16,-1-1 3-16,-4-1 0 15,-1 0 0-15,-1 0-5 0,-2 1-1 16,0-1-1-16,0 0 1 15,1 0-18-15,1-1-6 16,-1-1-39 0,1-4-40-16,-1-2 28 15</inkml:trace>
  <inkml:trace contextRef="#ctx0" brushRef="#br0" timeOffset="-65176.39">8598 4955 140 0,'2'-3'52'0,"-2"3"-41"0,1 0 7 0,-1 0 0 15,0 0-4-15,3 1 0 16,0 1-4-16,0-2 1 15,3 0-6-15,0 0-3 0,2 0-1 0,2-2-1 16,3 1 2-16,-1 0-1 16,0 1 2-16,1 0-2 15,-1 0-1-15,-3 0-30 16,-1-2-15-16,-2 2-30 16</inkml:trace>
  <inkml:trace contextRef="#ctx0" brushRef="#br0" timeOffset="-64907.718">8684 4844 80 0,'-1'5'33'0,"2"2"-26"0,1 5 14 0,-2-5 6 15,0 2-4-15,0 2 1 16,0 1-13-16,0 0-4 16,0 0-3-16,-2 1 0 15,2 0-2-15,-1-1 1 0,1-1 0 16,0 0-8-16,0-3-4 16,0-1-44-1,3-3-33-15,1-2 31 16</inkml:trace>
  <inkml:trace contextRef="#ctx0" brushRef="#br0" timeOffset="-64461.649">8878 4728 124 0,'1'2'49'0,"1"0"-38"0,-2 3 12 16,0-1 6-16,0 2-11 16,-2 2-2-16,-1 2-12 0,0 2-2 15,0 3-2-15,0 1 0 0,0 1 2 16,2-1-1-16,-1-1-1 15,1-2 3-15,1-1 2 16,0-2 0-16,1-4 0 16,2 0 5-16,0-2 4 15,0-3-5-15,2-1-1 16,1 0-6-16,1-1-2 16,2-2 2-16,0-1 3 15,0 1-4-15,0 1-3 16,0-1-15-16,0 0-4 15,-1 2-29 1,-2 0-52-16,-2-1 14 16</inkml:trace>
  <inkml:trace contextRef="#ctx0" brushRef="#br0" timeOffset="-64185.3">8960 4791 108 0,'0'8'44'0,"0"-2"-35"0,0 8 20 16,0-6 7-16,0 1-5 0,0 2-1 15,-1 2-14-15,-2 2-5 16,0-2-7-16,0 2-3 0,-2-2 0 15,1 2-1-15,1-1 2 0,0 1-1 16,0 0-1 0,1-2-8-16,1-2-3 15,1-2-43 1,0-3-49-16,3-4 20 16</inkml:trace>
  <inkml:trace contextRef="#ctx0" brushRef="#br0" timeOffset="-63223.533">9142 4900 92 0,'0'-1'35'0,"0"1"-27"0,0-2 18 0,0 2 7 0,0-1-4 15,-1 0-2-15,-1-2-11 16,-1-1-5-16,0 0-6 16,-1 0 1-16,-1-1 0 15,-1 1-2-15,0 1-1 0,0 2-3 16,0 2-1-16,0 3 1 15,0 3 0-15,-1 3-5 16,1 2 1-16,0 0 2 16,0 0 1-16,1 2-2 15,2-2 2-15,2 0 3 16,1-3 1-16,1-1-1 16,2-1-2-16,0-2 1 15,2-2 1-15,1-3 1 16,0-1 1-16,0-3 0 15,1 0 2-15,1-2-3 16,-2-1-2-16,0 1 2 16,0-2 0-16,0 0 1 0,0-2 2 15,-2 2 1-15,-1-1 1 16,0 1-4-16,-1 1-1 16,-1 2-3-16,-1 1-1 15,0 0 1-15,0 3 0 16,0 1 0-16,0 2 0 15,2 4-3-15,-1-1 0 16,1 2 2-16,1-1 0 16,0 2 1-16,0 0 2 15,1 0-3-15,1 2 0 16,-1 0 1-16,2 1 0 16,0 0 0-16,2 0 0 15,-1-1 0-15,1-2 0 0,-1-1-20 16,-1-3-7-16,0-1-32 31,-1-5-44-31,-1-2 26 0</inkml:trace>
  <inkml:trace contextRef="#ctx0" brushRef="#br0" timeOffset="-62728.602">9162 4726 116 0,'4'-2'46'0,"-1"-1"-35"0,2 2 9 0,-2 1 3 16,0-2-11-16,1 1-4 15,2 1-5-15,0 0-3 16,0 0 1-16,2 0-1 0,-1 0 0 16,1 1 0-16,-2 1 2 15,-2 0-1-15,1 1-1 0,-2 1 1 16,-2 0-1-16,-2 2 0 16,-2-1 2-16,-2 2 3 15,-1 1 2-15,-1 0-3 16,-2 1-1-16,0-1-3 15,1 0-3-15,2 0 4 16,0-1 1-16,2-1-3 16,1 0 1-16,1 0 4 15,2 0 2-15,2-2-2 16,1 0-1-16,1-2-1 16,2 1 1-16,2-2-2 15,1 1 2-15,0-2-2 16,0 0 2-16,-2-2-20 15,1 2-6-15,-2 0-52 16</inkml:trace>
  <inkml:trace contextRef="#ctx0" brushRef="#br0" timeOffset="-62188.08">9282 4891 128 0,'1'1'49'0,"-1"0"-38"0,2-1 12 0,-2 0 6 16,3 0-6-16,-2 2 1 16,2-1-11-16,0 0-3 15,0-1-6-15,2 2-3 0,1-2 2 16,0 0-2-16,1 0 2 15,2 1-4-15,2-1 0 16,-1 0 1-16,3 0 2 16,-1 1-10-16,-2 2-2 15,1 0-35 1,-2-1-57-16,-2-2 14 16</inkml:trace>
  <inkml:trace contextRef="#ctx0" brushRef="#br0" timeOffset="-61453.873">9584 4739 108 0,'3'-3'44'0,"0"0"-35"0,1 2 5 0,1 1 1 15,1-2 0-15,1 1 0 16,1 1-5-16,1 0-2 16,0 1-4-16,0 2-3 15,-2 3 0-15,-2 0-1 0,-2 5 2 0,-5 4-1 16,-1 1 2-1,-3 0-2-15,-1 0 2 16,-2 0-2-16,-2-3-1 0,2-2 1 16,0-2 1-16,2-2-1 15,1-2 2-15,1-1-2 16,2 0-1-16,2 0-2 16,1-1-1-16,3-1 2 15,3 1 0-15,1 0 3 16,2 1 1-16,2 0-1 15,1 0 1-15,0 1-2 16,0 0 2-16,0 2-4 16,-2 0 0-16,-1 1 1 15,-1 0 2-15,-2 0 1 0,-3 0 1 16,-3 0 4-16,-3 0 5 16,-3 0 2-16,-5 0 0 15,-2 0-3-15,-4-3-2 16,1 1-6-16,-1-4-1 15,1 1 1-15,1-3 2 16,3 0-12-16,1-1-5 16,2-1-31-16,3 0-12 15,5-2-30 1</inkml:trace>
  <inkml:trace contextRef="#ctx0" brushRef="#br0" timeOffset="-60842.607">9833 4887 132 0,'-1'-6'52'0,"-1"5"-41"0,-1-3 11 16,2 3 3-16,-2-1-10 15,-2 1-3-15,-1 0-5 16,-1 1-2-16,-1 1-3 16,-1 3-6-16,0 3 0 0,0 2 0 0,2 2 2 15,1 1-1-15,0 0-1 16,3 1 5-16,1 0 1 16,2 2-3-16,2-1 1 15,1-2 0-15,0-3 0 16,1-4 2-16,1-2 1 15,1-6 1-15,1-2 2 16,1-3-3-16,-1-1 0 16,1-1 1-16,-1-1 0 15,1-1-2-15,-1 0 1 16,-1 0-2-16,0 0-1 16,-1 2 1-16,-1 2 1 15,-1 1 1-15,0 2 3 16,-1-1-3-16,-1 2 0 15,1 3-1-15,1 1-2 16,0 1-2-16,0 3 1 0,0 4-1 16,-2 2 0-16,1 0 2 15,-1 2 2-15,1 2-3 16,1 0 0-16,0 2 1 16,1-1 2-16,-1-1-1 15,2-2-1-15,-1-3-10 16,1-4-4-16,-1-3-37 15,2-5-47 1,0-4 18-16</inkml:trace>
  <inkml:trace contextRef="#ctx0" brushRef="#br0" timeOffset="-60423.448">9881 4706 116 0,'-3'-1'44'0,"3"0"-35"0,3 1 16 0,-3 0 4 16,3 0-14-16,0-2-6 16,2 2-1-16,-1-1-1 15,2 1-3-15,2 0-3 0,1 0 2 0,0 0 0 16,0 3 3-16,0-1-3 15,0 2 0-15,-2-1-3 16,-2 1-1-16,-2 0 3 16,-2 1 3-16,-2 2-2 15,-2 0 0-15,0-2-3 16,-2 1-3-16,1-1 4 16,-1 0 1-16,1 1 0 15,1-2-2-15,0 0-2 16,1 0-1-16,2 1 4 15,2 0 1-15,1 1 0 16,0 0-2-16,1 0 1 16,2-1 1-16,0-1-1 15,0 1-1-15,2-2-28 16,-1 0-11-16,2-1-36 16</inkml:trace>
  <inkml:trace contextRef="#ctx0" brushRef="#br0" timeOffset="-31222.554">3182 5016 80 0,'3'-8'33'0,"-2"6"-26"0,1-1 11 16,-2 3 6-16,0-1-2 15,0-1-1-15,-2 0-9 16,-2-2-3-16,-1 2-3 16,2 1 1-16,-3 0-4 15,2-1-4-15,-1 1 0 0,-1 1-4 16,2 4 1-16,1-1 0 0,-2 7 2 16,2 0 1-16,0 7 1 15,-1-4 0-15,2 7 0 16,2-4-3-16,0 0 2 15,0 3 1-15,2-3 0 16,2-3 0-16,-1-3 0 16,2-4-3-16,1 0 2 15,1-4 1-15,-1 0 0 16,-1-1 2-16,1-5 3 16,1-4 0-16,-1-1 2 15,0-2-2-15,-3 3 0 16,0 1-3-16,0-5-2 15,0-4 1-15,-1 2 1 16,-1 0-1-16,1 4 2 0,-2-2 0 16,0 4 3-16,0 0-1 15,0 4 0-15,0 0-1 16,0 0 2-16,-2 0-5 16,2 2-1-16,0 1-5 15,0 2 1-15,0 1-5 16,0 6 1-16,0-2 6 15,2 5 6-15,-1 6-2 16,1 1 1-16,-1-1-3 16,1-1-1-16,-1-1 1 15,1-3 2-15,-1-3-8 16,2 0-1-16,2 2 8 0,-1-3 6 16,4-3-12-16,-1-1-3 15,-1-1-15-15,5-4-3 16,4-6-15-1,-2-1-26-15,-1-3 16 16</inkml:trace>
  <inkml:trace contextRef="#ctx0" brushRef="#br0" timeOffset="-30488.911">3315 4760 92 0,'-1'15'35'0,"2"-2"-27"0,1 12 2 15,-2-21 2-15,3 11-4 16,0 5 3-16,0 1-6 15,1 2-1-15,-1 2-2 16,0 3 1-16,0 2-2 0,0-3 2 16,-1-1 0-1,-1 0 1-15,-1-5-2 16,0-1-2-16,0-5 3 0,0-3 0 16,0-2-1-1,0 0-2-15,-1-4 1 0,-1 2-1 0,1-2 2 16,-1-5 3-1,2-1-4-15,0-3-3 16,2-3 1-16,-1-2 2 16,1-2 0-16,1 1 2 15,0-2-2-15,0 2-1 16,0 0-4-16,2 1 0 16,-1 0 2-16,1 0 3 15,1 1 2-15,0 0 1 16,0 2-5-16,1 0 1 15,1-1 0-15,1 2 2 16,0 2-1-16,-2-1-1 16,2 0 1-16,-1 2-1 0,1 2 0 15,0 2 0-15,-2 2 0 16,1 2 2-16,-2 2-1 16,-2 1 2-16,-1 0 0 15,-1 2 3-15,-2 0 1 16,-3-1 3-16,-2-2-1 15,-1 1 2-15,0-2-2 16,-1 0 0-16,-2 0-3 16,1-2 1-16,2 0-6 15,-1 0-1-15,-5 1 0 16,4-2 2-16,2-1 1 16,-3-2 1-16,-3-4-18 0,2-2-5 15,1-2-26 1,1-5-49-1,5-5 13-15</inkml:trace>
  <inkml:trace contextRef="#ctx0" brushRef="#br0" timeOffset="-29871.789">3596 5071 88 0,'0'3'33'0,"0"-2"-26"0,2 0 7 0,-2-1 1 16,0 0-4-16,3 0-1 16,0 0-2-16,1 0 0 15,1 0 0-15,1 0 0 16,1 0-2-16,2-1 1 15,2 0-2-15,1-2 0 16,0 0-3-16,0 1 1 0,0-1 0 16,0 0-1-16,-1 1-2 15,-2-1 1-15,-2 2-1 0,1 1 0 16,-1 0 0 0,-1 1 0-16,0 0 2 0,0 2-25 15,0-2-56 1,-1-1 0-16</inkml:trace>
  <inkml:trace contextRef="#ctx0" brushRef="#br0" timeOffset="31920.635">10025 4953 48 0,'-1'-1'19'0,"1"1"-15"0,-2-1 6 0,2 1 3 16,0 0-1-16,0 0 3 15,0 0 3-15,0 1 1 16,0-1 5-16,0 0 5 16,0 0-7-16,0 0-3 15,0 0 0-15,3 0 0 16,0 0-10-16,0 0-1 0,0-1 2 16,2-1-6-16,-1 1 0 15,2 1 0-15,0-1 2 16,2-1-3-16,0 2 0 0,-2 0-3 15,3 0-1 1,-2 0 5-16,4 0 5 0,4 0 1 16,-2 0 2-16,1 0-4 15,-2 0 0-15,-2 0-5 16,-1 0 0-16,0 0-1 16,-3 0 1-16,-1 0-2 15,-1 0 2-15,-1 0-2 16,0 0 2-16,0 0-9 15,-3 0-3-15,0 0-13 16,0 0-6-16,-1 2-18 16,-1-1-7-16,1 0-28 15</inkml:trace>
  <inkml:trace contextRef="#ctx0" brushRef="#br0" timeOffset="32737.454">10393 4749 104 0,'-4'-1'41'0,"2"1"-32"0,-2-1 11 16,2 1 4-16,1 0-2 0,-2 0-1 15,0 1-3 1,-2 0-1-16,1 1-9 15,-1-1-5-15,1 2-2 0,-2 1-1 16,0 2 2-16,0 2-1 16,0 4-1-16,0 3-4 15,1 1 0-15,1 3 2 16,1-1 1-16,0 1 1 16,0-2 0-16,1 1 0 0,1 0 0 15,-1 1 0-15,2-6 0 16,0-1 0-16,3 3 2 15,0-3 3-15,3 0 2 16,0-1 1-16,3-2 2 16,-1-1 4-16,1-2 1 15,-2-1-4-15,4-4 1 16,-2 1-3-16,1-5 0 16,-1 0-5-16,2-2-3 15,1-4 2-15,-1-1 0 16,-2 1 1-16,-2 1 0 15,-1 0-5-15,0 0 1 16,-3 1 0-16,-1 0 2 16,-1-1-1-16,-1 2-1 0,-1-1 3 15,-1 2 2-15,-1-1-2 16,0 1-2-16,-3 0-5 16,0 2 0-16,-1 2 2 15,-1 1 1-15,-1 2-2 16,0 2 2-16,0 0-4 15,1 2 1-15,1 0 4 16,-1 2 2-16,2 0-3 16,2 2-1-16,-1-1 1 15,2-2 0-15,2-2-8 16,-1 2-4-16,1-2-22 0,1 1-8 16,0-2-48-1</inkml:trace>
  <inkml:trace contextRef="#ctx0" brushRef="#br0" timeOffset="33487.2259">10608 4937 124 0,'2'-2'46'0,"1"0"-35"0,-2 1 12 16,1 0 5-16,-2-2-5 16,0 0-1-16,-2 1-6 15,-1-2 0-15,0 1-9 16,-1 0-2-16,-1 2-1 0,-1 0-2 15,-1 2 1-15,-1 2-4 16,1-1 0-16,-2 2-1 16,0 2 0-16,0-1 0 15,1 3 0-15,1 1 0 16,1 2-2-16,1 1 3 0,4-2 2 16,-1-2-2-16,4 1 0 15,-2-1 1-15,4-1 2 16,-1-2 5-16,3-2 4 15,-1-1-4-15,2-3 1 16,2-4-3-16,0-2 2 16,0-1-4-16,-1-1-2 15,-1-1 0-15,-1 1 1 16,0 1-3-16,-1 0 0 16,-2 0 1-16,0 1 2 15,-2 0 1-15,-1 1 1 16,0 2 0-16,0 0 0 15,0 1-5-15,0 0 1 16,0 3 0-16,0 0 2 16,0 0-8-16,0 3-1 0,0 1 4 15,0 1 1-15,0 2 2 16,0 1 0-16,0 1-3 16,0 2 2-16,0 1 1 15,0-2 2-15,0-2-1 16,2 2-1-16,-1-2 1 15,4 2-1-15,-2-2 2 16,1-2 1-16,1 0 1 16,-1-4 0-16,1 0-18 15,1-5-5-15,0 0-20 16,1-5-7-16,2-4-7 16,2 0-33-1,-4 0 18-15</inkml:trace>
  <inkml:trace contextRef="#ctx0" brushRef="#br0" timeOffset="34090.687">10715 4741 120 0,'-2'-2'46'0,"2"3"-35"0,0 0 12 0,0 1 2 15,-1 2-9-15,-1 1-4 16,1 3-1-16,-1 3 0 15,1 2-5-15,-1 3-2 0,2 3 2 0,0 1-5 16,2-2-1-16,-1 0 2 16,2-1 3-16,-1-1-2 15,-1-1-2-15,1-1 0 16,-2 0-1-16,0-1 2 16,0-1 3-16,-2-2 0 15,2-4 0-15,0 0-1 16,0-2 2-16,0-2-3 15,0-2 0-15,2 0-3 16,-1-2-1-16,1-2 3 16,1 0 3-16,1-2-2 15,2 0-2-15,0-1 0 16,2 0-1-16,-1 2-3 16,2-1 2-16,0 2 1 0,2 2 2 15,0 0-1 1,-2 1-1-16,1 2 1 0,1 2-1 15,-2 0 0-15,0 1 0 16,-2 1-3-16,1 2 2 16,-2 1-1-16,-2 0 0 15,-1 1 4-15,-1-1 3 16,-1-1 4-16,-2 1 5 16,-1-1-2-16,-4-1 3 15,2 0-4-15,-5-1-1 16,1-1-6-16,-2 0-1 15,1 0-1-15,-3-1 1 16,1-1-2-16,-1 0-1 16,3-2-8-16,-2-2-3 15,2 1-12-15,0-3-3 16,2 0-15-16,-1 0-4 0,2 0-31 16,2 0-25-1,-1 0 43-15</inkml:trace>
  <inkml:trace contextRef="#ctx0" brushRef="#br0" timeOffset="47735.1089">10949 4929 72 0,'2'-2'30'0,"-2"2"-24"0,1-2 17 0,-1 2 5 0,2 0-4 16,-1 0 0 0,1 0 2-16,-1-1 1 0,-1 0-8 15,0-1-4-15,0 1-8 16,0 1-7-16,2 0-1 0,1 0 1 15,0 0 0-15,1 0 0 16,1 0 2-16,1 0 1 16,1-1 3-16,1 1 1 15,-1 0 3-15,2 0-1 16,0 0 2-16,2 0-6 16,-1 0-1-16,1 0 2 15,1-2 1-15,1 2-6 16,-1-1 0-16,-1 0-1 15,-1-1 2-15,1 0-1 16,-2 0-1-16,0 1 1 16,-1 0-1-16,-1 1 0 0,-1 0 2 15,-1 0 1-15,-1 1 1 16,-1 0-2-16,-3-1 1 16,0 2-29-16,-1 0-9 15,-2-2-58 1</inkml:trace>
  <inkml:trace contextRef="#ctx0" brushRef="#br0" timeOffset="48765.473">11271 4747 96 0,'3'-4'35'0,"0"2"-27"0,1 0 7 16,-1 0 2-16,0 1-7 15,5 1-3-15,1 0-2 16,0 1-1-16,3 1-2 16,0-1 1-16,0 0 0 15,-2 2 1-15,1 0 4 16,-4-1 3-16,1 1-6 15,-4 1 1-15,-4 3 4 0,0 3-4 16,-3 4 2-16,-3 0-5 16,-1 1-2-16,-2 1 0 0,0-1-1 15,-2-2 2 1,2-1 3-16,2-1-7 0,2-3 0 16,1-2 0-16,2 0 3 15,2-4 0-15,2 1 2 16,2-2 0-16,2-1 3 15,0 0-5-15,2 0-1 16,-1 2-2-16,1 0 0 16,-2 1 4-16,3 1 1 15,-3 0-1-15,0 1 1 16,-2 1-4-16,4 0-2 16,-4 1 4-16,1 1 3 15,-2 1 10-15,-3 1 5 16,0 1 0-16,-2-2 0 0,-1 0 1 15,-1-1 2-15,-2 0-8 16,-2-1-3-16,-2-3-4 16,-2-1-2-16,-3-3-3 15,0-2 1-15,0 1-2 16,0-2-1-16,3 1-8 16,1-1-5-16,4 0-22 15,2 1-8-15,4-2-26 16,4-2-48-1,4 1 25-15</inkml:trace>
  <inkml:trace contextRef="#ctx0" brushRef="#br0" timeOffset="49449.657">11480 4740 116 0,'0'0'46'0,"1"-1"-35"0,-1 2 3 0,2 2 1 15,-2-1-11-15,1 2-5 16,1 3 5-16,1 1 4 16,0 3-4-16,0 2-2 0,1 3-1 15,-1 3-1-15,2-1 0 0,-2 1 6 16,0 0 4-16,0-1 1 15,-2 0 1-15,-1-1-6 16,0-1-2-16,0 0 0 16,-1-3 0-16,1-2 2 15,-2-3 1-15,2-2-1 16,-1-5 1-16,1-1-4 16,-2-3-2-16,2-1 0 15,0 0-1-15,2-1 0 16,-1 0 2-16,2-1-3 15,2 1 0-15,-1-1 3 16,1 1 1-16,1 1-1 16,0-1 1-16,1 1-2 15,2-2-1-15,0 2-2 0,0 0 1 16,0 2-1-16,-1 0 0 16,2 2 2-16,-2 0 0 15,-2 3 2-15,0 1 1 16,0 1 3-16,-2 2 1 15,-1 0-1-15,0 1 1 16,-1 1-2-16,-2 2 2 16,-2 0 2-16,1-1 5 15,-4 1-2-15,1-2 3 16,-2-1-4-16,-2-1-1 16,-4-2-4-16,2-1 1 15,-2 2-4-15,-2-4 0 16,2 0-1-16,-1-4-2 15,2 0-4-15,1-4 0 16,2 0-29-16,2-4-11 0,3 0-21 16,3-2-10-16,5 0-6 15</inkml:trace>
  <inkml:trace contextRef="#ctx0" brushRef="#br0" timeOffset="49984.44">11649 4709 108 0,'2'-4'44'0,"1"1"-35"0,-2 2-2 16,4 0 47-16,-1-3-20 15,2 0-11-15,2-2-6 16,2 1-12-16,2 0-1 0,0 2 2 16,0 0-5-16,0 5-1 15,-3 0 0-15,0 4 0 16,-3 2 0-16,-1 1 0 16,-4 2 0-16,-1 1 2 15,-1 0-1-15,-2 1 2 16,-2-1 0-16,-1 0 3 15,0-2-1-15,-1-2 2 16,-4-3-4-16,1-4 0 16,-1-2 1-16,1-3 0 0,1-1-5 15,3-1-1-15,1 2-2 16,2 0 3-16,0 2-5 16,6-1 0-16,2 2 0 15,1 1 4-15,1 1 1 16,2 2 1-16,0-1 4 15,2 2 2-15,1 2-2 16,-2-1-3-16,4 0 0 16,-2-1 1-16,1 0-1 15,-1-1 2-15,0-3-20 16,0-1-8-16,0-2-42 16,2-1-42-16,0-1 36 15</inkml:trace>
  <inkml:trace contextRef="#ctx0" brushRef="#br0" timeOffset="51788.606">10255 5100 72 0,'0'-1'27'0,"0"2"-21"0,0 1-1 16,0-2-1 0,0 4-1-16,0 0-1 15,0 0-2-15,0 0 5 16,0 0 1-16,2-2 4 16,-1 1 4-16,-1-3 3 0,0 0 2 15,0 0-8-15,2 0-4 16,-1 0-4-16,-1 0 0 15,3 1-2 1,-1 1-3-16,-1-1 1 0,2 0-1 0,0 1 0 16,2-2 2-16,-1 0 2 15,1-2-1-15,1 2-1 16,1 0 1-16,1 0-1 16,-1 0 2-16,2 2 1 15,0-1-1-15,0 0 1 16,0 1 0-16,0-1 1 15,2 0-5-15,-1 1-1 16,-1-1 3-16,2 0 1 16,-1-1 0-16,1 0-2 0,0-1-2 15,-1 0 1-15,1-2 10 16,-1 2 5-16,-1-1-6 16,2 1-2-16,-2 1-4 15,0 0-2-15,0 0 1 16,0 0 1-16,0 1-1 15,0 1-1-15,1-2 1 16,1 0-1-16,-2 0 2 16,1 0 1-16,-1-2-1 15,2 2-2-15,-2 0 1 16,0 0 1 0,1 0-1-1,-1 0-1-15,0 0 3 0,-1 0 0 16,-1 0-1-16,1-1-2 15,2 0 1-15,-1-2-1 16,0 0-3-16,0 2 0 16,0 0 4-16,0-1 1 15,0 2-3-15,0 2 1 16,0-1 0-16,0 0 2 16,0 2-1-16,1-2-1 15,-1 1 1-15,0-1-1 16,0-1 0-16,1 0 2 15,2 0-3-15,0 0 0 16,0 0 1-16,0 0 2 16,0 0-3-16,-1 0 0 15,-1 0 1-15,-1 1 0 0,2-1 2 16,-1 0 1-16,1 0-4 16,1 0 1-16,0-1 0 15,1 0 2-15,1-1-3 16,1 1-2-16,0 0 2 15,0 1 2-15,0 0 0 16,0 0 2-16,1 0-4 16,-2 1 0-16,-1 0 1 15,2 1 0-15,1-1 0 16,-3-1 2-16,2 0-3 16,0 0 0-16,0 0 3 0,2 0 1 15,-1-1-1-15,2-1 1 16,-1 2 0-16,2-1 1 15,-1-2-2-15,0 2 1 16,-3 1-2-16,-1 0 2 16,-1-1-2-16,-1 1-1 15,0 0 1-15,0 1 1 16,0-1-3-16,0 1 0 16,0-1 1-16,0 0 2 15,2 0-3-15,2 0 0 16,0 0 3-16,-3 0 3 15,2 0 0-15,0 0 0 16,-1-1-3-16,-2 1-2 16,-2-1 3-16,1-1 0 15,-2 1 1-15,0 0 2 0,-2-1-3 16,1 1-2-16,-1 0-3 16,1 1-1-16,-2-2 6 15,-2 4 3-15,1-2-6 16,-2 2 1-16,3 1-10 15,-3 0-2-15,-2-1-16 16,4 1-6-16,-2 0-20 16</inkml:trace>
  <inkml:trace contextRef="#ctx0" brushRef="#br0" timeOffset="52343.352">11900 5048 128 0,'3'2'49'0,"0"-2"-38"0,2 1 10 16,-2-1 2 0,3 0-7-16,3-1 1 15,3-2-1-15,1 0-1 16,2-1-7-16,2 0-3 15,-2 0 1-15,0 0 3 0,-3-1 2 16,1 1-3-16,-2 0 0 16,-4 1-5-16,2 2-2 15,-3 0-3-15,0 1-1 16,-1 1-25-16,-1 0-9 16,-1 2-14-1,-1-2-41-15,-2 2 12 16</inkml:trace>
  <inkml:trace contextRef="#ctx0" brushRef="#br0" timeOffset="52686.926">11941 5138 96 0,'-2'-4'35'0,"2"1"-27"0,2 2 16 16,-1 1 4-16,2 0-11 16,-1 0-2-16,2 0-5 15,2 0 1-15,2 0-6 16,-1 0 4-16,2 0 3 0,2-2-2 16,-1 2 2-16,4 0-5 15,-2 0 1-15,-2 0-5 16,4-1 0-16,-2 1-1 0,-2-1 1 15,-1 1-2-15,0 0 2 16,-1 0-26-16,-4 0-12 16,1 4-46-1</inkml:trace>
  <inkml:trace contextRef="#ctx0" brushRef="#br0" timeOffset="65959.4939">8657 5630 52 0,'-3'-2'22'0,"3"2"-18"0,2 0 18 0,-2 0 5 16,1-2-1-16,1 1-1 15,1 0-7-15,0-1-3 16,1 1-5-16,1 0-1 16,1-1-5-16,4 1-3 0,1 1 0 15,2 0 3-15,2 0 2 16,2 0 2-16,-1 0 2 0,1 1-3 15,-2-1-2-15,-2 0-2 16,-1 0 0-16,-1 0-2 16,-2 2-1-16,-2-2-13 15,1 1-6-15,-2 0-17 16,-2-1-33 0,1 0 10-16,-4 0 19 15,-1 0 12-15</inkml:trace>
  <inkml:trace contextRef="#ctx0" brushRef="#br0" timeOffset="66310.9969">8698 5729 64 0,'0'-1'27'0,"3"1"-21"0,1-3 12 0,-1 3 5 16,2-1 1-16,1 0 1 15,1 1-8-15,2 0 0 16,0 0-1-16,3 1 2 16,0 0-10-16,2 1 2 0,-2-1 1 0,0 2-6 15,-2-1-3-15,1 0 1 16,-1-1 0-16,1 2-1 15,-1-2-2-15,1 0-8 16,-2 1-5-16,0-2-31 16,-2 0-49-1,-1 1 14-15</inkml:trace>
  <inkml:trace contextRef="#ctx0" brushRef="#br0" timeOffset="69280.289">7784 6072 40 0,'2'0'16'0,"-1"2"-12"0,1-2 5 0,-2 0 4 16,3 1 2-16,0-1 0 16,0 1-3-16,0 1 0 15,1-1 2-15,1 0 1 16,-1 1-2-16,2-1 0 15,0 2-5-15,2-2-3 0,-1 2-2 16,2-1 0-16,0 1-2 16,0 1 2-16,2 0-2 15,-1 0 2-15,1 0 0 0,-1 0-4 16,1 0-1-16,1 0 1 16,0 0 0-16,2-1 1 15,-1-1 0-15,2 0 2 16,0-1 1-16,2-1 1 15,-1 1 2-15,1-1 3 16,-2 2 2-16,0-2-5 16,0 0-4-16,-2 0-1 15,1 0 1-15,-2-2 1 16,1 0 1-16,2-2-5 16,2 0 1-16,1 0-2 0,1 0 0 15,2 0 2-15,-1 1 2 16,-1 0-1-16,1 1 2 15,-2-1 0-15,-1 0 1 16,-2 1-2-16,-2-1-2 16,1 0 1-16,-1 1 1 15,1-1 1-15,-1 0 1 16,1 1-5-16,-1-1 1 16,2 0 0-16,-1-1 2 15,1 2 1-15,-2-1 3 16,1 0-1-16,-2 1 2 15,0-1-4-15,-2 0 0 16,1 2-1-16,-1 0-2 0,-1-1 1 16,0 1 1-16,0 0-1 15,0-1-1-15,0 0 1 16,0 0 1-16,2 0-3 16,-1 0 0-16,3 0 1 15,-1-1 2-15,1 0-3 16,2 1 0-16,-1-1 1 15,-1 0 0-15,1 2 0 16,-1 0 2-16,1-1-3 16,-1 1 0-16,-1 0 3 15,0-1 1-15,-1 1-1 16,-1 0-2-16,1-1-2 16,-1 1-1-16,1 0 4 0,-1-2 1 15,2 2 0-15,0-1-2 16,2 0 1-16,-1 0-1 15,1 1 2-15,-1 0 1 16,2-1-1-16,-1 1-2 16,2 0-2-16,1-1 1 15,-2 1 1-15,0-2 0 16,-1 1 0-16,-1-1 0 16,-1 2 0-16,3-1 0 15,-3-2-3-15,2 3 2 16,-2 0 3-16,1-1 1 15,1 2-1-15,-1 0-2 16,1 0 1-16,-1 0 1 16,-1 0-1-16,0 0-1 0,2-1 1 15,-1 0-1-15,1-1 2 16,-2 0 3-16,-2-1 2 16,2 0 1-16,-1 1-7 15,1-1 0-15,0 0-1 16,0 0 2-16,0 2-1 15,2 0-1-15,-1-1 1 16,1 1-1-16,-1 0 0 16,1-1 0-16,-1 1-3 15,1 0 2-15,-1-1 1 16,1 2 2-16,-1 0-1 16,-1 0 2-16,-1 0-4 15,-1 2 0-15,-1-2 3 0,0 1 1 16,2-1-4-16,-1 0 1 15,2 0 0-15,0 0 0 16,2 0-3-16,1 0 2 16,0 0 1-16,0 0 2 15,0-1-1-15,-2 1-1 16,1 1 1-16,-1 0-1 16,1 2-3-16,-2 1 2 15,0 2-1-15,-1-1-2 16,-2 0 5-16,0 1 1 15,0-1 2-15,0 2 0 16,0-2-5-16,0 0 1 16,1 1 0-16,1-2 0 15,1 0 0-15,0 0 0 0,1 0-3 16,1 1 2-16,1 0 1 16,-2 2 2-16,1 0-1 15,-2-1-1-15,1 1 1 16,1 0-1-16,-2-1 0 15,-2 1 0-15,1 0 0 16,-1-1 0-16,1 0-3 16,-5-2 2-16,0 0 1 15,1 2 0-15,7 5 0 16,-2 0 0-16,0-1 0 16,-1 1 2-16,-1 0-1 15,1-2-1-15,-1 0 1 16,1-1-1-16,-1 0 2 0,1-1 1 15,-2-1-4-15,0-2-1 16,-2 1 3 0,1-2 1-16,-1-1 0 0,-4 0-2 15,0-1 1-15,0-1 1 16,0 0-1-16,2 0-1 16,1 0-2-16,0 0 1 15,-2 0 1-15,-1 0 2 16,0 0 1-16,0 0 1 15,0 0-5-15,2 1-1 16,-1 1 1-16,2-1 0 16,-1 0 3-16,1 1 1 15,0-1-4-15,1 0 1 0,1 1 2 16,2-1 1-16,-2 0 1 16,2 1 0-16,-1-1-2 15,2 2-2-15,-2-2-2 16,1 2 1-16,-2-1 1 15,1 2 0-15,-2-1 0 16,2 1 2-16,-1 0-1 16,1 0-1-16,-2 0-2 15,2 0 1-15,-1 0 1 16,1 1 2-16,-1-1-3 16,-1 2 0-16,-1-2 1 15,2 1 2-15,-2-1-1 16,0 3 2-16,-2-2-2 0,2 3-1 15,-1-1-2-15,-1 1 1 16,1-2 1-16,-1 4 0 16,1-2 0-16,-1 4 2 15,1-3-3-15,-1 3-2 16,-1-1-1-16,0 2 3 16,0-1 0-16,-1 4 3 15,-1-4 1-15,1 3 1 16,-2-3-2-16,0 7 1 15,0-5-2-15,0 8-1 16,0-5 1-16,0 6-1 16,0-5 0-16,0 5 0 15,0-4-3-15,1 5 0 16,1-4 4-16,-1 9 1 0,-1-5 0 16,0 7 1-16,0-6 0 15,0 6 1-15,0-6 0 16,-1 11 0-16,-1-5-2 15,-1 9-2-15,2-8 1 16,-2 7 1-16,0-7 1 16,0 12 1-16,0-8-2 15,0 11-2-15,0-11-2 16,-2 11 1-16,2-10 1 16,0 14 2-16,0-10-1 15,-1 7 2-15,1-10 0 0,-2 12 1 16,2-10-2-1,-1 12 1-15,1-11-2 16,0 12 2-16,0-12-2 0,1 15-1 16,1-10 1-16,-2 13 1 15,-2 27-3-15,4-39 0 16,-1-10-6-16,1 8-3 16,-1-11-12-16,1 10-4 15,-1 22-6-15,1-10 0 16,1-7-14-16,1-22-3 15,1-3-18 1,1 8-19-16,0 11 33 16</inkml:trace>
  <inkml:trace contextRef="#ctx0" brushRef="#br0" timeOffset="71448.163">7355 5027 40 0,'6'-8'16'0,"-3"5"-12"0,0-1 5 0,0 3 4 16,1-2-3-16,2 1 0 16,2-2 2-16,1-2 3 15,3 1-2-15,1-2 2 16,2-2-4-16,5-3 1 0,4-4-3 16,7-3 2-1,5-5-2-15,2-3 0 0,0-1-3 16,1 0-1-1,0 2-3-15,-2 3 3 0,-4 2 4 0,-3 0 1 16,-4 4 2-16,-5 1-6 16,-3 3-2-16,-3 1-2 15,0 2-2-15,-5 1 3 16,-1 2 0-16,-1 2-1 16,-2 1-2-16,-2 0 1 15,1 1-1-15,-2 1 0 16,0 0 0-16,0 1 0 15,0 1 0-15,-1-1 0 16,-1 1 0-16,1-2 0 16,-2 2 0-16,1-1 2 0,-1 0 1 15,0 1-28-15,0 0-10 16,-1 1-38 0</inkml:trace>
  <inkml:trace contextRef="#ctx0" brushRef="#br0" timeOffset="73136.64">11178 5176 52 0,'3'-6'22'0,"0"4"-18"0,1 0 13 16,-1 0 6-16,0 1 3 15,0-2 2-15,2 1-7 16,-1-2-2-16,2-2-9 16,2-2-2-16,2-2-6 0,4-5-2 15,2-4 0 1,4-1 0-16,2 0 2 0,1-1 3 0,4 1 2 16,3 0 8-16,1 1 2 15,1-1-6-15,-1-1-2 16,0-2-3-16,-4-1 1 15,-2 0 0-15,1 0 1 16,-1 1-4-16,-1 5-3 16,-3 2 2-16,3 1 0 15,-3 2-1-15,0-1 1 16,-1-1-4-16,-1 2-2 16,-1 0-1-16,0-1 0 15,0 1 0-15,-3 2 0 16,-1 2-17-16,-3 4-9 15,-5 1-33 1,-6 4-34-16,-3 2 33 16</inkml:trace>
  <inkml:trace contextRef="#ctx0" brushRef="#br0" timeOffset="74850.605">10057 5407 72 0,'1'6'27'16,"1"-2"-21"-16,1 1 12 0,-2-2 5 0,1 2-1 16,0 2-1-16,-1 3-9 15,-1 6-5-15,0 3-2 16,-1 1-1-16,-1 3-2 15,-1-4 1-15,1-1 2 0,1-2-4 16,-1-1-1-16,2-3 2 16,0-1 1-16,0-3 1 15,2-2 0-15,-1 0 9 16,1-4 3-16,-1 0-1 16,1-2 1-16,0 0-9 15,-1-2-2-15,1 0-5 16,-1-1-1-16,1 0 1 0,1-1 0 15,1-1-3-15,2 0 2 16,2-2 1-16,1-1 0 16,1 1 0-16,1 1 0 15,-1-1-3-15,1 2 2 16,-1 1 3-16,-1 1 1 16,0 2-4-16,-1 2 1 15,-1 2 0-15,-1 1 0 16,0 0 0-16,0 1 0 15,-1 0 0-15,-1 1 2 16,1-1-1-16,-2 0 2 16,-2 1 0-16,-1-1 1 15,-1 0 2-15,-2 2 1 0,-2-2 1 16,1 1 0-16,-2-1-2 16,-2-1 1-16,-1 0-2 15,-1-1 0-15,-2-1-3 16,0 1 1-16,0-2 0 15,0-1 1-15,0-1-2 16,1 0-2-16,1-2 1 16,1 0-1-16,0 1-9 15,1-1-4-15,2 0-15 16,1 1-5-16,2-1-29 16,2 0-42-1,4-1 25-15</inkml:trace>
  <inkml:trace contextRef="#ctx0" brushRef="#br0" timeOffset="75553.751">10228 5405 68 0,'2'-6'27'0,"-1"4"-21"0,2-1 16 15,0 2 6-15,0-1-4 16,0 0 0-16,0-1-7 15,0 0 0-15,2-1-6 16,1 0-1-16,0-1-6 16,1 0 2-16,2-1 0 0,0 2 2 15,0 0 0-15,0 3-4 16,-1 2-1-16,-1 3 1 16,-1 2 0-16,-1 0 0 15,-2 1 0-15,0 1-2 16,-2 1-2-16,-1 2 1 0,-1 0-1 15,-2 1 2-15,-2-2 1 16,-1 1 1-16,-3 0 0 16,0-2 0-16,-1-1 0 15,-1-2-2-15,2-2-2 16,-1-3 1-16,2-2 1 16,1-1-1-16,2 0 2 15,1-2-4-15,1 0-2 16,1-2 2-16,2 1 2 15,3-1-2-15,0 1-2 16,2 0 2-16,-1 1 0 16,1 0-2-16,-1 1 0 15,1 0 2-15,-1 2 2 16,2 2-2-16,-1 3-2 16,1 3 2-16,0 1 0 0,1 3 1 15,1 0 0-15,1-1 0 16,0 1 2-16,1-2-1 15,1-1-1-15,-2 0 1 16,1-5-1-16,1-3-36 16,-1-4-13-16,1-3-30 15</inkml:trace>
  <inkml:trace contextRef="#ctx0" brushRef="#br0" timeOffset="78225.113">8779 5018 88 0,'1'-7'33'0,"1"6"-26"0,-2-1 3 16,0 2-2-16,0 0-4 15,0 0-3-15,0 0 0 16,3 2 1-16,0-2 10 16,1 0 4-16,1-3 6 15,2-1 1-15,1-1-1 16,2-2-2-16,1-1-8 15,1-3-3-15,3-1-5 16,4-4 4-16,5-3 4 0,3-3-6 16,3-4-3-16,0 0-2 15,4-1-1-15,2-1 0 16,4 4 0-16,-1 0-3 0,-1 0 2 16,-5 2 1-16,-5 4 2 15,-4 2 1-15,-4 4 3 16,-5 2-3-16,-5 2-2 15,-1 3 0-15,-3 1-1 16,0 1 0-16,-1 1 2 16,-2-1-3-16,0 2 0 15,0-1 1-15,-2 1 0 16,1 0-3-16,1-1 0 16,0 2 2-16,0 0 2 15,-2 0 2-15,1 0 1 16,-2 0-2-16,0 0 1 15,0 0-2-15,0 0 2 0,0 0-2 16,0 0 2-16,0 0-4 16,3 2-2-16,-1-1-1 15,-2-1 0-15,0 0-6 16,0 0-4-16,0 0-12 16,0 0-4-16,0 3-19 15,-2 1-38 1,0 0 18-16</inkml:trace>
  <inkml:trace contextRef="#ctx0" brushRef="#br0" timeOffset="79487.125">9420 5099 88 0,'-4'-1'35'0,"5"1"-27"0,-1-2-2 16,2 1-3-16,1 0-6 0,1-3 2 16,2 0-1-16,3-2-2 15,0 0 3-15,3-1 2 16,-1 0 9-16,2-2 5 15,-2 2 8-15,-1-1 3 16,1 0-2-16,-1-1-1 16,4-3-8-16,2 0-4 15,4-1-6-15,2-1 1 0,4-3 3 16,1-3-5-16,0-2 0 16,1 0 4-16,1-2 3 15,0 0-2-15,-1 1 2 16,2 4-8-16,-1 2-2 15,-1 0-3-15,-1-2 0 16,-1 1 2-16,-1 0 0 0,2-1-3 16,0 0 2-16,0 2 3 15,-3 2 3-15,-4 3-4 16,-3 3-1-16,-4 1 0 16,-2 3 2-16,-4 2 1 15,-2 2 1-15,-2 1 0 16,-3 0 2-16,-2 2-3 15,1 2 0-15,-2-1-3 16,1 0-1-16,1-1 1 16,-1 1 2-16,2-2-3 15,0 1 0-15,0-2-1 16,0 0 0-16,0 0-9 16,0 0-5-16,0 0-17 0,0 0-4 15,2 2-13 1,-2 2-39-16,-2 2 15 15</inkml:trace>
  <inkml:trace contextRef="#ctx0" brushRef="#br0" timeOffset="83739.652">10834 5540 116 0,'1'-3'44'0,"-1"3"-35"0,2-3 16 15,-2 3 4-15,0-1-5 16,0 0 0-16,-2-1-9 15,1 1-4-15,-4-2-6 16,2 1-4-16,-4-1 0 0,1 2-1 0,-3 1 0 16,1 0-3-16,-1 2 2 15,2 1-1-15,-3 4-2 16,3-2 3-16,-2 6 0 16,1-2 1-16,2 3 0 15,0-3-3-15,2 3 0 16,1-1 2-16,1 1 0 15,1-3 1-15,2 2 2 16,1-3-3-16,2-1 0 16,-1-1 5-16,3-2 2 15,0-1-2-15,2-4-1 16,2-3-1-16,-2 0-2 16,-2 0 3-16,2-3 0 15,-2 2 1-15,0-5 2 16,0 2-1-16,0-2 0 0,-2 2 1 15,-1-3 3-15,0 2-4 16,-1-1-1-16,-2 2 0 16,0 2 2-16,0 0-3 15,0 2 0-15,0 0-3 16,0 3-3-16,0 1-1 16,0 3 0-16,0-2 0 15,1 6 3-15,1-2 0 16,1 4 3-16,-2-2-1 15,2 2-1-15,-1-1-2 16,1 3 1-16,0-3 1 16,0 3 0-16,0-3 2 15,1 1 1-15,1-2-6 16,1-1-2-16,-2 0-16 0,2-4-6 16,-1 1-22-1,2-4-48-15,-1-1 10 16</inkml:trace>
  <inkml:trace contextRef="#ctx0" brushRef="#br0" timeOffset="84290.173">10906 5393 116 0,'-2'-2'44'0,"2"1"-35"0,3-2 12 16,-1 3 1-16,1-1-6 16,0-2-1-16,1 1-1 15,2-1 2-15,0 0-9 16,0 1-2-16,2 0 1 0,-1 1-3 15,1 0 0-15,-2 1-1 16,0 0 1-16,0 1-4 16,-2 0 0-16,-1 2 1 0,-1 1 2 15,-2 0-3-15,-2 1 0 16,-1 1 3 0,-1 0 3-16,-1 1-2 0,-1 0-2 15,0-1 0-15,0 1 1 16,0 0-1-16,0-1-1 15,0 0-2-15,2-2 1 16,1 0 3-16,0-2 1 16,1 1-4-16,2-3-1 15,0 0 1-15,3 0 0 16,2 0 3-16,-1 0 1 16,2 1 1-16,2-1 0 15,-1 2-2-15,2-1-2 16,-1 0 1-16,-1 1-1 15,1-1 0-15,-2 1 0 0,0 0-36 16,-2 1-15-16,-1 0-29 16</inkml:trace>
  <inkml:trace contextRef="#ctx0" brushRef="#br0" timeOffset="90677.7429">8107 5060 164 0,'-7'-4'63'0,"7"3"-49"0,0 0-6 16,0 1-7-16,1 0-2 16,1 0 0-16,-1 0 1 15,2 0 0-15,0 0 0 16,0-3 0-16,2 2 0 0,1-3 4 15,1-2 2-15,1-3 6 16,1-3 3-16,1-1 0 16,4-2 4-16,1 0-5 15,1-2 2-15,2-1-5 16,2 1-1-16,1-2-6 0,0 1-3 16,3-4 0-16,-1 0 1 15,1-4-1-15,1 1-1 16,4 1 1-16,-1 0-1 15,-2 4-3-15,-5 5 0 16,-5 4-7-16,-4 6-4 16,-4 6-17-16,-8 6-7 15,-5 5-49 1</inkml:trace>
  <inkml:trace contextRef="#ctx0" brushRef="#br0" timeOffset="91444.9659">10350 5124 152 0,'-5'3'57'0,"7"-2"-44"0,1 3-4 16,0-2-2-16,0-1-2 15,3-1 2-15,0 0 3 16,0-1 1-16,1-2-5 16,1 0 0-16,1-1 4 0,1-2 3 15,1-5 2-15,0-4-4 0,2-3 1 16,4-5-3-16,2 0 0 16,5 1 1-16,2-4 1 15,2-3-1-15,1-3 1 16,1-3-6-16,1 2-3 15,2 1-1-15,-1 4 1 16,-4 2-12-16,-2 2-3 16,-5 4-16-16,-4 5-4 15,-5 3-23-15,-3 3-7 16,-5 0-10 0</inkml:trace>
  <inkml:trace contextRef="#ctx0" brushRef="#br0" timeOffset="92962.663">11179 5439 72 0,'3'-6'30'0,"0"3"-24"0,2-2 13 0,-1 3 2 16,2 0-5-16,2-2 1 15,1 0-6-15,3 1-1 16,0 0-4-16,1 2 1 16,1 1-4-16,-2 1-2 15,0 2 0-15,-2 1 3 0,-2 1 2 16,-1 3 4-16,-1 3 1 15,-3 2-1-15,-1 4 1 16,-4 1-4-16,-1 1 1 16,-3 1-5-16,-1-4 0 0,-2-1-1 15,0-3 1 1,-2-2 0-16,1 0 3 16,1-1-3-16,0-2 0 0,1-1 1 15,-1 0 0-15,5-2-2 16,-1 0-2-16,2-2 1 15,0 1-1-15,2 0 0 16,-1-2 0-16,2-1 0 16,0 0 2-16,3 0 1 15,0 1 3-15,0 1-3 16,2-2 0-16,-1 1-3 16,5 2-1-16,0-1 1 15,2 1 0-15,-1 0 0 16,2 1 2-16,2-2-1 15,-2 1 2-15,0 0-4 0,0-2 0 16,-2-1 5-16,-1 0 2 16,-1-1-2-16,-1 1-1 15,-1 0-1-15,-1 0-2 16,-1 1-48-16,-1 2-22 16,0 1-16-1</inkml:trace>
  <inkml:trace contextRef="#ctx0" brushRef="#br0" timeOffset="95933.135">10506 5468 72 0,'-1'-2'30'0,"2"4"-24"0,-1-1 4 0,0-1 1 0,0 3-3 16,0-2 1-16,0 3-3 16,0 0-1-16,0 3 1 15,0-2 1-15,0 6 3 16,0-2 1-16,0 6-1 16,0-5-1-16,0 5-3 15,0-3-1-15,0 3-3 16,0-3 1-16,-1 4-2 15,-1-3 4-15,1 2 1 0,-1-3-2 16,2-2-1-16,0-2-19 16,0-4-9-16,0 0-18 15,2-5-28 1,-2 0 20-16</inkml:trace>
  <inkml:trace contextRef="#ctx0" brushRef="#br0" timeOffset="96231.576">10424 5585 52 0,'-7'7'19'0,"7"-7"-15"0,-1 6 12 0,1-4 7 15,0 0-6-15,0 1-2 0,1 0 3 16,1-2 2-16,3 0-6 15,-2 1-3-15,4-1-4 16,-1-1 0-16,3-1 0 16,-1-1 1-16,4 0-4 0,-2 0-3 0,5 0 2 15,-3-1 0 1,3 0 3-16,-3 1-5 16,3-1-1-16,-3 0-31 15,2-1-54 1,-4 2 8-16</inkml:trace>
  <inkml:trace contextRef="#ctx0" brushRef="#br0" timeOffset="96798.326">10996 5554 88 0,'-3'0'35'0,"1"0"-27"0,1 2 9 15,1-2 4-15,0 0-6 0,0 2 0 16,0-2-3 0,1 2 2-16,2-1-5 15,3 0-1-15,2-1-4 16,1 0 4-16,1 0 4 0,2-1-6 16,2 0-3-16,-1-1 0 15,2 1 2-15,-1 0-2 0,-2 1 0 16,-2-2-1-16,-1 2-2 15,1 2 1-15,-3-1-1 16,-1 2-25-16,0-1-10 16,2 1-37-1</inkml:trace>
  <inkml:trace contextRef="#ctx0" brushRef="#br0" timeOffset="97599.224">11525 5516 104 0,'-3'-8'38'0,"1"6"-29"0,-2 0 12 0,2 2 4 16,-1 0-9-16,-1 1-4 15,-2 2-5-15,-3 2-2 16,1 4-3-16,-1 2-2 0,-3 1 1 16,3 1-4-16,0 1 0 15,1-1 2-15,1 2 0 16,2-1-2-16,2 0 2 15,2-2 1-15,1-3 0 16,1-2 0-16,4-3 2 0,1-3 1 16,1-4 3-16,1-1 3 15,-1-2 2-15,1-1-1 16,1-1-1-16,-5-1-1 16,3-1 0-16,-3 1-2 15,-1 0-1-15,-1-1-1 16,2 2 0-16,-1 0-2 15,-1 2 1-15,-1 0-2 16,-1 2-1-16,3 2-2 16,-1-1 1-16,-1 2-1 15,-1 1 0-15,3 1 2 16,-1 2 2-16,-1 1-3 16,-1 2 0-16,0 4-1 15,-1-1 0-15,-1 2 0 0,1 1 0 16,1 0 2-16,0 0 2 15,1 0-3-15,2 0-2 16,0-3 2-16,2 0 0 16,1-1 3-16,1-1 3 15,1-3-7-15,-1-1-3 16,1-3-26-16,-1-3-10 16,1-4-32-1</inkml:trace>
  <inkml:trace contextRef="#ctx0" brushRef="#br0" timeOffset="98233.5399">11639 5417 68 0,'-3'-8'27'0,"3"5"-21"0,-3-1 21 16,0 3 9-16,3 1-13 15,-2 0-4-15,1 0-10 16,-1 2-1-16,1 2-5 15,-1 2 0-15,-1 3-1 16,3 4-2-16,-1 5 3 0,-1 2-4 16,1 1 0-16,1 2 1 15,-2-2 0-15,2-1 0 16,0-2 2-16,-1-2-1 0,1-2 2 16,0 0-2-16,0-4-1 15,0 0 3-15,0-4 2 16,0 0-2-16,0-2 0 15,0-2-1-15,0-2-2 16,3-2 7-16,0-2 5 16,1-2-6-16,1 0-1 15,1-2-1-15,0 0 0 16,0 0 0-16,4 0 0 16,-1 1-2-16,0 0 1 15,-1 2 0-15,2 1 1 16,-1 1-2-16,0 2 1 15,-1 1-4-15,2 3-2 16,-1 1 4-16,0 0 1 16,-1 1-3-16,-4 0 1 15,2 2 2-15,-1 1 3 0,-2 0 2 16,-3 0 1-16,-3 0 0 16,1 0 2-16,-2 0 1 15,-4 0 1-15,-4-1-2 16,2-2 1-16,-5-1-2 15,1 0 0-15,-1-1-8 16,2-2 0-16,-1-1 1 16,2 0 1-16,2-1-4 15,-1-1-1-15,1 1-21 16,2 0-8-16,2-2-28 16,3-1-13-16,5 0-12 15</inkml:trace>
  <inkml:trace contextRef="#ctx0" brushRef="#br0" timeOffset="98983.555">11630 5323 64 0,'0'-5'27'0,"0"2"-21"0,-2 1 12 0,2 0 3 16,0 1 0-16,0 0 2 0,0 1-7 16,-1 0 1-16,1 1-6 15,-2 2 1-15,2 1-5 16,-1 1 1-16,1 2-5 16,-2 2 0-16,-1 0 3 0,3 2-3 15,-1 1 0-15,1 1-3 16,-2 2-3-16,1 2 4 15,-1 3 1-15,2 2-3 16,-1 1-1-16,1-1 3 16,0 1 3-16,0-4-3 15,0-3-1-15,1-2 2 16,1-2 3-16,-1-2 0 16,1-2 0-16,-2-2-32 15,0 0-14-15,0-2-30 16</inkml:trace>
  <inkml:trace contextRef="#ctx0" brushRef="#br0" timeOffset="100701.4449">10092 5777 8 0,'6'-8'5'0,"-3"7"-4"0,1 0 9 0,-4 1 5 16,5 1 2-16,-1 0-1 16,1 2 3-16,-1 0 2 15,2-1-2-15,0 0-2 16,2-1-3-16,-1-1 1 0,2 0-2 16,2 0 2-16,-1-1-6 15,1-1-1-15,-1 1-2 16,1 1-1-16,-1 0-3 15,1 0-4-15,1 1 1 0,1 2 1 16,2 0 2-16,3-1-1 16,0 1-1-16,0-2 1 15,2 1-1-15,-1-2-3 16,1 0 2-16,-2 0 3 16,-1 0 1-16,-2 2-1 15,0 1-2-15,0 0 1 16,0 1 1-16,1 0-3 15,1-2-2-15,1 1-1 16,3 0 3-16,0-1 2 16,0 0 4-16,0-1-2 0,-2-1-2 15,1-1 0-15,2 1-1 16,-1 0 0-16,0 0 0 16,2 0-3-16,-1 1 2 15,3 0 1-15,-1 2 2 16,-2 0-1-16,-1-2 2 15,0-1-4-15,2 0-2 16,1-1 2-16,1-1 2 16,1 1 0-16,-1 0 2 15,-1-1 0-15,-1 2 1 16,-2 0 2-16,-2 0 1 16,-2 0-6-16,-2 0 0 0,0 2 1 15,-1-2 1-15,1 0-1 16,0 0-2-16,1-2 5 15,2 1 1-15,2-2 0 16,-1 1-1-16,1-2-3 16,-1 0-2-16,-1 0 3 15,-1 0 0-15,-1 1-1 16,1 0 1-16,-1 1-2 16,-1-1-1-16,5 2 1 15,-2-1 1-15,3 1-3 16,1 0-2-16,0-1 2 15,-1 0 2-15,-2 0 0 16,-1 0 2-16,-1 0 4 16,-2 1 4-16,-3 1-2 15,3 0 0-15,-2 1-5 0,2 2-1 16,0-2-3-16,0 2-3 16,2 0 4-16,-2-1 1 15,1 1 0-15,-1-2-2 16,2 2 1-16,-2-2 1 15,-2-2 1-15,-1 0 1 16,-3-1-2-16,-1 1-2 16,-4 0 3-16,2 1 0 15,-3 0-10-15,-3 0-3 16,-1 1-37-16,-2 0-16 16,-3-1-23-1</inkml:trace>
  <inkml:trace contextRef="#ctx0" brushRef="#br0" timeOffset="101451.687">11002 5907 104 0,'-2'-2'38'0,"2"2"-29"0,0 3 3 16,0 0 1-16,0 1-2 16,0 4 1-16,0 2-2 0,0 4-1 15,2 1-3-15,-1 2-1 16,1-1-3-16,1 0 3 0,0 1 4 16,-2 2-3-16,1 4 2 15,-1 1-3-15,-1 1 0 16,0 0-3-16,-1-1 1 15,-1-2 0-15,1-3 1 16,-1-2 0-16,2-5 0 16,0-3-13-16,0-1-4 15,2-2-23 1,-1-4-48-16,2-3 2 16</inkml:trace>
  <inkml:trace contextRef="#ctx0" brushRef="#br0" timeOffset="102170.538">11148 5991 96 0,'3'-7'35'0,"-2"6"-27"0,4-6 16 16,-4 6 6-16,2-2-10 16,0-1-3-16,2-1-6 0,-1 0-2 15,2-1-5-15,0 2 2 0,2 0 3 16,-1 3-1-16,1 1 1 16,-1 2-3-16,1 2-1 15,-1 3-3-15,-1 0 1 16,2 2 0-16,-2 3 3 15,-2 0-1-15,-2 0 0 16,-2 2-6-16,-3 2 1 16,-2 2 0-16,-1 4 0 15,0-1 2-15,-1 2 3 16,-1-2-2-16,1-2-2 16,-2-2 0-16,1-2 1 15,1-3 3-15,-1-1 2 16,1-5-3-16,-1-3-3 15,-1-3 0-15,0-3 1 0,2-1-1 16,1-2 2-16,1-5-4 16,4 0-2-16,1 0-1 15,1-1 3-15,2 2 0 16,2-1 1-16,-1 2 0 16,1 1 0-16,1 1-5 15,0 2 1-15,0 1 2 16,1 0 3-16,1 2-5 15,1 2 1-15,0 3-1 16,0 1 2-16,0 4 1 16,0 3 3-16,0 2-3 15,0 2 0-15,-2-1 3 16,1 1 3-16,-1-1-2 0,-1-1 0 16,0-4-1-16,2-1 1 15,-1-1-2-15,2-3-1 16,2-3-8-16,1-3-3 15,1-6-58 1,2-7-48-16,2-5 38 16</inkml:trace>
  <inkml:trace contextRef="#ctx0" brushRef="#br0" timeOffset="111810.222">10731 6653 72 0,'0'1'30'0,"0"-1"-24"0,2 0 6 0,-1 0 0 16,2 0-7-16,2 2-1 15,1-1 2-15,1 0 1 16,4 1 3-16,1-1 1 16,2 0-1-16,-1 1 1 15,2-1-4-15,2 2 1 16,-2-2-5-16,0 0 0 15,-2 2-1-15,1-3 1 0,-2 1 2 16,-2 1-2-16,-1-1 0 16,0 0 1-16,-1 1 0 15,-2-1-35 1,-2 1-50-16,-1-2 10 16</inkml:trace>
  <inkml:trace contextRef="#ctx0" brushRef="#br0" timeOffset="112191.508">10749 6791 64 0,'2'-3'27'0,"1"0"-21"0,1 1 12 0,-1 0 5 15,2 1-10-15,1 0-4 16,2 1-4-16,-1 1-1 16,2 2 2-16,2-1 1 15,1 2-1-15,0 2-1 16,1-1-1-16,1-1 2 15,-1 0-1-15,-1-1 2 16,-1-2-2-16,-2-1 0 16,0-1-14-16,0-1-7 15,-2 0-42-15,2-2-20 16</inkml:trace>
  <inkml:trace contextRef="#ctx0" brushRef="#br0" timeOffset="113044.308">11397 6617 108 0,'-2'-3'44'0,"2"2"-35"0,0-2 9 0,0 2 4 15,0 0 2-15,-1-1 3 16,-1 0-6-16,-1-1-2 0,0 0-11 16,-1 1-1-16,-4 0 3 15,-2 1-6-15,-2 0 0 16,-2 1-2-16,-1 2-2 0,0 2-2 16,0 2-1-16,2 3-1 15,-1 3 0-15,4 3 0 16,-1 1 3-16,2 2-2 15,3 0 1-15,2-1 2 16,1 1 0-16,1-1-3 16,2 0 2-16,2-1 1 15,1-1 0-15,1-3 0 16,1-3 0-16,1-2 0 16,1-3 0-16,2-4 0 15,3-3 0-15,0-2 0 16,2-3 0-16,1-3-3 15,-2-1 2-15,-1-2 1 16,-1-4 2-16,-2 0-1 16,-2-2-1-16,-1 0 1 0,-3 1 1 15,0 0-1-15,-1 6 2 16,-1 1-4-16,-1 2 0 16,0 2 1-16,0 3 2 15,0 1-3-15,0 1 0 16,0 2 1-16,0 1 0 15,0 0 0-15,0 4 0 16,0 1 2-16,2 3 1 16,-2 3-1-16,0 1-2 15,0 4 1-15,0 1 1 16,0 1-1-16,0-1-1 16,0 2 1-16,0 0-1 15,1-1-3-15,2 1 2 16,0-2 3-16,0-2 3 0,5-3-2 15,-2-3 0 1,1-3-8-16,2-5-4 0,0-5-33 16,2-4-12-16,-2-1-19 15</inkml:trace>
  <inkml:trace contextRef="#ctx0" brushRef="#br0" timeOffset="113325.4159">11513 6697 140 0,'-2'2'55'0,"2"-1"-43"0,2-1 3 0,1 1-1 16,-2-1-3-16,5 0 1 15,-1-1-4-15,4 0-3 16,0-1-2-16,1 1-3 0,1 0 1 15,-2-1-1-15,1 1 2 16,-2 0 1-16,2-1 1 16,1 0 0-16,-1-1 0 15,2-1-9-15,0-2-4 16,0 0-44-16,0 0-44 16,-4 0 24-1</inkml:trace>
  <inkml:trace contextRef="#ctx0" brushRef="#br0" timeOffset="114110.513">11798 6438 124 0,'-2'0'49'0,"2"4"-38"0,-3 0 1 16,3-1 1-16,3 1-3 0,-1 3 4 15,-2 1-5-15,0 2-1 16,3 2-4-16,-3 3-1 0,1 2 3 16,-1 3-3-16,0 3-2 15,2 1 2-15,-2 0 0 16,0 0 1-16,0-1 0 15,0-2 0-15,0-2 0 16,0-3-2-16,0-3 1 16,0-2 0-16,1-3 1 15,-1-1-2-15,2-2-2 16,-2-2 1-16,0-3-1 16,0 0 2-16,0-2 1 15,1 0-1-15,-1-1 1 16,0-1-4-16,0 0 0 15,3-1 1-15,-1-2 0 0,1 0 0 16,0 1 2-16,1-1-3 16,1-1-2-16,1 0 2 15,0 0 2-15,2 1 0 16,-1 0-1-16,4-1 1 16,-2 3-1-16,0 2 0 15,1 2 0-15,-1 1 0 16,-1 1 0-16,2 2 0 15,-2 1 0-15,-2 3 2 16,0 0 3-16,-2 1 0 16,-2 0 0-16,2 0-1 15,-4 1 2-15,3 2-3 16,-3 1 0-16,-3 1 1 16,3 0 2-16,-4 1 3 0,2-2 5 15,-2-2-2-15,-2 0 3 16,-3-4-4-16,1 0 1 15,-2-4-3-15,-2-2 0 16,0-2-5-16,-2-2-3 16,2-2-9-16,-1 1-3 15,0 1-12-15,0 0-3 16,2 1-13-16,5 1-5 16,0-1-36-1,3 0-29-15,3-1 44 16</inkml:trace>
  <inkml:trace contextRef="#ctx0" brushRef="#br0" timeOffset="114744.3">11939 6413 104 0,'-3'-7'38'0,"3"6"-29"0,0 1 3 0,0 0 3 15,0 0-5-15,3 0 0 0,0 1-2 16,2 0 2-16,-1 2-5 15,2 1-1-15,2 1-2 16,-1 2 3-16,4 1 1 0,-1 4 2 16,2 0 2-16,-1 0 4 15,-1 2 1-15,-2 0-4 16,2 4 1-16,-2 3-3 16,-2 3 2-16,-2 3-2 15,-2-1 0-15,2 1-3 16,-2-2 1-16,-2 2-2 15,0 0 2-15,0 0-4 16,-2-1 0-16,1-2 3 16,-2-1 1-16,1-3-3 15,-1 0-3-15,3-3 0 16,-1-1-1-16,-1-1-11 16,-1-3-5-16,2-2-10 0,-2-2-1 15,3-2-24 1,-3-2-7-16,1-5-13 15</inkml:trace>
  <inkml:trace contextRef="#ctx0" brushRef="#br0" timeOffset="115328.028">12100 6375 96 0,'-2'-6'38'0,"2"4"-29"0,0 0 12 15,0 0 4-15,0 1-5 16,0-2 1-16,2 1-3 15,-2-1 0-15,4-1-9 16,1 0-1-16,-1 0-1 0,2 0 3 16,0 0 4-16,3 0-6 15,-3 1 0-15,3 1-4 16,-1 0-1-16,-1 4-1 0,-1 0-2 16,-1 4 3-16,-4 2 0 15,2 1-1-15,-3 3-2 16,-3 0 1-1,2 0 1-15,-2-1 1 0,-3-2 1 16,1-1-2-16,2 0 1 16,-1-1-2-16,-1-2-1 15,2 1-2-15,2-1-1 16,-1-1 2-16,4 0 0 16,1 0 3-16,3 0 1 15,1 1-4-15,4-1-1 16,1 0 3-16,0 0 1 15,0 0 2-15,0 0 0 16,0-1-2-16,-1-2-2 16,-2-1 3-16,-2-1 2 0,1-3-35 15,-4-4-17-15,-1-3-49 16</inkml:trace>
  <inkml:trace contextRef="#ctx0" brushRef="#br0" timeOffset="116030.075">11248 6373 56 0,'-1'-6'22'0,"-1"5"-18"0,1-2 13 0,1 2 4 16,0 0 2 0,0-1 3-16,0 1-3 15,-2 0 0-15,-1 1 1 16,0 0 0-16,-1 2-9 16,-2 2-2-16,-2 3-7 15,-1 5-4-15,0 3-1 0,0 3-4 0,0 2 2 16,0 5-1-16,0-1 0 15,2 4 2-15,-1 4 2 16,4 0-1-16,-1 0-1 16,1-2-2-16,2-2 1 15,2 2 3-15,2-3 1 16,1 1-4-16,0-2-1 16,1 0 1-16,1-4 2 15,1 0 0-15,1-4-1 16,1-2 3-16,1-2 0 15,0-2-17-15,0-4-5 16,0-1-22 0,0-3-46-16,0-2 9 15</inkml:trace>
  <inkml:trace contextRef="#ctx0" brushRef="#br0" timeOffset="116613.059">11134 7088 96 0,'-1'-1'35'0,"4"1"-27"0,0-1 11 0,-2-1 5 16,2 0-7-16,0-1-2 16,2-1-4-16,1 0-2 15,1 0-8-15,4 1-2 16,4 2 0-16,3 1 0 0,4 0 3 16,5 0 1-16,0 0 3 15,0-1-1-15,3-1 0 16,3 0 5-16,5-1 4 15,-1 0-1-15,1 1 2 16,-5-1-2-16,0-1 0 16,5 0-5-16,-1 0 0 15,1 1-5-15,-2 1-2 0,-3-1 2 16,-2 0 0-16,1 1 1 16,1 0 0-16,3 1 0 15,0 2 0-15,-3 1 0 16,0-1 0-16,-4 0-5 15,1 1 1-15,-5-2 9 16,2 0 3-16,-3 0-3 16,-3 1-3-16,-3 0 1 15,-1 1 0-15,-5-1-1 16,-3 0-1-16,-3-1-17 16,-1 2-6-16,-1-2-27 15,-4 0-8-15,-4 0-48 16</inkml:trace>
  <inkml:trace contextRef="#ctx0" brushRef="#br0" timeOffset="117146.107">11502 7185 104 0,'0'0'41'0,"0"1"-32"0,3 3 6 15,-3-1 3-15,2-1-6 0,1 2-2 16,0 3 3-16,0 1 2 15,-2 4 0 1,4 4 4-16,-2 3-11 0,0 2 4 16,-3 0 4-16,0 2-4 0,0-2 1 15,3 2-8-15,-3 0-1 16,0 0-2-16,0-2 1 16,1-1 0-16,1-3 1 15,-1-2-11-15,-1-3-5 16,0-4-16-16,0-4-5 15,0-4-32 1,0-5-32-16,0-3 33 16</inkml:trace>
  <inkml:trace contextRef="#ctx0" brushRef="#br0" timeOffset="117779.784">11645 7225 148 0,'4'-10'55'0,"-1"8"-43"0,0-4 14 16,2 5 4-16,-2 0-6 15,1-1-2-15,-1 0-10 0,3 0-3 16,-1 1-5-16,4 1-3 0,0 0 2 16,-2 1-2-16,4 2-1 15,2 0 3-15,-2 1 0 16,-1 1-4-16,-1 2 1 16,-1 2 2-16,-4 2 3 15,2 2 0-15,-3 3 0 16,-3 1-3-16,-1 2 1 15,-4 0 0-15,-2-2 1 16,-4 0-2-16,-4 2 1 16,2-2 0-16,-2 1 1 15,1-2-2-15,2-1-2 16,2-2 1-16,1-1-1 16,1-1-3-16,2-3 2 15,3 0-1-15,2-2 0 0,-1 0 4 16,4-2 1-16,1 0-4 15,1-2 1-15,4 1 2 16,2-2 3-16,4 2-2 16,1 0-2-16,1-1 0 15,4 1 1-15,-4 0-1 16,2-1-1-16,-3 1 3 16,-1-2 0-16,-2-1 1 15,-2 0 2-15,-2 2-5 16,3-1-1-16,-2 0-35 15,1 2-15-15,-1 0-56 16</inkml:trace>
  <inkml:trace contextRef="#ctx0" brushRef="#br1" timeOffset="121933.021">12256 6064 124 0,'-3'-2'46'0,"-1"2"-35"0,4 0 5 0,0 0 2 0,-2 1-8 16,-2 0-3-16,2 1 9 15,-2-1 4-15,-2 0-10 16,-2 1 5-16,-2-1 3 0,-2 0-6 16,-4 2 1-16,0 1-6 15,-2 1-2-15,0 2-2 16,-2 0 0-16,-1 1-2 15,-1 0-1-15,-1-2 1 16,-1 1-1-16,-1 0 0 16,4-1 2-16,-2 1-1 15,2 0 2-15,2-2-2 16,-1 0 2-16,1 1-4 16,-4-1-2-16,2 0-1 15,-2 1 3-15,1-1 0 0,-1 1 3 16,2-1-3-16,0 0 0 15,5 2 1-15,-1-2 0 16,2 1 2-16,2-1 1 16,-2 0-4-16,0 1-1 15,-2-1 1-15,-2 0 0 16,2-1 3-16,-1 0 1 16,-1 0-4-16,1-1 1 15,-2 0 0-15,4-1 2 16,-1 1-1-16,0 0-1 15,2-1-2-15,0 1 1 0,-1 0-1 16,-2-1 0-16,-2 1 0 16,-1 0 0-16,0-1 2 15,2 1 0-15,-1 0 0 16,1-1 2-16,1 1-1 16,1 0 2-16,2-1-2 15,2 1 2-15,-1-2-4 16,1 2-2-16,-2 0-1 15,-2 1 3-15,1 0 0 16,-3 0 3-16,1 1-1 16,0 0-1-16,-1 1 1 15,2-1-1-15,-1 0 0 16,5 1 2-16,-2 0-3 16,1 2 0-16,-1 0-1 0,0 2 0 15,-3 2 2-15,-1 1 0 16,-4 2 0-16,2 1 0 15,0-3-3-15,2 1 2 16,2 0 1-16,1 2 2 16,2 2-6-16,0 2 1 15,4 1 1-15,-1 0 1 16,4 1 1-16,-1-1 0 16,2 0-3-16,0-1 2 15,2-2 1-15,1-1 2 16,0 2-3-16,1 0-2 15,2 6 2-15,-1 0 2 16,-1 1-2-16,2 2-2 16,0-2 2-16,0 2 2 0,0-2 0 15,0-1-1-15,0 1 1 16,2-1-1-16,-1-1-3 16,2-1 0-16,-1-1 2 15,-1 0 0-15,1-1 1 16,1-1 0-16,-2-1 0 15,2 0 0-15,0 1 0 16,2 2 0-16,-1 1-7 16,2 0 0-16,0-2 1 15,0-1 3-15,2-1 2 16,-2-2 3-16,0-1-3 16,0 0 0-16,0-3 1 15,0 1 0-15,0 1 0 0,0-1 0 16,2 1 0-16,-1 1 2 15,1 1-1-15,1 1-1 16,0-1-2-16,0-1 1 16,0 0 1-16,0-1 0 15,0-2-3-15,-2-1 2 16,1-1-1-16,-1-1 0 16,1 0 2-16,-1-2 2 15,1 0-1-15,-1-2-1 16,1 1 1-16,-1 0-1 15,2 0-3-15,2 1 2 16,-1 0 1-16,2 0 2 16,2 1-3-16,1 0 0 0,0-1-1 15,1 0-2-15,1-1 3 16,1-2 2-16,-2 1-2 16,-2-2 0-16,-1 2 3 15,0 0 1-15,-1-1-1 16,1 0-2-16,1 1-2 15,2-2 1-15,2 0 1 16,2 0 0-16,1-2-3 16,1 1 0-16,1 0 2 15,-2-2 2-15,-2 3-2 16,-2-1 0-16,-1 1 1 16,1-2 2-16,-1 1-3 15,1 0-2-15,1-2 2 16,1 0 2-16,4 1-2 0,1-1 0 15,-1 0 3-15,1 1 1 16,-3-1-4-16,0 0-1 16,0 1 1-16,1-2 0 15,1 0 1-15,-2-2 2 16,3 1-1-16,-2 1-1 16,1 0 1-16,-2-1-1 15,-2 1 2-15,-1-2 1 16,0 1-1-16,1-2-2 15,5 1 1-15,-2-4 1 16,1 0-1-16,-1-1 2 16,-1-1-2-16,3-3-1 15,-3 1 1-15,-3-1-1 0,-4-1 0 16,1 0 0-16,0 0 0 16,-2 0 2-16,-1 0 3 15,2 0 4-15,-2-1-9 16,4-1-2-16,-1-1-1 15,0 1-2-15,-1-4-1 16,-2 0 1-16,2-1 1 16,-4 0 2-16,-1 1 3 15,-1-1 4-15,1 2 2 16,-3-1 3-16,0 1-5 16,-2-2-3-16,2-2-1 15,-1-1-1-15,-1 0-3 16,2-4 2-16,-1 4 1 0,-2 0 2 15,0 1 1-15,-3 1 3 16,0 1 6-16,-2 1 4 16,-2-4-8-16,4 1-2 15,-5-3-6-15,4-2-1 16,-1 4 1-16,-1-1 0 16,3 3 0-16,0 1 2 15,0 1-3-15,0 0-2 16,0 2 2-16,0-1 2 15,0-2 2-15,-1-1 1 16,-2 0-5-16,3-3-1 16,0 2 3-16,0 0 1 15,4-1-5-15,-1 2 0 0,0 2 1 16,2 0 3-16,1 1 0 16,-2 1-1-16,1 0-2 15,-1 0-1-15,-2 0 2 16,2-2 2-16,1 0 0 15,-2 2 2-15,0 0-2 16,1 1-1-16,-1 2-2 16,0-1 1-16,2 4 1 15,-2-1 0-15,-2 2 0 16,-1-1 2-16,0 2 5 16,0 0 4-16,-1 0-4 15,-2-1-2-15,3-2-2 16,0-1 0-16,0-1-7 15,0-2 1-15,3-1 1 0,0-3 1 16,0 2 1 0,1 0 0-16,1-1 0 0,-2 4 0 15,1 0 0-15,2 4 2 16,-1 0-1-16,-2 1-1 16,-2 1 1-16,4 0 1 15,-4 0-3-15,2 0-2 16,-1 1 4-16,-2-1 1 15,0 0 0-15,-2 0-2 16,-1-1 3-16,-3 0 2 16,2-3-2-16,-2-2 0 15,0-2-1-15,0 1 1 16,-2 2-2-16,5 0 2 0,-1-1-4 16,-1 2 0-16,1 2-1 15,-1 0 0-15,4 2-7 16,-2 2-2-16,-2 0-7 15,-1 2-2-15,-1 0-5 16,-4 0-1-16,-2 0-15 16,-7 0-6-16,-1 2-24 15</inkml:trace>
  <inkml:trace contextRef="#ctx0" brushRef="#br1" timeOffset="124333.713">12312 1550 132 0,'-5'-7'52'0,"2"5"-41"0,-1-1-4 0,4 2-7 15,-3-2-12-15,-2 0-3 16,-2 1 6-16,-4 0 2 16,-1-2 5-16,-1 2 3 15,-2-1 6-15,-2 0 4 0,2-1-2 16,-2 0 0-16,1 2-5 16,-2-1-3-16,3 3 0 15,-2 1-1-15,-2 3 0 16,1 3 0-16,-5 0 0 15,2-1 0-15,-1 2 0 16,-2 0 2-16,1 2-3 16,1 0-2-16,1 0 2 15,1 2 2-15,-1 0-2 16,3 1-2-16,-4 3-1 16,5-1 3-16,-3 2 2 15,4 2 2-15,-4 0-1 16,5-2 1-16,-1-1-4 15,1-1 0-15,1-2 1 0,1 0 2 16,2 1-1-16,-1 0-1 16,3 5-2-16,2-3-1 15,1 3-1-15,1 2 3 16,1 2 0-16,4 0 1 16,0-1 0-16,3 0 0 15,0-1 0-15,1 0 2 16,2 2-1-16,-1 2-1 15,-1 1 1-15,1-1-1 16,-1 1 2-16,-2-2 1 16,2-2-4-16,-1 0-1 15,2 0 3-15,-2 2 1 16,4 2 2-16,1 0 0 0,-2-1-2 16,3-3 1-1,-3 1-4-15,3-2 0 0,-3 1 1 16,-2-2 0-16,-1 1 2 0,0 3-1 15,-3 4-1-15,3 3 1 16,-1 0-1-16,1-1 0 16,0 6 0-16,1-2 0 15,1-4 0-15,-2 0 0 16,0-2 2-16,-3-6-1 16,0 0-1-16,0-2 1 15,3-1 1-15,-3-1-1 16,1 0 2-16,2-1 0 15,0 2 1-15,2-1-2 16,2 1-2-16,1-2 3 16,-2 2 0-16,4-3-1 15,1-3 1-15,3-1 0 0,2-1 1 16,2-3-5-16,2 0 1 16,1-1 0-16,0 0 0 15,1-3 2-15,1 0 3 16,-2-3-2-16,0 0 0 15,1-2-1-15,2-2 1 16,3 2-2-16,2-2 2 16,-2-1 0-16,2 0 3 15,-4-1-3-15,-2 0 0 16,2-2-1-16,1 0-2 16,-2-1 1-16,-2 0-1 0,4 1 0 15,-4 1 2-15,-1-2-1 16,-3 0-1-16,-3-3 3 15,0-1 0-15,-1 0-1 16,-4-1 1-16,-2-5 7 16,1 0 3-16,0-2 2 15,-2-2 1-15,1 0-8 16,-1-2-3-16,2-2-5 16,1 2-3-16,-3 0 2 15,4-3 0-15,1 1-4 16,-2-2 1-16,-2-2 0 15,2 2 2-15,-1 2 1 16,-3 2 3-16,2 1 1 16,-5 3 3-16,1-2 1 15,1 1 1-15,-4-2-7 0,-1-1 0 16,0-2 3-16,0 0 2 16,0 1 0-16,0 2-1 15,0 3-1-15,-1 1 2 16,-1-1-1-16,-1 2 0 15,-1-2-3-15,-4-2 1 16,-1-3-2-16,0-3 2 16,-1 1-2-16,2 2-1 15,-1 1-2-15,3 0 1 16,-1 0-1-16,1 1 0 16,1 2 2-16,2-1 2 15,-1 1-1-15,-1 1 2 16,0 1-4-16,-1 1-2 0,0 0 2 15,-1 1 0-15,1 0 1 16,-3-1 0-16,3 2-3 16,-3 1 2-16,3 2-1 15,-2 1 0-15,1 0 2 16,-1 1 2-16,-1 1-1 16,0-1 2-16,-1-1-2 15,-2-1 2-15,-2-1-2 16,-1 0-1-16,0-1-4 15,0 2 0-15,-1-1-14 16,1 2-3-16,0 0 2 16,0-1 1-16,-2 1-7 0,1 1-4 15,-4 3-24 1,-1 3-42-16,0-1 18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54.1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0 373 3712,'1'-2'210,"0"1"0,1-1 1,-1 0-1,0 1 0,1-1 0,-1 1 0,1-1 1,-1 1-1,1 0 0,0 0 0,0 0 1,-1 0-1,1 0 0,0 0 0,0 0 0,0 1 1,0-1-1,0 0 0,0 1 0,0 0 0,0 0-210,11-3 1210,0 1 0,10 1-1210,-20 0 72,2 1 42,1 0 0,0 0 0,0 0 0,-1 0 0,1 1 0,0 0 0,-1 0 0,1 1 0,0 0 0,-1 0 0,5 2-114,-6-2 37,-1 1 0,0-1 0,1 1 0,-1-1 0,0 1 0,-1 0 0,1 0 0,0 0 0,-1 1 0,0-1 0,1 1 0,-1-1 0,-1 1 0,1 0 0,-1 0 0,1 0 0,-1 0-37,2 7-4,0 1-1,-1-1 1,0 1-1,-1 0 1,0 0 0,-1 0-1,0-1 1,-1 1 0,0 0-1,-1 0 1,-1-1-1,0 1 1,0-1 0,-2 4 4,-6 10-59,0-1-1,-2-1 1,0 0 0,-2-1 0,-14 18 59,6-5-214,21-33 195,1 1-1,0-1 0,-1 1 0,1-1 0,0 1 1,1-1-1,-1 1 0,0 0 0,1-1 0,0 1 0,-1 0 1,1-1-1,0 1 0,1 0 20,-1-1-3,0-1 0,1 0 0,0 0-1,-1 0 1,1 0 0,0 0 0,0 0 0,-1 0 0,1 0-1,0 0 1,0 0 0,0-1 0,0 1 0,0 0 0,0-1 0,0 1-1,0 0 1,1-1 0,-1 0 0,0 1 0,0-1 0,0 1 0,1-1-1,-1 0 1,0 0 0,1 0 3,5 1-14,0 0 0,1-1 0,6-1 14,-14 1 1,30-2 41,0-2 0,0-1 0,18-6-42,42-15-3624,-65 18 499,-2-1 298</inkml:trace>
  <inkml:trace contextRef="#ctx0" brushRef="#br0" timeOffset="399.9279">64 526 4224,'0'8'1664,"6"-4"-1312,4 4 352,-4-4 32,3 0-160,2 2 64,5-1-288,3-1-128,1-4-128,5-3-224,4-1-64,7-6-1056,7-8-1760,2-4 224</inkml:trace>
  <inkml:trace contextRef="#ctx0" brushRef="#br0" timeOffset="817.3659">665 329 2816,'2'-4'2049,"3"8"-13,1 9 108,-5-11-1999,-1 1 1,0 0-1,0 0 1,-1 0-1,1 0 0,-1 0 1,1 0-1,-1-1 1,0 1-1,0 0 0,-1 2-145,-16 28 466,17-32-462,-100 163 140,100-162-157,0-1-1,0 1 1,0-1-1,0 1 1,0 0 0,1 0-1,-1-1 1,0 1-1,1 0 1,-1 0-1,1-1 1,0 1 13,0-1-1,0 0 0,0 0 0,1 0 1,-1 0-1,0-1 0,1 1 0,-1 0 1,1 0-1,-1 0 0,1-1 0,-1 1 1,1 0-1,0-1 0,-1 1 0,1-1 1,0 1-1,-1 0 0,1-1 0,0 0 1,0 1-1,0-1 0,-1 1 0,1-1 1,0 0-1,0 0 0,0 1 1,13 4 70,0-1-1,1 0 1,4-1-70,34 11 148,-45-11-289,1 1 0,-1 1 0,0-1-1,1 2 142,26 13-6720,-24-16 4267</inkml:trace>
  <inkml:trace contextRef="#ctx0" brushRef="#br0" timeOffset="1179.76">896 279 5760,'0'10'2176,"2"0"-1664,-2 10 96,0-6 32,0 9-192,2 7 0,1 6-64,-1 4 0,3 2-192,-1 4-64,1 3 0,-1-2-64,0 0 32,1-7-416,-2-4-192,1-6-1216,-2-7-480,3-10-320</inkml:trace>
  <inkml:trace contextRef="#ctx0" brushRef="#br0" timeOffset="1588.218">1070 834 4992,'3'4'1920,"-2"-2"-1504,2 0-32,-3-2-64,2 2-288,0-1-32,0-1-512,3 0-128,0-1-1440,1-5-576</inkml:trace>
  <inkml:trace contextRef="#ctx0" brushRef="#br0" timeOffset="1965.149">1235 422 2944,'2'-3'5827,"21"-16"-4070,-20 18-1699,1-1 1,-1 1 0,0 0-1,1 0 1,-1 0 0,1 1-1,-1-1 1,1 1 0,-1 0-1,1 0 1,-1 0 0,1 0-1,-1 1 1,1 0-1,1 0-58,-3-1 13,-1 1-1,1 0 1,0-1-1,-1 1 1,1 0-1,0 0 1,-1 0-1,1 0 1,-1 0-1,0 0 0,1 1 1,-1-1-1,0 0 1,0 1-1,0-1 1,0 1-1,0 0 1,0-1-1,0 1 0,0-1 1,-1 1-1,1 0 1,-1 0-1,1-1 1,-1 1-1,0 0 1,1 0-1,-1 0 1,0 0-1,0 0-12,-1 5-95,0 1 0,-1-1 0,1 0 0,-1 1 0,0-1 0,-1 0 0,0 0 1,0 0-1,-1-1 0,0 2 95,-14 31-315,17-38 311,1-1 1,0 1-1,0-1 0,0 1 1,0 0-1,0-1 0,0 1 1,0 0-1,0-1 1,0 1-1,0 0 0,0-1 1,0 1-1,0 0 0,0-1 1,1 1-1,-1 0 0,0-1 1,0 1-1,1-1 0,-1 1 1,1 0-1,-1-1 0,0 1 1,1-1-1,-1 1 0,1-1 1,-1 0-1,1 1 1,-1-1-1,1 1 0,0-1 1,-1 0-1,1 1 0,-1-1 1,1 0-1,0 0 0,-1 0 1,1 1-1,0-1 0,-1 0 1,1 0 3,6 1 136,0 1 1,0-2 0,0 1-1,2-1-136,4 1 220,-1 0-16,0 1 0,1 1 0,-1-1 0,0 2 0,0 0 0,10 4-204,-19-7 29,0 1 0,0 0 0,0-1 0,-1 1 0,1 0 0,0 0 0,-1 0 0,1 1 0,-1-1 0,1 0 0,-1 1 0,0 0-1,0 0 1,-1-1 0,1 1 0,0 0 0,-1 0 0,0 1 0,0-1 0,0 0 0,0 0 0,0 1 0,0-1 0,-1 0 0,0 1 0,0-1 0,0 3-29,-1 0 19,0-1 0,0 0 0,0 1 0,-1-1 0,0 0 0,0 0 0,0 0 0,-1 0 0,1 0 0,-1-1 0,-1 1 0,1-1 0,0 0 0,-1 0 1,0 0-1,0 0 0,0 0 0,-1-1 0,1 0 0,-3 1-19,2-1-306,1 0 1,-2 0-1,1-1 1,0 0-1,0 0 1,-1 0-1,1 0 1,-1-1-1,1 0 1,-1 0-1,0-1 0,1 1 1,-1-1-1,0-1 1,1 1-1,-1-1 1,0 0-1,1 0 1,-4-1 305,-6-5-2464</inkml:trace>
  <inkml:trace contextRef="#ctx0" brushRef="#br0" timeOffset="2396.524">1570 281 6144,'2'44'6394,"4"21"-6394,-1-15 976,-2-3-514,-2-28-292,0 1 0,1-1 0,1 0 0,0 0 0,7 18-170,-9-36-3,-1 1-1,1 0 1,0-1-1,0 1 1,0-1-1,0 1 1,0-1 0,0 1-1,0-1 1,1 0-1,-1 0 1,0 1-1,1-1 1,-1 0-1,1 0 1,-1-1-1,1 1 1,0 0 3,1 0 14,0 0 0,0 0 0,0 0-1,0-1 1,0 1 0,1-1 0,-1 0 0,0 0 0,3 0-14,6-2-266,1-1 0,-1 1 0,0-2 0,9-3 266,-20 7-71,36-16-3245,-33 14 2315,1 0 0,-1-1-1,-1 0 1,1 0 0,0 0 0,-1 0-1,2-1 1002,4-9-2117</inkml:trace>
  <inkml:trace contextRef="#ctx0" brushRef="#br0" timeOffset="2799.245">1781 466 5120,'-3'28'2016,"1"-12"-1568,2 6 928,0-8 384,0 2-544,0 4-128,0 4-512,2 5-128,1 2-256,-2 6-192,4-1-32,-1-4 32,-1-4 64,-1-3-896,-2-7-288,0-6-672,-2-6-160,-1-12-928</inkml:trace>
  <inkml:trace contextRef="#ctx0" brushRef="#br0" timeOffset="2800.245">1919 1 5504,'0'0'148,"1"0"0,0 0 0,0 0 0,-1 0 0,1 0 0,0 0 0,0 0 0,0 0 0,-1 0 0,1 1 0,0-1 0,0 0 0,-1 0 0,1 1 0,0-1 0,-1 1 0,1-1 0,0 0 0,-1 1 0,1-1 0,0 1 0,-1 0 0,1-1 0,-1 1 0,1-1 0,-1 1 0,0 0 0,1-1 0,-1 2-148,11 24 1952,-8-17-1412,19 41 512,3-1 0,1-1 1,3 0-1053,-10-14 185,-1 1-1,-2 0 1,-1 2 0,-2 0-1,-1 0 1,0 9-185,-6-15-185,-1 0 1,-1 1-1,-1 14 185,-3-20-1040,-1 1 0,-1 0 0,-1-1 1,-3 8 1039,4-24-1611,-1 0 0,0-1 1,-1 1-1,1-1 1,-3 3 1610,0-1-2347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52.55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1 140 4480,'1'-3'186,"1"-1"0,-1 1 1,1 1-1,0-1 0,0 0 1,0 0-1,0 1 0,1-1 1,-1 1-1,1-1 0,0 1 0,-1 0 1,1 0-1,0 1 0,0-1 1,0 0-1,0 1 0,1 0 0,-1 0 1,0 0-1,0 0 0,1 0 1,-1 1-1,1-1 0,-1 1 0,0 0 1,1 0-1,-1 0 0,4 1-186,-4-1 31,1 1 0,-1 0 0,1 0 0,-1 0 1,1 0-1,-1 0 0,0 1 0,0-1 0,0 1 0,0 0 0,0 0 0,0 0 0,0 0 0,0 0 0,-1 1 0,1 0 0,-1-1 0,0 1 0,0 0 0,0 0 0,0 0 0,0 2-31,0-2-4,-1 1 0,1 0 0,-1 0 0,0 0 0,-1 0 0,1 0 1,-1 0-1,0 0 0,0 0 0,0 0 0,0 0 0,-1 0 0,1 0 0,-1 0 0,0 0 0,0 0 0,-1 0 0,1 0 0,-2 1 4,-17 29-284,-3 4 203,21-34 44,0-1 0,1 1 0,0 0 0,-1 0 0,1 0 0,1-1 0,-1 1 0,0 0 0,1 2 37,0-6-7,0 1 0,1 0 0,-1-1 0,0 1 1,0-1-1,0 1 0,1-1 0,-1 1 0,0-1 0,1 1 1,-1-1-1,0 1 0,1-1 0,-1 1 0,1-1 1,-1 0-1,1 1 0,-1-1 0,1 0 0,-1 1 0,1-1 1,-1 0-1,1 0 0,-1 1 0,1-1 0,0 0 0,-1 0 1,1 0 6,21 5 47,-13-4-63,-2 1 74,-1-1 0,0 1 0,1 1 0,-1-1 1,0 1-1,0 0 0,-1 0 0,6 5-58,-9-7 55,0 1 1,0-1-1,-1 1 0,1 0 1,0 0-1,-1 0 0,1 0 1,-1 0-1,0 0 0,0 0 1,0 0-1,0 0 0,0 1 1,0-1-1,-1 0 0,1 0 1,-1 1-1,1-1 0,-1 1 1,0-1-1,0 0 0,0 1 1,0-1-1,-1 1 0,1-1 1,-1 1-56,-1 3 104,0 1-1,-1 0 1,0-1 0,0 1 0,0-1 0,-1 0 0,0 0 0,0 0 0,-1-1-1,1 1 1,-1-1 0,-5 4-104,7-6-98,0 0 0,0-1 0,-1 1 0,1-1 0,-1 1 0,0-1 0,0 0 1,0-1-1,0 1 0,0-1 0,0 1 0,0-1 0,0-1 0,-1 1 0,1 0 0,0-1 0,0 0 0,-1 0 0,1 0 0,0-1 0,-3 0 98,6 1-251,0 0-1,0-1 1,0 1 0,0-1-1,0 1 1,0 0 0,0-1-1,0 0 1,0 1-1,1-1 1,-1 1 0,0-1-1,0 0 1,1 0 0,-1 1-1,1-1 1,-1 0 0,0 0-1,1 0 1,-1 0 0,1 0-1,0 0 1,-1 0 251,0-12-2928</inkml:trace>
  <inkml:trace contextRef="#ctx0" brushRef="#br0" timeOffset="336.869">363 1 4352,'-4'131'6706,"-1"-1"-5354,5-124-1313,0 1-1,1-1 1,-1 1-1,1 0 1,1-1-1,-1 1 1,3 5-39,-3-10-19,-1-1-1,1 1 1,0-1 0,0 1-1,0-1 1,0 0 0,0 0-1,0 1 1,0-1 0,0 0-1,1 0 1,-1 0 0,0 0-1,1 0 1,-1 0 0,1 0-1,-1-1 1,1 1 0,-1-1-1,1 1 1,0-1 0,-1 1 0,1-1-1,0 0 1,-1 0 0,1 0-1,0 0 1,-1 0 0,1 0-1,0 0 1,-1 0 0,1-1-1,1 0 20,1 0-181,0 0 0,0 0-1,0-1 1,-1 1-1,1-1 1,0 0 0,-1-1-1,1 1 1,-1 0-1,0-1 1,0 0 0,0 0-1,0 0 1,0 0 181,3-5-1085,0 1 1,-1-1-1,0-1 0,0 1 1,1-6 1084,4-8-2384</inkml:trace>
  <inkml:trace contextRef="#ctx0" brushRef="#br0" timeOffset="718.145">542 93 4480,'-3'33'1760,"3"-9"-1376,-2 18 672,2-22 192,-2 8-256,-1 5-32,2 4-480,-2 8-128,1 3-224,-1-2-160,2-3 0,-2-7-480,1-6-128,0-6-4896,4-20 2720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51.75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 1 3072,'0'1'356,"-1"0"1,1 0 0,0 0-1,-1 0 1,1 1-1,0-1 1,0 0-1,0 0 1,0 0-1,0 0 1,0 1 0,0-1-1,0 0-356,0 2 202,-2 163 3424,-16 83-2777,16-235-1960,1 0 0,1 1 1,0-1-1,1 1 1111,1-10-2501</inkml:trace>
  <inkml:trace contextRef="#ctx0" brushRef="#br0" timeOffset="403.5929">139 493 5376,'-3'5'2112,"3"-3"-1664,0 1-96,0-3-128,0 0-192,0 0 64,0 0-768,4 0-256,1-1-1248,2-5-512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50.46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83 98 3712,'-3'30'1408,"6"-7"-1120,-3 11 224,0-16 0,0 8-96,0 2 0,0 6-96,0 6-32,0 5-160,0-3-96,2-2 0,-2-4-32,0-5 64,0-9-3968,0-18 1632</inkml:trace>
  <inkml:trace contextRef="#ctx0" brushRef="#br0" timeOffset="425.914">1 20 3840,'1'-1'171,"0"0"0,0-1 1,0 1-1,0 0 0,0 0 0,0-1 1,1 1-1,-1 0 0,0 0 0,1 0 1,-1 1-1,0-1 0,1 0 0,-1 0 0,1 1 1,0-1-1,-1 1 0,1-1 0,-1 1 1,1 0-1,1-1-171,5 1 330,1-1 1,0 1 0,7 2-331,-2-2-183,-5 1 310,1 0 1,0 0-1,-1 1 0,1 0 0,0 0 1,-1 1-1,0 1 0,0-1 0,0 2 1,4 2-128,-10-6 37,0 1-1,-1 0 1,1 0 0,-1 0 0,0 0 0,0 0 0,1 0 0,-1 1 0,-1-1 0,1 1 0,0-1 0,-1 1 0,1 0 0,-1-1-1,0 1 1,0 0 0,0 0 0,0 0 0,0 0 0,-1 0 0,1 0 0,-1 0 0,0 1 0,0-1 0,0 0 0,0 0 0,-1 0-1,1 0 1,-1 0 0,0 0 0,0 0 0,0 0 0,0 0 0,-1 1-37,-2 4-59,0-1 1,0 1-1,0-1 0,-1 0 1,0-1-1,0 1 0,-1-1 1,0 0-1,-4 2 59,-2 3-2683,-1-2 1,-9 6 2682,10-9-2768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8:45.66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120 194 2304,'-2'1'315,"1"-1"0,-1 0 1,0 1-1,0-1 0,0 1 0,1 0 0,-1-1 1,0 1-1,1 0 0,-1 0-315,-15 7 1765,12-7-1704,1 0 1,-1 0-1,1 1 0,-1-1 0,1 1 1,0 0-1,0 1 0,0-1 0,0 1 0,0 0 1,-2 2-62,4-3-21,0 0 0,1 0 1,-1 0-1,0 0 0,1 0 1,0 1-1,-1-1 1,1 0-1,0 1 0,0-1 1,0 1-1,1-1 0,-1 1 1,0-1-1,1 1 0,0 0 1,0-1-1,0 1 0,0 0 1,0-1-1,0 2 21,2 3-7,-1 0 0,1 0 0,0 0 0,1 0-1,0 0 1,0 0 0,0-1 0,1 1 0,0 0 7,9 10 16,0 0 0,7 6-16,-4-5 398,11 16-398,-23-27 144,0 0 1,0 0-1,0 0 0,-1 0 1,0 1-1,0-1 0,0 4-144,-2-8 59,-1-1 0,1 1 0,-1 0 0,0-1 0,0 1 0,0 0 1,0 0-1,0-1 0,0 1 0,-1 0 0,1-1 0,-1 1 0,0 0 0,0-1 0,0 1 0,0-1 0,0 1 0,0-1 0,-1 0 0,0 2-58,-1-1 19,1-1 0,-1 0 1,1 0-1,-1 0 1,0 0-1,1 0 1,-1 0-1,0-1 1,0 1-1,-1-1 1,1 0-1,0 0 1,0 0-1,0 0 1,-1-1-1,-2 1-20,1 0-93,-1-1 0,0 0 0,0 0-1,0-1 1,1 1 0,-1-1 0,-4-1 93,8 1-288,-1 0 0,1 1 1,0-1-1,0 0 1,0 0-1,0 0 0,0-1 1,0 1-1,0 0 0,0-1 1,0 1-1,0-1 1,1 0-1,-1 0 0,1 1 1,-1-1-1,1 0 0,0 0 1,0 0-1,-1-1 288,-2-11-2245</inkml:trace>
  <inkml:trace contextRef="#ctx0" brushRef="#br0" timeOffset="351.856">23 255 2816,'18'4'3744,"29"-1"-2485,-35-2-1233,0 0 1,0 0 0,1-1-1,-1-1 1,3-1-27,68-15-2363,-69 16-410</inkml:trace>
  <inkml:trace contextRef="#ctx0" brushRef="#br0" timeOffset="758.479">297 456 2560,'11'-4'1056,"-2"0"-832,7-1 576,-7 4 192,2-1-384,3 0-96,-1 2-320,3 0-64,-3 0-64,2 0-64,-2 0-480,-2 0-224,1 0-1152,-3-5-384</inkml:trace>
  <inkml:trace contextRef="#ctx0" brushRef="#br0" timeOffset="1121.6919">534 184 4480,'2'-2'275,"-1"0"1,1 0-1,0 1 0,0-1 1,0 0-1,1 1 0,-1 0 1,0-1-1,0 1 1,1 0-1,-1 0 0,1 0 1,-1 0-1,1 1 0,-1-1 1,1 1-1,0-1 1,2 1-276,1 0 193,1 1 0,0 0 1,-1 0-1,1 1 1,-1 0-1,6 2-193,-8-3 5,-1 0-1,0 0 1,0 0 0,0 1-1,0 0 1,-1-1 0,1 1 0,0 0-1,-1 0 1,1 0 0,-1 1-1,1-1 1,-1 1 0,0-1-1,0 1 1,0 0 0,-1-1 0,1 1-1,-1 0 1,1 0 0,-1 0-1,0 1 1,0-1 0,0 0-1,-1 0 1,1 1 0,-1-1 0,0 0-1,0 0 1,0 1 0,0-1-1,0 0 1,-1 1 0,0-1-1,1 0 1,-1 0 0,0 0 0,-1 1-1,1-1 1,0 0 0,-1-1-1,-1 3-4,-12 15-112,12-17 101,0 0 1,0 0-1,1 1 1,-1-1-1,1 1 0,0 0 1,0 0-1,-1 2 11,3-6-13,0 1 1,1 0-1,-1-1 1,0 1-1,0 0 1,0-1-1,0 1 1,1 0-1,-1-1 1,0 1-1,1-1 1,-1 1-1,0-1 0,1 1 1,-1-1-1,1 1 1,-1-1-1,1 1 1,-1-1-1,1 1 1,-1-1-1,1 0 1,-1 1-1,1-1 1,-1 0-1,1 0 0,0 1 1,0-1 12,22 9 25,-15-6-8,4 2-20,-1 0 0,0 1 0,0 0 1,0 0-1,8 8 3,-16-12 35,0 1 0,-1-1 0,1 1 0,-1 0 0,0-1 0,0 1 0,0 0 0,0 1 0,0-1 0,-1 0 0,1 0 0,-1 1 0,0-1 1,0 1-1,0-1 0,0 1 0,-1-1 0,0 1 0,1-1 0,-1 1 0,-1 0 0,1 3-35,-1-2 53,0 0-1,0-1 1,0 1-1,-1 0 1,0-1-1,0 1 1,0-1-1,0 1 1,-1-1 0,1 0-1,-1 0 1,0 0-1,-1 0 1,1-1-1,-1 1 1,1-1-1,-1 0 1,0 0 0,-1 1-53,-1 0-367,-1-1 1,1 0-1,0 0 1,-1-1-1,1 0 1,-1 0-1,0 0 1,0-1 0,0 0-1,1 0 1,-1 0-1,0-1 1,-4-1 366,-9-1-2384</inkml:trace>
  <inkml:trace contextRef="#ctx0" brushRef="#br0" timeOffset="1517.776">93 703 2304,'0'1'172,"-11"5"171,11-6-291,0 0 0,0 0 0,-1 0 0,1 0 0,0 0 0,0 0 0,-1 1 0,1-1 0,0 0 1,0 0-1,-1 0 0,1 0 0,0 1 0,0-1 0,0 0 0,0 0 0,-1 1 0,1-1 0,0 0 0,0 0 0,0 1 0,0-1 0,0 0 0,0 0 0,0 1 0,-1-1 0,1 0 0,0 0 0,0 1 0,0-1 0,0 0 0,0 1 0,0-1 0,0 0 0,1 1-52,0-1 117,0 0 1,0 0-1,0-1 0,0 1 1,0 0-1,1 0 0,-1-1 1,0 1-1,0 0 1,0-1-1,0 1 0,0-1 1,0 1-1,0-1-117,3-1 255,14-3 174,0 0 0,1 2 0,-1 0 0,0 1 0,11 0-429,31 2 751,3 3-751,29 1 715,-48-4-427,68 0 664,0-5 0,5-5-952,-114 10-113,11-3-240,-13 2 148,-1 1 0,0 0 1,1 0-1,-1 0 0,1-1 1,-1 1-1,0 0 0,1 0 1,-1-1-1,0 1 0,0 0 1,1-1-1,-1 1 0,0 0 1,0-1-1,1 1 0,-1 0 0,0-1 1,0 1-1,0-1 205,-1-2-3445,-6 2 773</inkml:trace>
  <inkml:trace contextRef="#ctx0" brushRef="#br0" timeOffset="1952.327">241 882 4096,'0'4'1568,"0"4"-1216,0 2 480,0-4 160,0 4-416,0 2-64,0 7-256,0 3 0,0 6-160,0 6-64,0 0 0,0-2-32,0-2 64,0-1-96,0-7-64,1-2-1088,2-8-384,1-6-704</inkml:trace>
  <inkml:trace contextRef="#ctx0" brushRef="#br0" timeOffset="2360.537">425 1176 3712,'0'11'1408,"3"-6"-1120,-1-3 32,-2-2-64,0 0-224,0 0-256,5 0 0,1-2-1376,3-3-544</inkml:trace>
  <inkml:trace contextRef="#ctx0" brushRef="#br0" timeOffset="2361.537">609 914 4480,'-2'0'186,"-1"0"0,0 1 0,1-1 1,-1 1-1,1-1 0,-1 1 0,1 0 0,-1 0 1,1 0-1,-1 0 0,1 0 0,0 1 0,0-1 1,0 1-1,0-1 0,0 1 0,0 0 0,0 0 0,0 0 1,1 0-1,-1 0 0,1 0 0,-1 1 0,1-1 1,0 0-1,0 1 0,0-1 0,0 2-186,0-1-4,0 0 0,0 1 0,0-1-1,1 1 1,-1-1 0,1 0 0,0 1 0,0-1-1,1 1 1,-1-1 0,0 1 0,1-1 0,0 0-1,0 1 1,0-1 0,0 0 0,1 0 0,-1 0-1,1 0 1,0 0 0,2 3 4,5 3 62,1 1 0,0-2 0,0 0 0,1 0 0,0 0-1,1-1-61,-3-2 136,1 1 0,-1 0 0,-1 1 0,1 0 0,-1 0 0,-1 0 0,1 1 0,-1 1 0,3 3-136,-9-11 24,-1 1 1,1-1-1,0 0 1,0 1-1,-1-1 1,1 0-1,0 1 1,-1-1-1,0 1 1,1-1-1,-1 1 1,0-1-1,0 1 1,0-1-1,0 1 1,0-1-1,0 1 1,0 0-1,0-1 1,-1 1-1,1-1 1,0 0-1,-1 1 1,0-1-1,1 1 1,-1-1-1,0 2-24,-1-2-76,1 0 0,-1 1 0,1-1-1,-1 0 1,0 0 0,0 0-1,1 0 1,-1 0 0,0 0 0,0 0-1,0 0 1,0-1 0,0 1-1,0-1 1,0 0 0,0 1 0,0-1-1,0 0 1,0 0 0,-2-1 76,0 1-503,-1 0 1,1-1 0,-1 0 0,1 0-1,-1 0 1,1-1 0,0 1-1,0-1 1,0 0 0,0 0 0,0-1 502,-12-8-2699</inkml:trace>
  <inkml:trace contextRef="#ctx0" brushRef="#br0" timeOffset="2716.832">591 878 4480,'2'0'1664,"0"2"-1312,5 0 288,-2 0 64,1-2-128,4 0-32,0 0-288,5-2-160,2-2-64,4-2-32,3-2 0,4-2-576,-3-2-256,-1-5-1536</inkml:trace>
  <inkml:trace contextRef="#ctx0" brushRef="#br0" timeOffset="3202.33">980 1 3456,'0'0'119,"1"0"0,-1 0 0,1 0 0,0-1 0,-1 1 0,1 0 0,-1 0 0,1 0 0,0 0 0,-1 0 0,1 0 0,0 1 0,-1-1-1,1 0 1,-1 0 0,1 0 0,0 0 0,-1 1 0,1-1 0,-1 0 0,1 1 0,-1-1 0,1 0 0,-1 1 0,1-1 0,-1 1 0,1 0-119,13 14 750,18 35 618,-2 2 0,11 29-1368,-26-48 399,-1 1-1,-2 0 1,-1 1-1,3 27-398,-3-2 321,-2 1-1,-2 27-320,-5-4 165,-4 0 1,-3 0-1,-15 71-165,15-124-172,1 3-399,-2 0-1,-1 0 1,-2 0-1,-1-1 1,-3 5 571,6-25-1878,0-2-660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08.63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12 4352,'-11'3'2053,"11"-3"-1514,11-3 463,18-2-1183,0 2 0,1 1-1,-1 1 1,7 1 181,-6 1-2645,-25-1 117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08.97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23 2944,'2'-4'1120,"4"0"-864,8-2 224,-5 4 64,5 0-160,2 0-64,1 0-160,2 2-128,1 2 0,2 2 32,1 2-1792,0 2-736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09.36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190 168 2176,'-7'-20'944,"7"17"-729,0 1 0,-1 0 0,0-1-1,0 1 1,1 0 0,-1-1 0,0 1 0,-1 0 0,1 0 0,0 0 0,-1 0 0,1 0 0,-1 0-1,0 0 1,1 0 0,-1 1 0,-1-2-215,3 3 26,0 0 0,0 0 1,0 0-1,-1 0 0,1 0 0,0 0 0,0 0 0,0 0 0,0 0 0,0 0 1,0 0-1,0 0 0,0 0 0,-1 0 0,1 0 0,0 0 0,0 0 0,0 0 0,0 0 1,0 0-1,0 0 0,0 0 0,-1 0 0,1 0 0,0 0 0,0 0 0,0 0 1,0 0-1,0 0 0,0 0 0,0 0 0,0 0 0,0 0 0,-1 0 0,1 1 1,0-1-1,0 0 0,0 0 0,0 0 0,0 0 0,0 0 0,0 0 0,0 0-26,-1 7 351,1 10-209,28 260 1538,-24-191-2458,-4 0-1,-5 19 779,5-98-305,0-4-102,0 0 0,-1 0 0,1 0 0,0 0 0,-1 0 0,0 0 0,0 0 0,0 0 0,-1 2 407,-4-2-2560</inkml:trace>
  <inkml:trace contextRef="#ctx0" brushRef="#br0" timeOffset="361.324">0 53 4224,'1'-1'136,"-1"-1"-1,1 1 1,0 0 0,0-1-1,-1 1 1,1 0 0,0 0-1,0-1 1,0 1 0,1 0-1,-1 0 1,0 0 0,0 0-1,0 0 1,1 1 0,-1-1-1,1 0 1,-1 1 0,0-1-1,1 0 1,-1 1 0,1 0-136,40-10 738,-28 8-456,17-5 90,1 2-1,23 0-371,-45 4 128,0 1 0,0 0 0,0 1-1,1 0 1,-1 0 0,0 2 0,-1-1 0,1 1 0,0 0-1,5 3-127,-12-4 48,0-1-1,-1 1 0,1-1 1,-1 1-1,1 0 0,-1 0 1,0 0-1,1 0 1,-1 0-1,0 1 0,-1-1 1,1 1-1,0-1 0,-1 1 1,1 0-1,-1-1 0,0 1 1,0 1-48,0 0 46,0-1 1,0 1-1,-1 0 0,0 0 1,0 0-1,0 1 0,0-1 1,-1 0-1,1-1 1,-1 1-1,0 0 0,-1 3-46,-3 4 56,1 0 0,-2-1 0,1 1 0,-2-1 0,1 0 0,-1-1-1,-1 1 1,-6 6-56,-7 3-681,0-1 0,-4 2 681,3-2-7075,-16 15 7075,34-29-2197</inkml:trace>
  <inkml:trace contextRef="#ctx0" brushRef="#br0" timeOffset="693.409">599 1 4608,'-2'0'444,"-1"0"0,0 0 0,0 1 1,1-1-1,-1 1 0,0-1 0,0 1 0,1 0 1,-1 0-1,1 1 0,-1-1 0,0 1-444,0 0 243,0 1 0,0-1 0,0 1 0,0 0 0,0 0 0,0 0 0,-1 3-243,-3 6 9,0 0 1,1 0-1,1 0 1,-3 8-10,6-15 120,-11 32-132,1 0-1,1 2 1,3-1-1,1 1 1,2 0-1,0 19 13,4-30-26,2 0 0,0-1 0,2 1 0,1-1 0,1 0 0,2 0 0,0-1 0,2 1 0,8 15 26,-13-33-88,0-1 0,1 1 0,0-1 0,0 0 0,1-1 0,6 7 88,-8-10-215,0 0 1,1 0-1,0 0 0,0 0 0,0-1 0,1 0 0,-1 0 1,1-1-1,-1 1 0,1-1 0,0 0 215,26 5-2517</inkml:trace>
  <inkml:trace contextRef="#ctx0" brushRef="#br0" timeOffset="1109.916">703 228 4352,'6'-6'376,"1"-1"0,-1 2-1,1-1 1,1 1 0,-1 0 0,1 0 0,-1 1-1,1 0 1,1 0 0,-1 1 0,0 0 0,2 0-376,-6 2 66,0 1 1,0-1 0,0 0 0,0 1-1,0 0 1,0 0 0,1 0 0,-1 0-1,0 1 1,0 0 0,0 0 0,0 0-1,0 0 1,0 1 0,0-1 0,0 1-1,-1 0 1,1 0 0,-1 0 0,1 1-1,-1-1 1,0 1 0,0 0 0,0 0-1,0 0 1,1 2-67,1 3 59,0 0 0,-1 0 1,0 0-1,0 0 0,-1 1 0,0-1 1,-1 1-1,0 0 0,0 0 0,-1 0 1,0 0-1,0 0 0,-1 6-59,-1 15 31,-1 0 1,-2 0-1,-3 14-31,4-30-1,0 0 1,-1 0-1,-1-1 1,0 0-1,0 1 1,-1-2-1,-1 1 1,-1-1-1,1 0 1,-5 3 0,-4 5-50,7-9 23,0 1-1,1-1 0,0 2 1,-3 5 27,11-17-9,0 0 0,-1-1 0,1 1 0,-1 0 0,1 0 1,0 0-1,0 0 0,-1 0 0,1 0 0,0 0 0,0 0 1,0 0-1,0 0 0,0 0 0,0 0 0,0 0 0,1 0 0,-1 0 1,0 0-1,0 0 0,1 0 0,-1 0 0,1 0 0,-1-1 1,1 1-1,-1 0 0,1 0 9,1 0-11,-1 1 0,1-1 0,0 1 0,-1-1 0,1 0 0,0 0 0,0 0 0,0 0 0,0-1 0,0 1 0,0 0 0,2-1 11,5 2-7,0 0 0,0-1 0,1-1 0,-1 1 0,5-2 7,97-9 263,-35 2-1843,34 3 1580,-94 4-1664,-3-3-805</inkml:trace>
  <inkml:trace contextRef="#ctx0" brushRef="#br0" timeOffset="1517.255">694 548 4480,'2'-2'1664,"12"-3"-1312,8-2 64,-7 3-96,5-2-192,5-4-96,4 0 0,4-3 32,8-1-32,3 1-224,3-4-32,0-1-1824</inkml:trace>
  <inkml:trace contextRef="#ctx0" brushRef="#br0" timeOffset="1933.679">1593 65 3712,'-3'4'721,"1"-1"-1,0 1 1,0 0 0,1 0 0,-1 0-1,1 0 1,-1 3-721,-4 14 311,-1 0-1,-1-1 1,-1 1 0,-1-2-1,-4 6-310,-5 6 160,-2-1-1,-20 21-159,32-40 7,2-4-37,1 1 1,0 0-1,0 0 1,0 0-1,1 1 1,0 0-1,1 0 1,0 1 29,3-9-8,1 0 1,0 0 0,0 0 0,-1 0-1,1 0 1,0 0 0,0 0 0,0 0-1,0 0 1,0 0 0,0 0 0,1 0-1,-1 0 1,0 0 0,0 0 0,1 0-1,-1 0 1,1 0 0,-1-1 0,0 1 0,1 0-1,0 0 1,-1 0 0,1 0 7,1 1-8,0-1 0,0 0 1,-1 0-1,1 1 0,0-1 1,0 0-1,0-1 0,0 1 0,0 0 1,0-1-1,2 1 8,5 1 15,1-1 1,0 0-1,-1-1 0,10 0-15,45-8-6,-43 5-47,0 1 0,12 0 53,-32 1-158,-1 1 92,0 0 1,0 0-1,0 0 0,1 0 1,-1 0-1,0 0 0,0 0 1,0 0-1,1 0 0,-1 0 1,0 0-1,0 0 0,0 0 1,1 0-1,-1 0 0,0 0 1,0 1-1,0-1 0,0 0 1,1 0-1,-1 0 0,0 0 1,0 0-1,0 0 0,0 0 1,0 0-1,1 1 0,-1-1 1,0 0-1,0 0 0,0 0 1,0 0-1,0 1 66,-1 2-2357</inkml:trace>
  <inkml:trace contextRef="#ctx0" brushRef="#br0" timeOffset="4588.7329">1332 613 2560,'0'-1'78,"0"1"0,-1 0 0,1 0 0,0 0 0,0 0 0,0-1-1,0 1 1,-1 0 0,1 0 0,0 0 0,0 0 0,0 0 0,0 0 0,-1 0 0,1 0 0,0 0 0,0-1 0,0 1 0,-1 0 0,1 0-1,0 0 1,0 0 0,0 0 0,-1 0 0,1 0 0,0 0 0,0 0 0,0 0 0,-1 1 0,1-1 0,0 0 0,0 0 0,0 0 0,0 0 0,-1 0-1,1 0 1,0 0 0,0 0 0,0 1 0,-1-1-78,2 0 108,-1 0 0,0 1 0,0-1 0,0 0 0,0 1-1,0-1 1,1 0 0,-1 1 0,0-1 0,0 0 0,0 1 0,1-1 0,-1 0 0,0 0-1,1 1 1,-1-1 0,0 0 0,0 0 0,1 0 0,-1 0 0,0 1 0,1-1 0,-1 0-1,1 0-107,6 2 102,1 0-1,0 0 1,0 0-1,0-1 1,6-1-102,9 3 234,38 3 206,-22-2 522,14 4-962,-16 0 731,-33-11-1839,-1 0-579,1-1-867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15.47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79 1536,'13'0'4568,"21"-3"-3174,-29 2-1015,31-3 652,36-4 1197,8-4-2228,71-13 1057,-93 16-1565,-58 9 466,2 0-191,-1 0 1,1 0-1,-1-1 1,0 1 0,1 0-1,-1-1 1,1 1-1,-1-1 1,0 1 0,0-1-1,1 0 1,-1 0-1,0 1 1,0-1 232,3-8-2693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17.92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114 1 4608,'3'11'4036,"-3"-10"-3789,1 1 0,-1 0 0,1 0 0,-1 0 0,0 0 0,0 0 0,0 0 0,0 0 0,0 0 0,0 1-247,-7 22 254,-2 0 0,0 0 0,-2-1 0,-7 13-254,6-14-18,-8 15 132,12-24-118,0 0 0,-5 15 4,12-28-10,1 0 0,-1-1 0,1 1-1,0 0 1,-1 0 0,1 0 0,0 0 0,0 0-1,-1 0 1,1 0 0,0 0 0,0-1-1,0 1 1,0 0 0,0 0 0,1 0 0,-1 0-1,0 0 1,0 0 0,1 0 0,-1 0-1,0 0 1,1-1 0,-1 1 0,1 0 0,-1 0-1,1 0 1,-1-1 0,1 1 0,-1 0-1,1-1 1,0 1 0,0 0 0,-1-1 0,1 1-1,0-1 1,0 1 0,0-1 0,-1 1-1,1-1 1,0 0 0,0 0 0,1 1 10,4 0-14,0 0 1,1-1-1,-1 1 1,0-1-1,1-1 1,1 1 13,2-1 40,107-4 62,-72 1-823,-15-3-3705,-22 3 1322,-5 0 891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5:21:39.6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1373 4030 64 0,'-1'0'27'0,"1"-2"-21"0,-2 1 16 0,2 1 6 0,0 0-9 16,0-1-3-16,2-1-3 15,1-2 1-15,1-1-5 16,2-2-1-16,3-4-2 15,2-2-1-15,4-3-3 16,-5-1 3-16,2-2 1 0,0 2 0 16,-1 1 1-16,-2 0 5 15,-2 4 2-15,-1 1-5 16,-1 2-1-16,-1 2 0 16,-1 2 2-16,0 1-7 15,-1 1-2-15,-2 2-1 16,0 1 0-16,0 4-3 15,0 4 0-15,0 4-1 0,1 4 3 16,1 2 0-16,-1 5 1 16,1 0 0-16,1-1 2 15,-2 1-1-15,1 0-1 16,-2 1 3-16,0 0 0 16,0 0-1-16,-2-4 1 15,1-3 0-15,-2-2 1 16,0-4 2-16,-2-2 1 15,1-2-3-15,-2-2-3 16,0-1 2-16,0-1 0 16,-2-1-4-16,-1 1 1 15,-1 0 0-15,-1-1 2 16,1 1 1-16,-1-2 1 0,1 1-2 16,1-1 1-16,1-1-2 15,2 0-1-15,2 0-2 16,1 0 1-16,1 0-1 15,5 0 0-15,3 0-3 16,3 0 1-16,2 0 2 16,1 0 1-16,0 0 1 15,1 0 0-15,-2-1 0 16,1 1 0-16,-2 0 4 16,1-2 2-16,-1 1-5 15,1 0 0-15,-2-1 1 16,0 0 3-16,0-1-7 15,-2 0-3-15,2 2-24 0,-3 1-9 16,0 1-18 0,2 2-42-16,-4 2 15 15</inkml:trace>
  <inkml:trace contextRef="#ctx0" brushRef="#br0" timeOffset="215.961">1656 4183 140 0,'-2'0'52'0,"2"0"-41"0,0 0 11 0,0 0 3 0,0 0-12 16,0-1-2-16,0-2-9 15,0 0-2-15,2 1 0 16,-1 0-3-16,1 2 2 0,-2 0-37 15,0 3-51 1,1 1 8-16</inkml:trace>
  <inkml:trace contextRef="#ctx0" brushRef="#br0" timeOffset="4286.64">2851 3931 60 0,'-1'5'24'0,"4"-2"-18"0,0-1 2 0,0 1 0 15,0-2 4-15,1 1 3 16,1-1-2-16,-1-1 2 15,2 0-2-15,0-1 2 16,0-2 1-16,0-1-1 0,0-3-3 16,0-1-2-16,0-2-4 15,0-2-1-15,0-3-3 16,-1 0 1-16,-2 1 2 0,0-1-2 16,-3 0-2-16,-2 1 4 15,-1 0 4-15,-1 2-5 16,-1 2 0-16,-1 0 2 15,-1 5 3-15,-2 2-6 16,0 6-4-16,-3 4-3 16,0 2 0-16,0 4-2 15,1 3 1-15,2 4 1 16,3 7 2-16,3 2 1 16,2 5 1-16,1-1-3 15,3 3 2-15,0 4 1 16,0 2 0-16,-2-1 0 0,1 0 2 15,-2-2-1-15,-2 0 2 16,-1-3 2-16,-1-4 4 16,-2-4-9-16,-2-5-2 15,-1-3-17-15,-1-7-5 16,-2-4-23 0,-2-3-39-16,1-6 20 15</inkml:trace>
  <inkml:trace contextRef="#ctx0" brushRef="#br0" timeOffset="4492.13">2686 4206 108 0,'0'-4'44'0,"2"4"-35"0,-2 0 9 0,0 0 4 0,3 0-15 16,1 1-4-16,2 0-4 15,3 1-1-15,3-1 2 16,5 0 0-16,-1 1 2 0,1-2-1 15,1 0-1-15,0-2 3 16,-2 0 2-16,-1-4-18 16,0 0-5-16,-3-2-38 15</inkml:trace>
  <inkml:trace contextRef="#ctx0" brushRef="#br0" timeOffset="4970.388">3066 3702 116 0,'-3'-6'44'0,"2"6"-35"0,-1 0 12 15,2 0 3-15,0 2-9 16,-1 4-3-16,-2 3-5 15,-2 4-2-15,1 3-3 16,-2 3 1-16,0 5 2 0,-2 7 0 16,2 5 2-16,0 1-6 15,2 2-1-15,-1 1 0 16,4 4 0-16,1 0 0 16,3-2 0-16,1-2 0 15,4-7 2-15,2-4-12 16,1-2-3-16,1-4-21 15,0-4-47-15,-2-7 3 16</inkml:trace>
  <inkml:trace contextRef="#ctx0" brushRef="#br0" timeOffset="5288.857">3150 3877 72 0,'0'2'30'0,"2"0"-24"0,1 2 19 15,-2-1 8-15,2 2-4 16,0 5-2-16,2-1-11 15,1 3-5-15,1 1-6 16,4 2-2-16,1 1-1 16,1 1-2-16,1 1 1 0,-1 2-1 15,1 3 2-15,-1 1-1 16,-1 1 2-16,-1-1-2 16,-1 0 2-16,-1-3-4 15,0-2-2-15,-1-3-42 16</inkml:trace>
  <inkml:trace contextRef="#ctx0" brushRef="#br0" timeOffset="5637.618">3297 3896 88 0,'-1'-5'35'0,"2"5"-27"0,1 0 18 0,-2 1 5 0,0 3-8 15,0-3 0-15,-2 5-10 16,-1 4 0-16,-1 2-8 16,-2 4-1-16,-2 3 0 0,-1 1 0 15,-1 5 0-15,-2 5-2 16,0 1-2-16,0-1 3 15,1-2 0-15,1-1-1 16,-1-4-2-16,4-5-17 16,-1-3-6-16,2-4-108 31,6-14 65-31</inkml:trace>
  <inkml:trace contextRef="#ctx0" brushRef="#br0" timeOffset="6005.2389">3361 3710 132 0,'4'6'52'0,"-1"-1"-41"0,2 4 11 0,-2-3 1 0,0 2-9 15,1 4-1-15,1 1-5 16,1 2-3-16,0 4-2 16,1 5-3-16,2 4 3 0,0 2-2 15,-1 4 2-15,-2-1-2 16,-3 6-1-16,-2 4 3 15,-2-1 0-15,-1 0-6 16,-1-4-2-16,0-3-27 16,0-4-11-16,0-6-27 15</inkml:trace>
  <inkml:trace contextRef="#ctx0" brushRef="#br0" timeOffset="6442.9799">3562 4024 124 0,'1'-1'46'0,"1"2"-35"0,2-2 5 15,-1 1 0-15,2 0-5 16,1 0-1-16,1 0-4 16,4 0-1-16,2 0-3 15,2 0-2-15,2 0 3 0,-1 1 2 16,1 1 2-16,-1-1-6 16,-2 0 0-16,-3-1-10 15,-4 2-2-15,-1-2-36 16,-3 0-38-1,-1-2 22-15</inkml:trace>
  <inkml:trace contextRef="#ctx0" brushRef="#br0" timeOffset="6639.925">3623 4103 116 0,'-7'3'46'0,"7"-2"-35"0,-2 0 5 0,2-1 2 16,0 0-6-16,3 0 1 15,0-1-10-15,3 0-2 16,2-1-1-16,2 1 0 0,2 0 0 16,3 1 2-16,2 0 1 15,-2 1-15-15,2 2-4 16,-2 1-47 0</inkml:trace>
  <inkml:trace contextRef="#ctx0" brushRef="#br0" timeOffset="7605.55">4226 3652 108 0,'-3'-6'44'0,"3"2"-35"0,-5-1 16 0,4 2 4 0,-2-1-1 16,-3 0 1-16,-2 0-5 16,-2 0-3-16,-2 0-11 15,0 2 2-15,-2 0 2 0,1 2-7 16,-1 3-2-16,1 1-3 15,1 4-2-15,0 4-2 16,1 3 1-16,2 5-1 16,2 2 0-16,0 4 0 15,3 2-2-15,1 4 0 16,1 3 3-16,1-1 2 16,-1 0 2-16,2-2-4 15,0-6 1-15,0-3 2 16,0-4 1-16,-1-5 1 15,-1-1 2-15,1-5-1 16,-2-2 2-16,1-3-4 16,-1 0-2-16,2-3-3 15,-2-2-1-15,1 0-1 0,2-1 3 16,0 0-2-16,2 1-1 16,1-1 0-16,0 0 3 15,1 1-2-15,2 0 1 16,2 2-3-16,3 2 1 15,1 0 2-15,0 2 3 16,1 2 0-16,1 2 2 16,-1 1-4-16,-1 4 0 15,0 5 1-15,-1 3 2 16,-4 3-1-16,-2 4 2 16,-4-1-2-16,-4 2 2 15,-3 2-2-15,-1 2-1 16,-1 1 1-16,1-4 1 0,-1 1-1 15,1-6-1-15,1-1-2 16,1-1 1-16,4-2-1 16,1 1 0-16,1-1 0 15,2 2 0-15,2-2 2 16,2 1 2-16,4-4-8 16,1 1-1-16,1-4-14 15,2-3-6-15,2-6-11 16,-1-2-3-16,1-6-18 15,2-6-16 1,4-11 29-16</inkml:trace>
  <inkml:trace contextRef="#ctx0" brushRef="#br0" timeOffset="8174.307">4703 3459 80 0,'-1'-4'33'0,"1"3"-26"0,0 1 11 0,0 0 6 15,0 1-2-15,0 2-1 16,0 2-7-16,0 5-4 15,0 2 1-15,0 2 3 16,1 4-8-16,1-1-3 0,-1 1 0 16,-1-1 0-16,2 2 1 15,-2-1 0-15,1 1 0 16,-1-2-5-16,0-1 1 16,0-1-27-16,0-4-11 15,-1-3-32 1</inkml:trace>
  <inkml:trace contextRef="#ctx0" brushRef="#br0" timeOffset="8528.8799">4525 3792 52 0,'-3'1'22'0,"3"1"-18"0,1-1 15 16,2 0 5-16,0 1 1 0,2-1 0 16,1-1-6-16,1 0 1 15,4-1-7-15,2-1-3 16,4 1-3-16,1 0 0 16,3-1-4-16,0 1-2 15,0-2 0-15,1 1-1 0,2 0 0 16,2 0 2-16,0 0 1 15,-2 1 1-15,-2 1 2 16,-2 0-1-16,-2 0 2 16,-3 1-2-16,-3 1 0 15,-3-1-34-15,-3-1-13 16,-2-1-30 0</inkml:trace>
  <inkml:trace contextRef="#ctx0" brushRef="#br0" timeOffset="9128.089">4672 3904 104 0,'4'-3'38'0,"-1"1"-29"0,0-1 10 0,0 0 5 16,0 1-2-16,2-1-1 15,-1-1-3-15,2 0 1 16,0 1-10-16,0-1-1 0,2 2-1 15,-2-1-3-15,1 0-3 16,1 2 0-16,-1 2 1 16,1 3-1-16,-2 2 2 15,-1 2-2-15,-1 2-1 16,-2 5 3-16,-2 0 2 16,-2-1 0-16,-2 1 0 15,-2 0-3-15,-2-1-2 16,-1-2-2-16,-2 0-1 15,-1-1 4-15,-1-3 1 16,2-1 2-16,2-3 0 16,2 0-5-16,1-1-1 0,1-2 3 15,2 0 1-15,3-1-5 16,2 0 0-16,1 2-1 16,3 0 2-16,1 2 1 15,2 0 1-15,2 2-3 16,1-1 2-16,3-1 1 15,1-1 2-15,1-3-12 16,1-2-6-16,0-2-44 16,2-2-45-1,-1-6 30-15</inkml:trace>
  <inkml:trace contextRef="#ctx0" brushRef="#br0" timeOffset="9744.23">5525 3613 68 0,'-4'0'27'0,"2"1"-21"0,1 3 7 0,1-1 4 15,1 1-3-15,2 3 2 16,3 3-5-16,2 5-1 16,2 4-6-16,2 1-1 15,2 2-1-15,-2 1 1 16,0 0 0-16,-2 1 1 15,-1 0-2-15,-1-1 1 0,-2-3-13 16,-2-3-6-16,-1-5-38 16,0-4-15-1</inkml:trace>
  <inkml:trace contextRef="#ctx0" brushRef="#br0" timeOffset="10000.844">5662 3632 124 0,'-2'1'46'0,"2"2"-35"0,-1 2 20 15,-1-2 10-15,1 2-9 16,-2 3-3-16,-2 3-13 0,-1 1-3 16,-1 1-7-16,-2 2-4 0,0-1-1 15,-3 2-4-15,0-1 2 16,0 0 1-16,-2 0 2 15,1-1-3-15,1 0-2 16,0-2-7-16,1-2-2 16,1 0-20-16,4-4-6 15,1-2-43 1</inkml:trace>
  <inkml:trace contextRef="#ctx0" brushRef="#br0" timeOffset="10607.623">5988 3637 148 0,'-3'-3'55'0,"1"2"-43"0,-1-2 16 0,2 3 5 16,-2-1-3-16,-2 0 0 16,-1-1-11-16,-1 1-1 15,-1 1-11-15,-1 1-6 0,0 2-2 16,-1 2-1-16,1 3 0 15,-2 4 0-15,5 0 0 16,2-2-3-16,-1 3 1 16,2 6 2-16,2-1 3 15,1 0-2-15,3-2-2 0,1-3-3 16,4-1 1-16,1-1 5 16,4-2 4-16,1-1-3 15,1-2-1-15,0-2-11 16,1-3-3-16,-1-1-13 15,-1-1-3-15,-2-3-17 16,-3-2-41 0,-3 1 12-16</inkml:trace>
  <inkml:trace contextRef="#ctx0" brushRef="#br0" timeOffset="10840.8859">5874 3714 92 0,'1'3'35'0,"1"0"-27"0,1 1 2 0,0-2 2 16,0 1-2-16,1 0 4 15,2-1-9-15,2 1-6 16,2-2 3-16,1-1 2 15,2-1-23-15,2-2-12 16,2-1-15-16,4-1-7 16</inkml:trace>
  <inkml:trace contextRef="#ctx0" brushRef="#br0" timeOffset="11395.9659">6372 3445 100 0,'-6'-11'38'0,"2"7"-29"0,-4 3 10 0,5 1 3 16,-1 0-1-16,-2 1 2 15,-2 3-9 1,-2-1-3-16,-1 1-6 0,-2 0-2 0,1 0 3 15,1 1 1-15,1 2 1 16,1 1-9-16,1 1-4 16,2 0 5-16,2 2 1 15,1 0-2-15,1 1 1 16,2 0-2-16,2 0 0 16,1 1 0-16,0 1 0 15,0 0 2-15,1 4 0 16,-1 0 0-16,0 2 2 15,0 3-1-15,-1-3 2 16,-1-1-4-16,1-1 0 16,-2 0 3-16,0-2 1 15,-2-3-1-15,1-2-2 16,-1-2 3-16,1-1 0 0,-1-1-4 16,1 0 1-16,1-2 0 15,1-1 2-15,1-1-3 16,1-1 0-16,1 0 3 15,2-1 1-15,2 0-1 16,1-1-2-16,0 0 3 16,0 0 0-16,1 0-8 15,-1 0-4-15,0 2-26 16,0-1-10-16,0 2-23 16</inkml:trace>
  <inkml:trace contextRef="#ctx0" brushRef="#br0" timeOffset="11831.3559">6518 3556 144 0,'-5'-6'55'0,"4"6"-43"0,-2 0 12 0,1 2 5 15,-2 0-13-15,-2 2-1 16,-2 3-9-16,-1 1-2 16,0 3-2-16,0 3-2 0,2 4 3 15,1 3-7-15,3 2 1 0,3 1-1 16,4-3 2 0,4-2 1-16,2-2 1 0,2-2 0 15,2-4 2-15,1-5 1 16,0-3 1-16,0-6 2 15,-1-3 1-15,-2-5 10 16,-2-4 6-16,-2-4-6 16,-4-1 1-16,-2 0-2 15,-4 2-1-15,-1-1-1 16,-3 4-1-16,-1 2-7 16,-2 2-4-16,-2 3-17 15,1 3-5-15,-1 2-17 16,2 2-4-16,1 1-18 15,2 0-5-15,5 1-15 16</inkml:trace>
  <inkml:trace contextRef="#ctx0" brushRef="#br0" timeOffset="12057.848">6695 3721 172 0,'5'11'66'0,"-2"-6"-52"0,1 3 28 0,-2-3 9 16,-2 2-16-16,0 1-7 16,0 2-20-16,0 2-7 15,0 1-1-15,0 3-1 0,0 1 3 16,0 1-19-16,1-1-8 16,1-4-18-16,1-2-8 0,0-3-24 15,-3-8-25 1,1-8 38-16</inkml:trace>
  <inkml:trace contextRef="#ctx0" brushRef="#br0" timeOffset="12476.05">6734 3597 192 0,'3'-9'71'0,"-3"5"-55"0,5-2 13 15,-2 4 2-15,0-2-7 16,1 0-2-16,2 0-10 0,0 1-5 15,2 0-4 1,1 1-3-16,1-1 3 0,4 3-4 0,-1 1 0 16,2 2 1-16,-1 2 0 15,-1 2-3-15,-1 1 2 16,-3 3 5-16,-2 2 2 16,-3 2-2-16,-2 1-3 15,-4 0-3-15,-2 1 1 16,-3-1 1-16,0-1 0 15,-2-3 0-15,0 0 2 16,0-2-1-16,0 0-1 16,1-1-2-16,2 0 1 15,2 0-1-15,2-3-2 16,1 0 3-16,2-1 0 16,2-1 1-16,2-1 0 15,2-2-3-15,4-1 2 0,2-1-1 16,2 1-2-16,2 0-8 15,1 0-5-15,0 0-22 16,0 0-8-16,0 0-43 16</inkml:trace>
  <inkml:trace contextRef="#ctx0" brushRef="#br0" timeOffset="13047.638">6966 3470 108 0,'4'-3'44'0,"-1"2"-35"0,2-2 16 0,-1 2 4 15,1-2-3-15,-1 1-1 16,2-2-9-16,0 0-5 16,2 1-6-16,-1 0-4 0,1 3 2 15,-2 2 0-15,0 2 3 16,0 2-3-16,1 4-2 16,-1 2 0-16,0 2 1 15,0 4-1-15,0 1-1 0,0 1 1 16,-1 2-1-16,-2 2 2 15,0 2 1-15,-2-1-4 16,1 0 1-16,-2-3 6 16,0-1 4-16,-2-2-3 15,1-2-2-15,-1-1-5 16,-1 0 0-16,2-1 0 16,-1-2 0-16,-1-1 0 15,0-1 0-15,0-3 4 16,-1-1 5-16,-1-3 4 15,-1-2 2-15,0 0 3 0,0-2 1 16,0-2-6 0,-1 1-3-16,-1 0-10 0,-1-2-2 15,-1 0-18-15,-1 1-4 16,1 0-15-16,1 1-5 16,0 1-36-1,1 3-36-15,1 1 42 16</inkml:trace>
  <inkml:trace contextRef="#ctx0" brushRef="#br0" timeOffset="13911.64">4705 4373 80 0,'-2'-3'33'0,"2"2"-26"0,-1-2 20 15,-1 3 8-15,1-1-6 16,-1-1-2-16,-1 2-7 16,-1 2-2-16,-2 0-10 15,-2 4-5-15,1 3-2 0,-2 4-4 16,1 5 0-16,1 2-1 16,1 2 3-16,3 4-2 15,4 2-1-15,4-1 3 16,2-2 0-16,4-2-4 15,1-2 1-15,1-6 4 16,2-2 4-16,2-5-1 16,1-4 0-16,0-5-1 15,2-7 1-15,-2-7 4 0,-3-5 6 16,-3-4-5-16,-3 1-2 16,-5 1 3-16,-2-2 2 15,-5-1-2-15,-3 3 0 16,-2 0-5-16,-2 2-1 15,-1 4 1-15,1 3 2 16,-1 2-3-16,1 3 0 16,-1 3-8-16,0 2-2 15,2 2-14-15,0 1-6 16,-1 1-33 0,2 1-44-16,5 2 22 15</inkml:trace>
  <inkml:trace contextRef="#ctx0" brushRef="#br0" timeOffset="14793.797">5735 4506 48 0,'11'7'19'0,"-2"-3"-15"0,6 1 12 0,-8-3 5 16,2-1 2-16,-1-2 1 0,-1-2-2 15,1-2 1-15,-4-3-4 16,-2-3-2-16,-4-1 2 16,-2 0 2-16,-4 0-11 15,-1 0 5-15,-3 2 5 0,0 4-7 16,-1 2-2-16,-1 2-6 16,2 5-2-16,2 2-3 15,1 5-1-15,1 2-1 16,4 1-2-16,2 2 0 15,4 1 0-15,2 0 0 16,4 1 3-16,2-2-2 16,4-2-1-16,1-2 5 15,1-3 1-15,1-4-5 16,-1-3 0-16,-1-3 1 0,-1-6 1 16,-2-4-2-16,-1-3 2 15,-2-2-1-15,-2-6 0 16,-1-4 2-16,-1-2 0 15,-2-3 2-15,-2 1 1 16,-1 2 5-16,0 1 3 16,-1 2-2-16,-2 5 2 15,0 2 0-15,-2 3 1 16,2 4-2-16,0 3-1 16,0 3-5-16,0 5-3 15,2 5-3-15,-1 4-1 16,2 5-1-16,2 9 3 15,1 9-2-15,1 3-1 16,2 6-2-16,0-1 1 0,0 2-2 16,0-2 0-16,0-4-16 15,-1-4-5-15,-1-7-21 16,1-3-53 0,-2-9 13-16</inkml:trace>
  <inkml:trace contextRef="#ctx0" brushRef="#br0" timeOffset="15180.988">6010 4437 116 0,'-3'-7'46'0,"2"6"-35"0,-4-5 7 0,4 5 4 15,-2 0 0-15,0-1 2 16,-2 2-7-16,1 2-2 15,-1 0-9-15,2 2 0 0,0 2 1 16,2 0-6-16,1 2 0 16,1 0-1-16,4-1 0 15,1 0 0-15,3-1 0 16,1 0 0-16,1-1 2 16,1 0-3-16,0 1 0 15,-2-1 1-15,-1 2 0 16,-1 1 0-16,-1 3 2 15,-2-1 1-15,-2 2 3 16,-3 0-1-16,-3 0 0 0,-5-1-3 16,-2 0-2-16,-2-6 1 15,-3-1 1-15,-2-4-10 16,1-4-4-16,1-3-23 16,3-3-10-16,3 0-12 15,4 1-24 1,4 1 24-16</inkml:trace>
  <inkml:trace contextRef="#ctx0" brushRef="#br0" timeOffset="15562.835">6070 4520 92 0,'18'-2'35'0,"-13"1"-27"0,4-3 11 0,-5 1 3 16,2-1-4-16,0-1 2 16,0-2 0-16,0-1 2 15,0-1-1-15,0-1 2 16,-1 1-13-16,-2 0 5 0,-3 1 3 15,0 0-4-15,-2 1 2 16,-1 2 2-16,-1 2 1 16,-2 3-10-16,0 3-5 15,0 2-3-15,0 3-1 16,0 1-3-16,1 2 2 16,2 1-4-16,0 1 1 15,2 1 0-15,1-1-1 16,0 1 4-16,3-2 0 15,1-2-2-15,2 1 2 16,2-3 1-16,1 0 0 16,1-1-3-16,2-2 2 0,0-1-8 15,0-1-4-15,1-1-4 16,-1 0 0-16,0-2-13 16,-2-2-6-16,1-2-5 15,-2 2-44 1,1-2 5-16</inkml:trace>
  <inkml:trace contextRef="#ctx0" brushRef="#br0" timeOffset="25784.603">1498 5932 92 0,'-5'-4'35'0,"4"1"-27"0,1 1 7 16,0 0 2-16,0 1-5 15,0-2 1-15,0-1-6 16,0 0 1-16,0-1-5 16,1-2-2-16,2 1 0 15,-1-1 1-15,1 0-1 16,1 1-1-16,1 0 1 0,-1 1-4 15,4 1 2-15,-5 0 1 16,3 1 0-16,-2 1 0 0,1 0 0 16,-1 2 0-16,2 0 0 15,-1 2 0-15,-1 0 0 16,1 2 0-16,-1 2 0 16,1 0 0-16,-1 4 0 15,-1 2 0-15,1 1 2 16,-1 2-1-16,-2-1-1 15,-1 2 1-15,0-1 1 16,-1 0-1-16,-2 1 2 16,-2-3 0-16,0-1 1 15,-1 0-2-15,0-1-2 16,0 0 1-16,0-2-1 16,-1 0 0-16,1 1 2 0,1-1-1 15,1 0-1 1,-1 1-2-16,1-1 1 0,-1-1 1 15,1 0 0-15,-1-1 0 16,2-2 0-16,0-1 2 16,0 0 1-16,3-1 1 15,-3-2 2-15,2-1 3 16,-1-1 2-16,2-2-8 16,0 0-1-16,2 1 0 15,-1-1 1-15,2 0-6 16,0 2 0-16,0 0 1 15,2 1 3-15,-1 1 0 16,1 0-1-16,1 2 3 16,-3 0 0-16,1-1-6 15,1 1 0-15,1 0-4 16,1-1 0-16,-1 1 8 0,0 0 4 16,0-1 0-16,2 0 0 15,-4 0-3-15,1 1 1 16,0 0-2-16,-2-1-1 15,0 1 3-15,-2-2 2 16,1 1-2-16,-2-2-2 16,0 0-18-16,3-2-6 15,-2 1-27 1,4-2-36-16,-1 1 21 16</inkml:trace>
  <inkml:trace contextRef="#ctx0" brushRef="#br0" timeOffset="26108.79">1717 6203 76 0,'2'0'30'0,"-1"2"-24"0,1-2 10 0,-2 0 5 15,0 0-8-15,0 0-2 16,0 0-6-16,1 0-4 15,-1 0 2-15,2 1 0 16,-2-1-19-16,0 3-7 16,0-1-23-16,-2 0-9 15</inkml:trace>
  <inkml:trace contextRef="#ctx0" brushRef="#br0" timeOffset="54054.105">2431 5597 84 0,'-2'0'33'0,"2"0"-26"0,-1 1 7 16,1 2 1-16,0 1-6 15,0 1-3-15,-2 2-1 16,1 4 1-16,-1 6-1 16,1 7 2-16,-1 4 0 15,2 3 1-15,-1 1-4 16,-1 0-1-16,1 3 1 15,-1 1 2-15,1-2-3 16,1-2 0-16,0-2 1 0,0-2-2 0,0-5-2 16,0-5 5-16,0-2 1 15,0-4-18-15,0-5-6 16,0-4-12 0,-2-3-37-16,1-3 1 15</inkml:trace>
  <inkml:trace contextRef="#ctx0" brushRef="#br0" timeOffset="54521.2949">2276 5698 64 0,'0'-10'27'0,"1"4"-21"0,4-3 7 16,-2 5 4-16,2-1-5 16,2-2-2-16,2-1-1 15,2 0-1-15,2-1 0 16,5-2 2-16,-1-1-3 16,1 0-2-16,0 0 0 15,0 0-1-15,1 1 0 16,1 2 0-16,-1 2 0 15,1 3 0-15,-2 3-2 16,-2 2-2-16,-1 2 3 0,-3 2-2 16,-3 2-1-16,-3 1 7 0,-3 0 3 15,-3 1 8-15,-4 1 3 16,-5 0-6-16,-3 2-2 16,-3 2-3-16,0-1-1 15,-2 2-5-15,2-3-1 16,2-2-1-16,1-2 1 15,0-2-4-15,3-2 0 16,1-3-28-16,2-2-13 16,3-3-20-1,3-2-31-15,3 0 28 16</inkml:trace>
  <inkml:trace contextRef="#ctx0" brushRef="#br0" timeOffset="55142.2609">2817 5520 72 0,'-6'0'27'0,"3"2"-21"0,-3 4 10 0,4-4 4 0,-1 1-2 15,-1 0-1-15,-1-1-1 16,-1 1 3-16,0 1-9 15,-1 0-1-15,-1 1-5 16,1 3-1-16,-1 4-1 16,-2 4-2-16,-1 8 1 0,1 10-4 15,1 3 0-15,0 2 2 16,0 4 2-16,1 1 0 16,2-2-1-16,3-2 1 15,2-4-1-15,1-3-3 16,3-3 2-16,1-3 1 15,4-2 0-15,1-1 2 16,3-4 1-16,1-4 1 16,2-4 0-16,2-4-42 15,-2-5-47 1,-3-4 17-16</inkml:trace>
  <inkml:trace contextRef="#ctx0" brushRef="#br0" timeOffset="55538.554">3009 5620 96 0,'-1'-3'38'15,"1"4"-29"-15,-2-1 10 0,2 0 5 0,0 2-7 16,-1-1 1-16,1 2-9 16,0 1-1-16,0 1-4 15,0 4-3-15,0 7 0 0,0 6-1 16,0 2 0-16,0 3 2 15,0 1 3-15,-2 2-2 16,1 6-2-16,-2 0 2 16,1-9 2-16,0-6-2 15,-1 3 0-15,0 3-1 16,0-4-2-16,2-8-32 16,-1-6-58-16,2-5 7 15</inkml:trace>
  <inkml:trace contextRef="#ctx0" brushRef="#br0" timeOffset="55715.993">3107 6039 144 0,'1'5'55'0,"-1"-5"-43"0,2 2 8 0,-2-2 0 0,0 0-12 15,0 0-2 1,0 0-13-16,0 0-5 0,3 0-32 15,0 0-11-15,0-2-1 16,-2 1 4 0</inkml:trace>
  <inkml:trace contextRef="#ctx0" brushRef="#br0" timeOffset="56388.58">3311 5716 96 0,'-6'-11'38'0,"3"7"-29"0,-8-1 10 0,5 3 5 16,-1 1-4-16,-4 0 0 15,-1 2-5-15,-1 2 1 16,1 2-9-16,0 2-2 0,1 1 1 16,2 1 3-16,2-1 2 15,2 2-5-15,2 0-4 16,2 0-4-16,2 0 1 15,4 1 1-15,2 0 0 16,2-1-3-16,3 2 2 16,3 0-1-16,-1-1 0 15,-4-3 2-15,5 5 0 16,-3-2 0-16,2 6 0 16,-4-2 4-16,-1 5 2 15,2 5-2-15,-5 1-1 16,-5-2-6-16,-2-4 0 15,-7-4-1-15,-5-4-1 16,-5-5 1-16,-3-5 0 16,0-2 0-16,3-1 0 0,1-3 3 15,5 0 0-15,3-3-2 16,3 1 2-16,3-2-1 16,5-2-2-16,2-2 5 15,4-2 1-15,2-5-3 16,4 0 1-16,2-1 0 15,2 0 2-15,0 0-1 16,-1 0-1-16,-4 0 3 16,-1 0 0-16,0-1 7 15,-1-1 4-15,-2 2-5 16,-1 0-1-16,-4 2 0 16,-1 2 0-16,-3 2 0 15,-1 2 2-15,-4 1-3 0,-1 3 1 16,-3 0-5-16,-3 3-2 15,-3 1-3-15,0 3-1 16,0 1-7-16,1 2-2 16,2 2-15-16,3 2-8 15,3 0-32 1,2 5-34-16,2-2 35 16</inkml:trace>
  <inkml:trace contextRef="#ctx0" brushRef="#br0" timeOffset="60698.592">3619 5701 44 0,'-2'-7'16'0,"1"6"-12"0,1-2 9 0,0 2 5 16,0 1 1-16,0 0 1 15,0 0 0-15,0 1 0 0,0 2-3 16,-2 1 2-16,1 1-8 15,-1 1-2-15,-1 1-1 16,0-1 0-16,0 2-4 16,0 0 2-16,-1 3 0 0,-1 0 0 15,1-1-1-15,-2 2-3 16,0-1 1-16,-2 0-4 16,-1-1-2-16,0 0 2 15,2-2 2-15,-1-2 2 16,-1 1 1-16,5-2-5 15,-1-1 1-15,2 0 0 16,0 0 0-16,2-1 0 16,-1 0 2-16,1-1 1 15,1 1 1-15,0 0-2 0,0-1-2 16,1 0-2-16,1-1 1 16,2 0 1-16,2 2 0 15,0 0-3-15,3-1 0 16,-1 0 4-16,-1 0 3 15,1 1 1-15,-1 0 0 16,1 1-3-16,-1 0 1 16,1 0-2-16,-1 0-1 15,-1 0 1-15,0 0-1 16,-1 0 2-16,-1-2 1 16,-1 1-1-16,-1 0 1 15,-2-1-31-15,0 1-11 16,0 0-37-1,0 1-17-15,1-2 46 0</inkml:trace>
  <inkml:trace contextRef="#ctx0" brushRef="#br0" timeOffset="61544.541">3801 5613 64 0,'-2'-3'24'0,"2"3"-18"0,0 2 7 0,0 0 3 16,2 1-4-16,-1 1 1 16,1 1-2-16,1 2 1 15,0 2 0-15,0 3 0 16,1 2-2-16,2 3 1 16,2 3-4-16,1 2 1 15,0 2-5-15,0 0-2 0,0 2 2 16,1 6-2-16,1 2-1 15,-1-4 3-15,1 0 0 16,-1-5 1-16,1-2 2 0,-2-3-1 16,-2-5 2-16,-1-3-6 15,-1-3-1-15,-2-2-11 16,-3-2-3-16,-2-2-22 16,-2-3-42-1,-2-3 6-15</inkml:trace>
  <inkml:trace contextRef="#ctx0" brushRef="#br0" timeOffset="61975.831">3958 5644 116 0,'2'1'44'0,"-4"2"-35"0,2-1 12 0,0-2 1 16,0 3-8-16,0 0-1 16,-1 1-1-16,-1 1 0 15,1 2-6-15,-2 2 0 0,0 3 4 16,-2 3-6-16,-1 1-2 15,-1 1-1-15,-4 3-1 16,2 0 0-16,-1 3 0 16,-1 1-3-16,1 3 2 0,1-1 3 15,0 1 3-15,0-3-2 16,1-1 0-16,1-2-1 16,-1-1-2-16,2-2 1 15,0-2 1-15,2-3-1 16,-1-1-1-16,1-1-24 15,1-3-9-15,0-3-27 16,0-1-28 0,1-3 30-16</inkml:trace>
  <inkml:trace contextRef="#ctx0" brushRef="#br0" timeOffset="62726.2329">4170 5704 96 0,'0'1'38'0,"2"0"-29"0,-1 1 12 15,-1-2 4-15,0 3-7 16,0-1 0-16,-1 1-9 0,-1 0-1 16,-1 1-4-16,-1 1 2 15,-2 2 0-15,-3 1-5 0,0 2-2 16,0 1-3-16,-2 1 3 15,2-1 0-15,0-1 1 16,0 1 0-16,2 0 2 16,-1-2-1-16,2-1-1 15,2-1 3-15,-1-3 0 16,2 0-6-16,2-2 0 16,1 0 3-16,0-2 4 15,1 1-3-15,2 0-1 16,2-1-2-16,-1 2 0 15,2-1 2-15,0 2 0 16,2-1 0-16,1 2 0 16,0 0 2-16,0 0 1 0,1-1-1 15,1 0-2-15,-2-1 1 16,0 1-1-16,0 1 2 16,-2 0 1-16,1 0-1 15,-1 0 1-15,-1 1-9 16,0 1-1-16,0-1-25 15,-1 0-53 1,-1-1 5-16</inkml:trace>
  <inkml:trace contextRef="#ctx0" brushRef="#br0" timeOffset="63176.912">4388 5624 76 0,'-2'0'30'16,"1"2"-24"-16,1 4 10 0,0-2 5 0,-2 1-6 16,1 4 0-16,1 3-5 15,0 4 1-15,0 3-4 16,0 1 1-16,1 2-3 15,1-1 2-15,-1-1-4 16,1 0-2-16,-2 3 2 0,0 1-2 16,0 1 2-16,0-1 0 15,0-1 1-15,0-3 0 16,0-4 0-16,1-3-9 16,-1 1-2-16,0-6-16 15,2-3-8-15,-2-2-27 16</inkml:trace>
  <inkml:trace contextRef="#ctx0" brushRef="#br0" timeOffset="63510.646">4496 5684 88 0,'0'1'35'0,"2"0"-27"0,-2 2 11 0,0 0 3 0,0 1-6 16,0 2-1-16,0 3-3 15,0 0 0-15,1 3-6 16,-1 4-4-16,0 1-1 16,0 1 1-16,0 0 1 0,0 5 1 15,0 4 2-15,0 2-3 16,0 0-2-16,-1 1 2 15,1-3 0-15,0-1-1 16,0-3-2-16,0-3-4 16,0-4-2-16,0-3-19 15,-2-6-53 1</inkml:trace>
  <inkml:trace contextRef="#ctx0" brushRef="#br0" timeOffset="63910.405">4263 5676 96 0,'0'-3'35'0,"2"3"-27"0,-1-1 11 0,-1 1 3 0,2-2-6 15,1 0-1-15,1-2-7 16,2 0-3-16,3 0-2 16,3-2 0-16,5 2-2 15,4 0 2-15,1 2 0 0,1-1 3 16,-1 0 1-16,0-1-1 15,-1-1 1-15,0 0-2 16,0 1 0-16,-2 0-3 16,-1 1 1-16,0 0-2 15,-1 2-1-15,-4 1 1 16,-1 0 1-16,-1 3-30 16,-2-2-13-16,-2 2-28 15</inkml:trace>
  <inkml:trace contextRef="#ctx0" brushRef="#br0" timeOffset="64578.097">4727 5545 104 0,'2'1'41'0,"-1"-2"-32"0,1 2 6 16,-2-1 1-16,3 2-9 0,0 0-2 16,1 1-3-16,2 2 1 15,2 2 0-15,1 1 1 16,2 1-5-16,1 2 1 16,0 2 0-16,0 5 2 0,0 2 1 15,-2 4 3-15,-1 1 1 16,-1 3 1-16,-4 2 0 15,-1-1-2-15,-1 3-1 16,-2 3-3-16,-2-1-2 16,1-2-2-16,-2-2 1 15,0-3 3-15,0-3 3 16,-2-6 0-16,-1-2 0 16,0-2-10-16,0-2-2 15,0-2-9-15,0 0-3 0,0-1-28 16,2-1-31-1,1 1 23-15</inkml:trace>
  <inkml:trace contextRef="#ctx0" brushRef="#br0" timeOffset="71884.148">5007 5855 44 0,'4'-4'19'0,"1"4"-15"0,1-2 8 0,-3 2 2 16,3 0-1-16,0 0 2 16,1 0 1-16,4 0-1 0,-1 2-3 15,2-1 0-15,0 0-5 16,0 1-2-16,-1-1-2 15,1 0-3-15,-1 1 3 16,-2-2 2-16,-2 1-2 16,1-1-2-16,-2 1-25 15,-2 1-9-15,1-1-16 16,-2-1-5-16</inkml:trace>
  <inkml:trace contextRef="#ctx0" brushRef="#br0" timeOffset="72197.901">5050 5925 64 0,'6'2'24'0,"-1"-1"-18"0,2 2 7 0,-2-2 3 16,1 2 1-16,1 1-1 15,1 0-4-15,1 0 0 16,0 0-5-16,2 0 1 16,-2 0-3-16,0 0 2 15,0 0-4-15,-2-1 0 16,-1-2-8-16,0 0-2 15,0 1-49-15,-1-2-23 0</inkml:trace>
  <inkml:trace contextRef="#ctx0" brushRef="#br0" timeOffset="72903.068">5417 5524 72 0,'-6'-7'30'0,"3"6"-24"0,-2-2 15 0,4 3 3 0,-2 3-8 15,-2-1-4-15,-1 4-7 16,0 2-4-16,-3 4-3 15,2 2 1-15,-2 2 1 16,1 2 2-16,4 3-1 16,1 3-1-16,1 3 1 15,4 1 1-15,1 1-1 16,3 2 2-16,1 1-4 16,2 4 0-16,0 3 1 15,0-1 0-15,0 0 6 16,-1-2 4-16,-1 3-3 15,1 1-2-15,-2-2-2 16,-2 1-3-16,1-4 1 16,-2-3 10-16,-3-1 5 0,0-3 0 15,-2 0 1-15,-1 0-9 16,-1-2-3-16,-2 0 3 0,0-5 3 16,-3-2-4-16,-3-5 1 15,-2-3-3-15,-2-3 0 16,-2-4-8-16,0-4 0 15,0-3-6-15,1-2-1 16,4-2-6-16,2-1-3 16,2 0-14-16,3 2-4 15,2 0-31 1</inkml:trace>
  <inkml:trace contextRef="#ctx0" brushRef="#br0" timeOffset="73416.5659">5249 6566 108 0,'-2'2'44'0,"2"0"-35"0,-1 4 5 0,1-2 1 15,0 1-7-15,0 2 0 16,0 2 0-16,0 3 2 16,0 1-1-16,1 2 0 15,1 1-5-15,-1 1 2 0,1 1 0 16,-1-1 2-16,-1 1 0 15,0-1-2-15,0-1-1 0,0-1-3 16,0-3-2-16,0-3-8 16,0-2-3-16,2-3-27 15,-2-4-50 1,1-2 9-16</inkml:trace>
  <inkml:trace contextRef="#ctx0" brushRef="#br0" timeOffset="73580.039">5361 6785 104 0,'3'3'38'0,"0"0"-29"0,2-1 1 0,-2 1 2 16,0 0-2-16,-2-1 2 15,2 1-6-15,-1-2-4 16,-2-1-10-16,1 0-3 15,1-1-43-15,-1-2-16 16</inkml:trace>
  <inkml:trace contextRef="#ctx0" brushRef="#br0" timeOffset="74334.783">5448 6584 116 0,'-4'-2'46'0,"2"4"-35"0,-1-1 5 15,2 2 2-15,-1-1-4 16,-1 2 0-16,0 0-6 16,0 2 0-16,0 0-5 15,2 2-4-15,-1-1 0 0,1 1 1 16,1-1 2-16,0-1 1 15,1 0 3-15,2-1-8 16,2 0-3-16,1-1 3 16,1 0 2-16,2 2-1 15,2-2-2-15,1 0 4 16,2 0 1-16,-1 1-3 16,-1 1 1-16,2 2 0 0,-2 0 2 15,-3 0-1-15,-2 1-1 16,-1 0 5-16,-3 1 1 15,-1-1-5-15,-4 0 0 16,-2-1 1-16,-2-2 1 16,-3-2 3-16,-2-3 1 15,-1-2-6-15,-1-2-2 16,2 0 0-16,2 1 0 16,3-1-2-16,2 0 2 15,-1 1-1-15,4-1 0 16,-1 0 2-16,2-1 0 15,3 0 0-15,2-1 2 16,-1-2-1-16,2-1 2 16,0-1 0-16,2-2 3 15,-2 1-3-15,1-1-2 0,-1 0 6 16,0 0 3-16,-1 1-3 16,-1 0 1-16,-1 0-5 15,0-1 0-15,-1 0 3 16,-2 1 1-16,0-2-6 15,-2 1 0-15,1 0 5 16,-2 3 4-16,0 0-3 16,0 2-2-16,-2 0 4 15,1 2 2-15,-2 2-9 16,-3-1 0-16,1 2-2 16,-1 1 0-16,-1 1-14 15,1 2-3-15,-1-1-9 16,4 1-4-16,2 0-30 15,1-3-46-15,3 0 23 16</inkml:trace>
  <inkml:trace contextRef="#ctx0" brushRef="#br0" timeOffset="75036.6419">5246 5150 96 0,'0'-2'35'16,"0"2"-27"-16,1-1 5 0,-1 1 1 0,0 0-6 15,2 3 0-15,-1 1-4 16,1 1-1-16,-1 4-1 15,1 5 1-15,-1 3-2 16,1 4 2-16,-2 1 0 16,0-1 1-16,0 1-2 15,0-5-2-15,0-2 3 16,0-3 0-16,-2-3-12 16,2-2-4-16,0-3-43 15,0-4-17-15</inkml:trace>
  <inkml:trace contextRef="#ctx0" brushRef="#br0" timeOffset="75335.548">5343 5167 108 0,'0'0'41'0,"2"0"-32"0,-1 3 6 0,-1-3 1 15,2 2-3-15,-1 1 0 16,1 0-5-16,-1 1-3 15,1 0-2-15,1 1 0 16,0 3-2-16,0 1-3 0,0 3 1 16,0 2 1-16,0 2 0 0,-2 0 0 15,2-1 0 1,-1-1 4-16,-2-2 2 0,1-1-11 16,-1-3-4-16,0-4-25 31,-1-3-41-31,-2-3 9 0</inkml:trace>
  <inkml:trace contextRef="#ctx0" brushRef="#br0" timeOffset="75623.107">5187 5124 92 0,'-6'0'35'0,"5"2"-27"0,-4-1 11 0,5 0 3 15,-1 1-4-15,1-2 0 16,0 1-8-16,0-1-4 16,1 1-1-16,2-1-1 15,3-1-2-15,3 0-2 0,5-2 3 16,2-1 0-16,7-1 3 16,1-2-3-16,1 0 0 15,-1 1-3-15,-1-1-1 16,-2 2 5-16,-2-1 2 15,-1 4-5-15,-1 0 0 16,-4 2-28-16,-1 0-11 16,-1 2-28-1</inkml:trace>
  <inkml:trace contextRef="#ctx0" brushRef="#br0" timeOffset="76286.067">5653 5760 88 0,'0'4'33'0,"3"0"-26"0,0 0 7 0,0-1 1 16,1-2-2-16,1 0 2 16,1-1 1-16,1 0-1 15,1-1 4-15,-1-2 2 16,1-2-9-16,-2-2-2 16,-3-3-6-16,-2-4 2 0,-1 1 3 0,-1 1-1 15,-2 0 3-15,-2 1 0 16,-1 2 3-1,0 1-7-15,0 1-2 0,0 2-3 16,-1 1-2-16,1 1 1 16,0 3-1-16,0 1-5 15,0 3 1-15,1 4 0 16,1 4 2-16,1 4-1 16,1 6-1-16,1 3 0 15,1 3 0-15,1 4 5 16,2 6 1-16,0 0-3 15,0 1-1-15,0-1 3 16,-1 0 1-16,-1 0 2 0,1-1 0 16,-2-2-7-16,0-3-2 15,-2-4-14-15,1-6-5 16,-2-4-20 0,-3-6-50-16,-6-9 11 15</inkml:trace>
  <inkml:trace contextRef="#ctx0" brushRef="#br0" timeOffset="76480.152">5510 6060 96 0,'3'0'38'0,"3"2"-29"0,0-1 10 0,-1 0 3 0,1 1-4 16,1-2 0-16,2 0-8 15,3 0-4-15,2-2-1 16,-1-2-1-16,2-1-2 15,2-3-2-15,2 0 1 0,1 0-19 16,1-1-5-16,0-1-40 16</inkml:trace>
  <inkml:trace contextRef="#ctx0" brushRef="#br0" timeOffset="76786.564">5847 5678 132 0,'-6'-6'49'0,"4"6"-38"0,-2 1 10 0,2 2 2 16,1 1-9-16,-2 4-3 16,0 4-6-16,-2 4-2 15,0 1-1-15,2 5 1 0,0-1 2 16,0 2 0-16,2 2 2 15,1 4-2-15,1 2 0 16,2-3-6-16,0 0 1 16,2-2 0-16,1-1 0 15,2-4-14-15,-1-2-3 16,1-4-33 0,-1-5-41-16,2-3 19 15</inkml:trace>
  <inkml:trace contextRef="#ctx0" brushRef="#br0" timeOffset="77053.327">5887 5832 136 0,'-4'-3'52'0,"4"3"-41"0,-2 3 9 16,2 0 0-16,0 1-6 15,2 0 2-15,-1 1-7 16,2 2-1-16,2 1-4 15,1 0-3-15,3 2 0 0,3 1-1 0,0 1 2 16,1 1-1-16,2 1-1 16,-1-1 1-16,-2 1 1 15,-2-1 1-15,-1 0 3 16,-1-2-19-16,-2-3-8 16,-2-1-31-1,-2-5-43-15,-2-4 24 16</inkml:trace>
  <inkml:trace contextRef="#ctx0" brushRef="#br0" timeOffset="77289.588">6004 5831 132 0,'-4'-4'49'0,"2"4"-38"0,1 2 12 0,1 1 6 0,-2 0-6 15,1 1 1-15,-2 1-4 16,0 3-3-16,-2 4-9 15,-1 4-5-15,-1 3 0 0,-1 1 0 16,1 0 1-16,-1-1-2 16,2-2 1-16,0-1-2 15,2-4-1-15,-1-3-28 16,2-2-11-16,0-4-34 16,2-7-31-1,1-7 40-15</inkml:trace>
  <inkml:trace contextRef="#ctx0" brushRef="#br0" timeOffset="77586.51">5985 5620 100 0,'4'-4'38'0,"2"4"-29"0,2-2 14 0,-4 4 8 16,2-1-4-16,0 2 1 15,2 1-9-15,1 2-4 16,1 4-8-16,1 3 2 0,-1 4 1 16,1 3-3-16,-1 2-2 15,1 2-2-15,-1 0 0 16,-1 0 0-16,-1 3 1 16,-2 2-2-16,-2 2 1 15,-1-1-4-15,-1 1 0 16,-2-3-10-16,-2-1-5 0,1-6-21 15,-2-3-6-15,-2-6-33 16</inkml:trace>
  <inkml:trace contextRef="#ctx0" brushRef="#br0" timeOffset="78370.715">6317 5925 148 0,'0'-13'55'0,"0"6"-43"0,1-2 12 0,1 5 2 16,-2-1-3-16,0-1-2 0,-2 1-3 15,-1 0-1-15,0-1-9 16,-4 2 4-16,-1 0 1 0,1 2-6 15,-2 2-2-15,0 2-5 16,-2 4-1-16,2 4-1 16,0 5 0-16,2 4-3 15,1 1 1-15,1 1 2 16,2 1 3-16,3-1-2 16,3-2 0-16,3-3-6 15,2-3 0-15,2-4-2 16,4-3 1-16,-1-5 5 15,1-6 3-15,-1-7 1 16,1-7 2-16,-4-8-2 16,-1-3 2-16,-3-1 4 15,-3-3 6-15,-3-2-1 16,-1-2 1-16,-2-1-3 0,0 3-1 16,0 4-3-16,0 4 1 15,0 4-2-15,0 4 0 16,1 4-6-16,1 4-1 15,-1 5 1-15,1 6 2 16,-1 5-5-16,2 6 1 16,0 10-1-16,2 8 2 15,1 4 1-15,0 2 1 16,0 3 0-16,1 2 0 16,1 1 0-16,1-3 0 15,0-2-11-15,0-5-5 16,1-4-6-16,1-4 1 15,-2-6-10-15,0-4-3 0,0-6-15 16,0-2-42 0,-2-5 12-16</inkml:trace>
  <inkml:trace contextRef="#ctx0" brushRef="#br0" timeOffset="78625.2019">6491 5811 156 0,'1'0'60'0,"-1"2"-47"0,3 5 15 0,0-3 4 15,0 1-9-15,2 3-4 16,1 3 1-16,0 2-1 16,0 3-10-16,2 2-5 0,-1 0-1 15,1 1 0-15,-1 0 1 16,2 0-2-16,0-1-2 15,0-3-6-15,0-2-4 16,0-1-14-16,-1-2-7 16,-2-4-22-16,-2-2-8 15,-1-4-12 1</inkml:trace>
  <inkml:trace contextRef="#ctx0" brushRef="#br0" timeOffset="78908.9">6601 5835 136 0,'-2'-2'52'0,"2"5"-41"0,-1-2 15 16,1 1 6-16,-2 0-7 16,1 2 0-16,-2 0-8 15,0 2 0-15,0 0-10 16,0 2 0-16,-2 2 0 0,1 2-3 15,-1 4-1-15,1 1-3 16,-2 2-1-16,-2 1-1 16,2 1 0-16,-1-2 4 15,1-2 1-15,-1-2-19 16,1-2-9-16,2-1-18 16,-1-2-8-16,1-4-26 15</inkml:trace>
  <inkml:trace contextRef="#ctx0" brushRef="#br0" timeOffset="79554.5">6817 5841 124 0,'-2'-2'46'0,"4"-1"-35"0,-1 0 7 0,1 2 2 15,1 0-8-15,0-1-2 16,3 1-1-16,3 0-1 15,3 1-4-15,1 0-3 0,4 0 2 0,1 0-2 16,0 0 2-16,0 0-2 16,-1 0-1-16,-1 0 3 15,-1 0 0-15,-1 0-1 16,-2 0 1-16,-3 0-18 16,-2 0-6-16,-1 0-37 15,-1-2-30 1,-2 1 31-16</inkml:trace>
  <inkml:trace contextRef="#ctx0" brushRef="#br0" timeOffset="79886.527">6841 5974 68 0,'-2'9'27'0,"2"-6"-21"0,2-1 12 0,-2-2 5 16,3 2-1-16,1-2 1 16,2-2-8-16,2 1-2 15,2-2-7-15,4-1-2 16,3-2-2-16,1 0-2 0,0 1 3 15,-2 1-2-15,-1 1 2 16,0 2-2-16,-3 0 2 16,0 2-11-16,-1 0-4 0,-1 2-32 15,-1 0-31 1,-1-1 19-16</inkml:trace>
  <inkml:trace contextRef="#ctx0" brushRef="#br0" timeOffset="91772.4439">7493 5326 104 0,'-3'-4'38'0,"3"3"-29"0,-3-3 10 0,1 2 3 16,1 0-4-16,-1-2 2 15,1-2-2-15,-1 1 0 16,1 1-9-16,-2 0 1 0,0 1 1 15,-2 3-6-15,-1 3-3 0,-1 1-1 16,-2 3-1-16,-2 1 0 16,-1 2 0-16,2 2-3 15,-1 2 2-15,1-1 1 16,1 2 0-16,0 1-3 16,1 4 0-16,1 2 2 15,-1 4 2-15,2 1-2 16,2-2 0-16,1 0-1 15,0-2 0-15,3 0 2 16,1 2 2-16,4 3-3 16,1 3 0-16,1-1-1 15,2 1-2-15,0-1 3 16,0-2 2-16,-1 1 2 16,-2 2 3-16,0-1-3 15,0 1-2-15,-2-2-3 0,1 0 1 16,-1-3 3-16,1-2 3 15,-1 2 0-15,-1 0 0 16,2 2-1-16,-2 0 2 16,0-1-3-16,0-2-2 15,0 0 8-15,-3-3 4 16,0-3 2-16,-2-3 4 16,-1-3 2-16,-1-1 4 15,-2-2-9-15,-2-2-2 16,-1-2-6-16,-1 0 0 15,-1-2-5-15,1-2-2 16,-1 1-3-16,1 0 1 16,-1-1-1-16,2 1 0 0,2 0-16 15,-1-1-8-15,2 1-28 16,2-2-13-16,1-2-34 16</inkml:trace>
  <inkml:trace contextRef="#ctx0" brushRef="#br0" timeOffset="92563.849">7254 6488 84 0,'-1'0'33'0,"2"0"-26"0,-1 0 18 0,0 0 6 16,0 0-5-16,0 0-3 16,2 2-11-16,-2 2-3 15,0 0-5-15,0 3-3 0,0 1 0 16,0 1 1-16,0 5 3 15,1 2-2-15,1 4-2 16,-1 0 0-16,1 1 1 16,-2-1 1-16,0-1 1 0,0-2-2 15,0-1-2-15,0-4 3 16,0-2 2-16,0-4-29 16,0 0-13-16,1-2-34 15</inkml:trace>
  <inkml:trace contextRef="#ctx0" brushRef="#br0" timeOffset="92766.7359">7377 6701 96 0,'2'4'35'0,"1"-1"-27"0,0 1 16 0,-2-3 4 16,1 2-4-16,-1 0 0 15,1-1-9-15,-1 1-4 16,-1-3-6-16,0 0-4 0,2 1 0 16,1-1-15-16,0-1-5 15,1-3-23 1,2-3-40-16,0 1 18 16</inkml:trace>
  <inkml:trace contextRef="#ctx0" brushRef="#br0" timeOffset="93502.2819">7505 6524 124 0,'-2'-7'49'0,"2"4"-38"0,-3-1 12 0,0 4 6 0,0-1-6 16,0 1 1-16,-1-1-9 15,-1 1-2-15,-1 0-7 16,0 2-4-16,0 1 1 0,2 1-4 15,-1 0-2-15,2 1 2 16,2 1 0-16,1-1 1 16,1 0 2-16,1 2-3 15,1 0 0-15,1-1 1 16,1 1 2-16,1 0-3 16,0 1-2-16,1 0 4 15,1 1 1-15,2 2-3 16,-1-1 1-16,-1 2 0 15,-1 0 0-15,-1 0 0 16,-1 0 2-16,-2 1-1 0,-2-4 2 16,-1-1 0-16,-1 0 3 15,-2-1-3-15,-2-2-2 16,1-1 0-16,-2 0 1 16,0-1-1-16,1-1-1 15,2 0 1-15,-1-1-1 16,-5-1 0-16,3 0 0 15,0-1 0-15,1-1 0 16,1 0 0-16,2-4 0 16,1 1-5-16,1-2-1 15,1 1 3-15,2-2 1 0,0-2-1 16,0 1 2 0,2-2 3-16,-1 2 1 0,2-2-1 15,2 0-2-15,-1 1 1 16,1-1 1-16,-1-1-1 15,1 1-1-15,-1-1 1 16,1 2-1-16,-1-1 2 16,-1 2 1-16,-1-1-1 15,-1 2 1-15,-2 2 2 16,-2-1 4-16,-2 2 2 16,-1-1 1-16,-1 1-4 15,-2 0 0-15,0 1-7 16,-2 1-1-16,1 0-2 0,1 2 0 15,0 2-18-15,0 2-9 16,1 0-40 0,2 1-49-16,2 1 29 15</inkml:trace>
  <inkml:trace contextRef="#ctx0" brushRef="#br0" timeOffset="94465.635">7352 4925 84 0,'1'-4'33'0,"2"0"-26"0,0 2 7 15,0-1 1-15,2 0-4 16,1 1 1-16,0-2-7 16,1 0-1-16,2 1 0 15,2 2 2-15,-1 2-3 16,-1 4-2-16,0 2 4 16,-1 4 4-16,-2 2-3 15,-2 4-1-15,-1 5-2 16,-1 1 0-16,-2 1-2 15,-2-2-1-15,-1 1 3 0,-3-4 0 16,-1-2 1-16,-4-2-2 0,-1-3 1 16,-1-3-2-16,-1-2 2 15,1-3-2-15,1-3 2 16,1-2-2-16,4-2-1 16,2-1-2-16,2-1 1 15,3-1-1-15,3 1 0 16,2 0 0-16,-1-1-2 15,2 2 5-15,0 3 1 16,2 1 0-16,1 4-2 16,0 3 1-16,1 3-1 15,1 1 0-15,-1 1 2 16,1 0-1-16,-1 0 2 16,-1-1-2-16,0-3-1 0,2-4-4 15,-1-3 0-15,1-4-58 16,2-3-32-1,-2-10 41-15</inkml:trace>
  <inkml:trace contextRef="#ctx0" brushRef="#br0" timeOffset="95602.9319">7913 5402 104 0,'0'0'38'0,"0"1"-29"0,-1 2 10 0,1 0 3 15,-2-1-8-15,1 2-3 16,1 3-2-16,-2 2 1 16,2 3-5-16,-1 4-3 0,-1 2-1 15,2 2-1-15,-1 3 2 16,-1-2 3-16,1-1 2 16,-1 0-1-16,1 0-1 15,-2-1-1-15,1-2 0 16,2-2 0-16,0-3 0 15,0-3-27-15,0-2-9 0,-1-3-90 32,-2-2 62-17</inkml:trace>
  <inkml:trace contextRef="#ctx0" brushRef="#br0" timeOffset="95983.048">7708 5773 56 0,'-2'3'24'0,"2"-2"-18"0,2 2 13 0,-1-2 8 16,1 2-2-16,1-2 3 15,1 1-10-15,2 0 0 16,3 0-7-16,5-2 1 15,2 0-7-15,4 0 8 0,2-2 4 16,2 1-5-16,0-2 1 16,-1 1-10-16,2 0-4 15,1 1 0-15,0 0 2 16,-1-1 2-16,-1 2 1 16,-1-1-2-16,-1 0 1 15,-2-1-2-15,-2 0 2 16,-3-1-15-16,-2 0-5 15,-2 2-24-15,-5 1-9 0,-2 0-18 16</inkml:trace>
  <inkml:trace contextRef="#ctx0" brushRef="#br0" timeOffset="96568.391">7867 5986 76 0,'3'-7'30'0,"0"2"-24"0,1-2 15 0,-1 4 6 15,2-1-6-15,-1 0 0 16,1-1-8-16,1 1 0 15,-2 0-2-15,2 1 3 16,2 2-7-16,-1 2-2 0,1 3 1 16,1 1 3-16,0 4 5 15,0 0-2-15,-1 4 3 16,-2 1-4-16,-2 0 1 16,-2 1-5-16,-4 1 1 15,-1 0-5-15,-3 1 0 16,-3 2-3-16,-1-2-1 15,-4-1-6-15,-1-4 0 16,-2-2-2-16,1-4 1 16,2-2 2-16,4-2 2 0,2-2-1 15,2-3 4-15,3-1 0 16,3-1 1-16,3-3 2 16,0 1 3-16,2 0 0 15,1 1 2-15,0-1-4 16,1 2 0-16,1 1-6 15,1 1 0-15,1 3 1 16,1 3 1-16,-1 2 1 16,2 3 0-16,1 3 0 15,-1 2 0-15,0 0 0 16,1 1 0-16,1-2 2 16,-2-3 1-16,0-1-19 15,0-2-9-15,0-6-53 16,1-3-34-16,1-5 50 15</inkml:trace>
  <inkml:trace contextRef="#ctx0" brushRef="#br0" timeOffset="97301.204">8499 5793 100 0,'-1'-1'38'0,"1"0"-29"0,0-2 14 16,0 3 8-16,-2-1 0 16,1-2 4-16,-2 0-4 15,-2-1 1-15,1-1-18 16,-2 0-6-16,-2-1-3 0,-1 1-6 0,0 1 1 16,0 3-5-16,-1 3 1 15,-1 4 2-15,2 3 1 16,0 3-4-16,2 3 1 15,1-1 0-15,1 4 2 16,4 0-1-16,1 2 1 16,1-1 0-16,2-2-2 15,2-3 3-15,1-5 2 16,1-5-5-16,4-8 1 16,1-8-1-16,1-4 2 15,2-5-4-15,0-5 2 16,-1-4 6-16,-2-5 6 15,-2 2 5-15,1 2 4 16,-4 4 2-16,-1 2 3 16,-1 2 3-16,-2 3 4 15,-2 3-9-15,-2 2-4 0,-1 3-12 16,-1 4-2-16,0 3-4 16,0 3 0-16,2 6-3 15,-1 4-1-15,2 6 0 16,0 6 4-16,3 8-1 15,0 5 1-15,0 3 0 16,2-1 0-16,-2 0-5 16,0-2-3-16,0-2-14 15,0-6-7-15,0-5-15 16,0-7-6-16,1-7-23 16,2-6-23-1,2-4 41-15</inkml:trace>
  <inkml:trace contextRef="#ctx0" brushRef="#br0" timeOffset="97569.683">8631 5736 160 0,'-1'-4'60'0,"1"4"-47"0,1 0 19 0,-1 0 5 16,0 0-10-16,2 3-1 15,1 1-13-15,0 1-5 16,1 3-5-16,2-1 0 0,2 1 0 15,0 1-1-15,1 2-2 0,1-1 1 16,2 1-1-16,0 0 2 16,-1-1 1-16,-1 1-4 15,1 0-1-15,-1-2-21 16,-2-1-10-16,-2-3-23 16,-2-1-7-16,1-1-13 15</inkml:trace>
  <inkml:trace contextRef="#ctx0" brushRef="#br0" timeOffset="97796.935">8761 5682 148 0,'-5'3'57'0,"4"1"-44"0,-4 4 12 0,4-4 4 16,-2 3-6-16,0 2-1 15,-2 3-4-15,-1 2-1 16,-1 2-9-16,-2 0-3 0,0 1 1 16,-2 0-3-16,-1 3 0 15,2 2-3-15,1-1-1 16,1-1 1-16,2-3 2 16,3-5-36-16,1-4-17 15,4-5-43 1</inkml:trace>
  <inkml:trace contextRef="#ctx0" brushRef="#br0" timeOffset="98336.2399">9040 5690 124 0,'-1'3'46'0,"1"0"-35"0,0 1 12 0,1-2 2 16,1 1 0-16,1 0 0 15,0 0-6-15,1-1-1 16,1 1-10-16,1-2 1 0,0-1 2 15,-2 0-4-15,4-2 1 16,5-2-3-16,1-1 0 16,-1 0-3-16,1 1 1 15,-2 1-2-15,-2 2-1 16,-1 1-10-16,-3 3-4 0,-1 1-24 16,-1 1-10-16,-1 1-35 15,-1-1-17 1,-2 0 51-16</inkml:trace>
  <inkml:trace contextRef="#ctx0" brushRef="#br0" timeOffset="98532.439">9066 5820 128 0,'-2'1'49'0,"4"1"-38"0,-1-2 15 0,1 1 3 16,1 0-5-16,0-1 0 15,3 2-4-15,3-2-3 16,0 0-9-16,1 0 4 0,2-2 3 16,2 1-7-16,1 0-4 15,0 1-3-15,0-2-1 16,-2 1-25-16,-1 1-8 16,-1 1-62-1</inkml:trace>
  <inkml:trace contextRef="#ctx0" brushRef="#br0" timeOffset="103522.599">9591 5341 52 0,'5'-6'22'0,"-5"6"-18"0,10-5 2 15,-8 5-1-15,4-3 3 0,0 2 5 16,3-2 2-16,-2 2 0 15,4 1-3-15,-2 0 0 16,1 1-3-16,-2 1 2 16,1 3-4-16,-2-1 1 15,2 5-3-15,-1-1 2 16,-2 6-4-16,-1-4 0 16,-4 12-1-16,1-5 1 0,-5 11 2 15,0-5 0-15,-7 4 2 16,3-6-2-16,-5 3 2 15,1-5 2-15,-4 1 2 16,3-4 3-16,-3-3 4 16,3-2-6-16,-1-5-2 0,2 0-5 15,1-5-4-15,1 0 0 16,1-3-1-16,2 0-5 16,3-2 1-16,0 2 4 15,2-4 2-15,1 2-3 16,0-1-1-16,0 1-2 15,3-1 3-15,-2 1-2 16,4 0 1-16,-2 1-3 16,4 2 1-16,-1-1 2 15,3 4 3-15,-1-1-2 16,2 3 0-16,-1-1-1 16,3 2 0-16,-3-1 2 15,3 3 2-15,-3-2-3 16,3 2 0-16,-3-2 1 0,3 0 2 15,-3 1 1-15,2-2 1 16,-2 0-2-16,2-2 1 16,-2 1-7-16,1-3 1 15,-1 0-30-15,2-1-13 16,-2-1-27 0</inkml:trace>
  <inkml:trace contextRef="#ctx0" brushRef="#br0" timeOffset="103847.051">9872 5480 108 0,'3'-2'41'0,"-3"2"-32"0,6-1 13 15,-6 1 6-15,3 0-10 16,0 0-2-16,3 0-5 16,-1 0-2-16,4 0-5 15,-2 0-1-15,4 0 1 0,-2 0-2 0,1-1-2 16,-1-1 1-16,2 1 1 15,-2 0-32-15,1 1-14 16,-2 0-25 0</inkml:trace>
  <inkml:trace contextRef="#ctx0" brushRef="#br0" timeOffset="104221.758">10171 5353 104 0,'3'-7'38'0,"-3"7"-29"0,3 0 8 0,-3 0 4 0,2 3-10 16,-1-1-3-16,1 4-1 15,-1-2 2-15,-1 5-4 16,0-1-1-16,0 7 2 0,0-3-3 16,2 8 0-16,-2-4 3 15,0 6 3-15,0-3-2 16,0 4-2-16,0-3-2 16,-2 1 0-16,1-3-2 15,-2 2 2-15,0-4-26 16,0-2-12-16,1-2-35 15</inkml:trace>
  <inkml:trace contextRef="#ctx0" brushRef="#br0" timeOffset="104388.866">10237 5637 176 0,'0'-1'68'0,"0"1"-52"0,-1 0 1 0,1 0 0 16,0 0-11-16,0 0-1 15,1 0-23-15,1 0-8 16,1 0-25-16,0 0-7 16,4-3 1-16,-1 0 3 0</inkml:trace>
  <inkml:trace contextRef="#ctx0" brushRef="#br0" timeOffset="105039.591">10417 5358 140 0,'-1'-13'52'0,"1"13"-41"0,-8-4 15 16,5 4 4-16,-1 0-9 15,1 0 1-15,-5 2-7 16,1 1-1-16,-2 2-8 16,1-1-4-16,-1 3 1 0,2-2-4 15,-1 3 0-15,2-1 1 0,3 1 2 16,3 4-1-16,3-4-1 15,0-1 1-15,5 2 1 16,-1-1-3-16,5 4 0 16,-3-3 1-16,3 5 0 15,-1-3 2-15,-1 3 3 16,-1-2-4-16,-1 4-1 16,-2-4 0-16,-3 3 2 15,0-3 3-15,-6-1 2 16,0-2-1-16,-6 0 1 15,1-2-9-15,-2 0 0 16,1-2-9-16,-2 0-1 16,2-1 5-16,0-1 3 15,2-2 3-15,1-1 3 16,0 0-1-16,3-2-1 16,0-1 3-16,1-4 0 0,2 2-1 15,3-6-2-15,0 3 1 16,3-5-1-16,0 2 0 15,3-3 0-15,5-6-3 16,-1 0 2-16,1 2 1 16,-2 2 2-16,-1 0 3 15,-1 1 2-15,-1 2-1 16,-1 0-1-16,-1 1 1 16,-1 1 1-16,-1 2 1 15,-2 1 0-15,-2 1 2 16,-1 0 4-16,-1 2-8 15,-2 1-1-15,-2 1-5 16,-1 2-1-16,-1 1-6 0,-1 0 0 16,2 0-17-16,-4 3-7 15,1-2-25-15,-5 3-12 16,-4 3-17 0</inkml:trace>
  <inkml:trace contextRef="#ctx0" brushRef="#br0" timeOffset="105739.891">9551 5811 116 0,'1'0'44'0,"-1"0"-35"0,3-2 1 0,-3 2-2 15,3 0-5-15,-1 0 0 16,4-1 1-16,-2 0 0 15,8-1 0-15,-1 1 0 16,11-2 0-16,-4 2 0 16,11-2-2-16,-7 1 1 0,18-2 2 15,-9 0 0-15,14-2 0 16,-10 2 1-16,11 0 1 16,-11 0-1-16,11 0-1 0,-8 2-1 15,5-1 0-15,-8 0 4 16,4 2 3-16,-7 0-2 15,7-1 2-15,-8 1 0 16,5-2 1-16,-6-1-2 16,2 0-1-16,-7 2-3 15,1-1 1-15,-5 2-4 16,1-1-2-16,-3 2 0 16,-1 0 1-16,-3 0-1 15,-2 2-1-15,-1-1 1 16,-3 2-1-16,-1-1-25 15,-5 1-10-15,0-2-44 16,-6 2-35 0,0-2 45-16</inkml:trace>
  <inkml:trace contextRef="#ctx0" brushRef="#br0" timeOffset="106390">9923 6044 72 0,'2'-8'27'0,"-2"8"-21"0,4-10 12 15,-2 8 5-15,2-3-1 16,-1 1-1-16,5-4-3 16,-2 1-1-16,3-2-7 15,-2 1-2-15,2-1-4 16,-1 2 4-16,2 3 2 0,-1 1-3 16,2 6-2-16,-2 0 2 15,1 6 2-15,-2 0-4 16,-2 5-1-16,0-2 0 15,-5 4 2-15,1-3-1 16,-7 8 0-16,2-2-3 16,-6 5 1-16,3-4 0 0,-7 1 1 15,2-3 0-15,-5-1 0 16,2-4 0-16,-2-3 2 16,2-1-5-16,2-6-1 15,2 0-2-15,2-6 0 16,2 2-3-16,5-6 1 15,-1 2 2-15,5-1 1 16,0 1-4-16,5 2 1 16,-2 0 2-16,3 5 1 15,-2-2 1-15,2 4 0 16,-1 0 2-16,1 4 1 16,-2-1-1-16,4 5 1 15,-2-3-2-15,3 2 2 16,-3-2-2-16,4 2 2 0,-2-2-2 15,2 2 2-15,0-3-7 16,2 0 1-16,-3-3-37 16,6-2-13-16,-3-2-28 15</inkml:trace>
  <inkml:trace contextRef="#ctx0" brushRef="#br0" timeOffset="106864.065">10774 5656 68 0,'-2'0'27'0,"2"0"-21"0,2 0 25 16,-2 0 9-16,3 0-7 15,-2 0-2-15,4-2-12 16,-2 1-1-16,4 0-11 16,-1-1-2-16,5 1 1 0,-2 1-3 15,3 0-2-15,-2 0 2 16,2 0 0-16,-3 0 1 15,2 0 0-15,-2 0-20 16,0 0-9-16,-2 0-38 16,1-3-32-1,-2 1 32-15</inkml:trace>
  <inkml:trace contextRef="#ctx0" brushRef="#br0" timeOffset="107075.7929">10767 5768 104 0,'-3'3'41'0,"3"-3"-32"0,5 4 15 0,-5-4 5 15,3 1-5-15,0 0 0 16,5 1-7-16,-2-1-2 16,3-1-9-16,-2 0-2 0,5-1 0 0,-1-1 0 15,2 0 0-15,-2-1-20 16,1-1-9-16,-2 0-56 15</inkml:trace>
  <inkml:trace contextRef="#ctx0" brushRef="#br0" timeOffset="115329.888">11287 5497 120 0,'-4'-5'46'0,"1"3"-35"0,-2 0 9 16,4 0 5-16,-2 1-10 15,-2 0-3-15,-1-1-7 16,0 2-2-16,-1 3-1 15,-4 1-2-15,2 4 1 0,-1 3-6 16,-1 5-1-16,1 1 0 16,1 2 2-16,0 1 2 15,0 2 1-15,0 5 1 16,1 2 0-16,4 1-3 16,2-1 2-16,2-2-1 15,2-2 0-15,1-2 2 16,1-2 2-16,2-1-1 0,3-1-1 15,2-2 3-15,1-2 2 16,0-2 2-16,1-3 1 16,1-4 7-16,-2-3 2 15,0-4 0-15,-2-3 2 16,1-4-4-16,-2-2 1 16,-2 0-5-16,1-1-1 15,-2-1-4-15,0-1-1 16,0-1-6-16,0 1 1 15,-2 0 0-15,1-2 2 16,-1 2-1-16,-1-2 2 0,0 0-2 16,-1-1 2-16,-2 2-2 15,-3 0 2-15,-2 1-2 16,4-1 2 0,-2 2-2-16,0 2-1 0,0-1 1 15,0 0-1-15,0 2 0 16,0 0 0-16,0 1 0 15,-2 0 0-15,1 1-3 16,-1 0 2-16,-1 1 3 16,0 0 1-16,0 1-1 15,0 1-2-15,0 0-4 16,2 1 0-16,-2 2-11 16,4 0-6-16,-1 1-8 15,2 0-3-15,1 1-15 16,0 2-6-16,0-1-15 15</inkml:trace>
  <inkml:trace contextRef="#ctx0" brushRef="#br0" timeOffset="115810.944">11410 5931 48 0,'-1'-7'19'0,"2"4"-15"0,1 1 8 16,-2 2 4-16,0 0-2 16,0 0 0-16,0 0 0 0,0 0 2 15,0 0-5-15,1 1 1 16,1 0-1-16,-2 1 1 15,4 0-4-15,-2 1-3 16,1 0-2-16,-2-1 0 16,-1-2-2-16,0 0 2 0,0 0 2 15,0 0-2-15,0 0 0 16,0 0-1-16,-1 0 1 16,-1 2-2-16,1-1-1 15,-1 2-24 1,2-1-53-16,0-2-1 15</inkml:trace>
  <inkml:trace contextRef="#ctx0" brushRef="#br0" timeOffset="116297.433">11576 5570 56 0,'0'-2'22'0,"-2"3"-18"0,2 2 11 0,0-1 3 16,-1 1-8-16,1 1-3 15,-2 1 0-15,2 1 2 16,2-1 7-16,-2 2 2 16,1 1-5-16,-1 1-3 15,0 3 1-15,0 4 0 16,0 3-5-16,0 2-4 16,0 3-1-16,0 0-1 0,0 2 0 15,0-4 0-15,0 1 2 16,0 0 1-16,0-1 1 15,0 0-2-15,0-2 1 16,2-2 2-16,-1-2 2 16,-1-2-3-16,0-2-1 0,0-3 1 15,0-1 0 1,-1 0-22-16,-1-4-8 0,1-1-44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18.27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 12 2048,'-1'3'171,"0"0"0,0-1 1,0 1-1,0 0 0,0 0 0,0 0 0,1 0 1,-1 0-1,1 0 0,0 3-171,0-5 82,0-1 0,0 1 0,1 0 0,-1 0 1,0 0-1,1 0 0,-1 0 0,0-1 0,1 1 0,-1 0 0,1 0 0,-1-1 1,1 1-1,-1 0 0,1-1 0,0 1 0,-1 0 0,1-1 0,0 1 1,0-1-1,-1 1 0,1-1 0,0 1 0,0-1 0,0 0 0,0 0 0,-1 1 1,1-1-1,0 0 0,0 0 0,0 0 0,0 0 0,0 0 0,0 0 0,0 0 1,-1 0-1,1 0 0,0 0 0,0 0 0,0-1-82,43-3 1428,-1-3 1,24-7-1429,-26 2-6297,18-7 6297,-38 11-2229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18.62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30 3968,'0'4'1472,"6"-4"-1120,3-2 384,-2 2 64,2-2 128,2 0 64,3-2-384,0 0-192,3 0-256,2 2-128,1 0 0,2 0-32,1 0 64,2 0-896,0 0-288,0-2-1568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20.3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12 179 5632,'-5'40'5732,"2"-27"-5572,2-1 1,-1 12-161,1 31 144,3 0 0,3-1 0,2 8-144,-6-59 8,-1-1 0,1 1 0,0 0 1,-1-1-1,1 1 0,0-1 0,0 1 0,1-1 0,-1 0 1,0 0-1,1 1 0,0-1 0,-1 0 0,1 0 0,0 0 1,0-1-1,0 1 0,2 1-8,2 0 97,1 0 0,-1 0 0,0-1 0,1 0 0,0 0 0,4 0-97,-11-2 2,57 8 345,-21-4-417,-23-1-345,26 2-271,-37-5-84,1 0 1,-1 0-1,0 0 0,1 0 1,-1-1-1,0 1 0,1-1 0,0 0 770,6-6-3434</inkml:trace>
  <inkml:trace contextRef="#ctx0" brushRef="#br0" timeOffset="412.662">204 379 5120,'-2'4'492,"-1"1"0,1-1 0,1 1-1,-1 0 1,1-1 0,-1 1 0,1 0 0,1 0 0,-1 0 0,1 0 0,0 4-492,0 12 1026,2 1-1,0 2-1025,0-8-54,14 98 555,-12-93-1365,1 0 0,1 0 0,0-1 0,4 5 864,-9-24-307,-1 0 0,0 0 1,1 0-1,-1 0 0,1 0 0,0 0 0,-1 0 1,1 0-1,0 0 0,-1 0 0,1 0 0,0-1 1,0 1-1,0 0 0,-1-1 0,1 1 0,0 0 1,0-1-1,0 1 307,6-1-2304</inkml:trace>
  <inkml:trace contextRef="#ctx0" brushRef="#br0" timeOffset="818.545">252 0 3968,'0'2'327,"1"-1"0,-1 1 1,1-1-1,-1 0 0,1 1 1,0-1-1,0 1 0,0-1 0,0 0 1,0 0-1,0 1 0,0-1 1,0 0-1,1 1-327,19 14 2074,-4-4-1800,0 1 0,0 0 0,-1 1 1,-1 1-1,-1 1 0,0 0 0,-1 1 0,0 0 1,-2 1-1,0 1 0,-1-1 0,1 4-274,3 13 160,-2 0 0,0 1 0,-3 0 0,-1 0 0,-2 1 0,-1 0 0,-2 0 0,-1 0 0,-3 22-160,-2-28-438,-1-1 0,-2 1 0,-1-1 0,-3 5 438,-4 9-3949,-8 11 3949,16-37-1867,0-3-639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19.0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 1 3456,'0'0'148,"-1"1"0,1-1 1,0 1-1,-1-1 0,1 1 0,0-1 1,0 1-1,0-1 0,-1 1 0,1-1 0,0 1 1,0-1-1,0 1 0,0 0 0,0-1 1,0 1-1,0-1 0,0 1 0,0 0 1,0-1-1,0 1-148,4 16 1917,-3-10-1374,5 49 2874,0 57-3417,-4-57 754,2 41-246,5 179-2147,-9-266 966,0-6-82,0 0 1,0 1 0,0-1-1,1 0 1,-1 0-1,2 2 755,0-6-3029,3-6 725</inkml:trace>
  <inkml:trace contextRef="#ctx0" brushRef="#br0" timeOffset="429.863">201 531 5760,'4'8'2176,"3"-2"-1664,-2 2-96,-3-4-96,-2 2-160,0 0 0,2-2-896,-2-4-352,2-4-1312,1-3-544</inkml:trace>
  <inkml:trace contextRef="#ctx0" brushRef="#br0" timeOffset="842.05">300 246 4480,'0'-1'88,"0"1"0,-1 0 1,1 0-1,0-1 0,0 1 1,-1 0-1,1-1 0,0 1 0,0 0 1,0-1-1,0 1 0,-1 0 1,1-1-1,0 1 0,0 0 0,0-1 1,0 1-1,0 0 0,0-1 1,0 1-1,0-1 0,0 1 0,0 0 1,0-1-1,0 1 0,0 0 1,0-1-1,1 1 0,-1 0 0,0-1 1,0 1-89,11-10 2125,19-5-336,-28 14-1832,15-5 500,1 0 1,-1 1-1,1 1 1,8-1-458,-16 4 4,1 0 1,-1 0-1,1 1 1,0 1 0,-1-1-1,1 2 1,-1 0-1,4 1-4,-12-3 7,-1 0-1,1 1 0,0-1 1,0 1-1,-1 0 1,1-1-1,0 1 0,-1 0 1,1 0-1,-1 0 1,1 0-1,-1 0 0,0 1 1,1-1-1,-1 0 1,0 1-1,0-1 0,0 0 1,0 1-1,0 0 1,0-1-1,0 1-6,-1 0-11,1 1-1,-1-1 1,0 0-1,0 1 1,0-1-1,0 0 1,0 1-1,-1-1 1,1 0-1,-1 0 1,0 1-1,1-1 1,-1 0 0,0 0-1,0 0 1,-1 2 11,-18 27-82,15-24 37,0 0 1,0 0 0,1 1 0,1-1 0,-1 1 0,1 1 44,2-9-4,1 1 0,0 0 0,0 0-1,0-1 1,0 1 0,0 0 0,0-1 0,0 1 0,1 0 0,-1 0 0,0-1-1,0 1 1,1 0 0,-1-1 0,0 1 0,0-1 0,1 1 0,-1 0 0,1-1-1,-1 1 1,1-1 0,-1 1 0,1-1 0,-1 1 0,1-1 0,-1 1 0,1-1 0,0 0-1,-1 1 1,1-1 0,-1 0 0,1 1 0,0-1 0,-1 0 0,1 0 0,0 0-1,0 1 1,-1-1 0,1 0 0,0 0 4,7 1 35,0 0 0,0 0 0,7 0-35,-3-1 87,-5 1 24,-1 0 1,1 0-1,-1 0 1,1 1 0,-1 0-1,0 0 1,0 1-1,0 0 1,3 2-112,-6-3 32,0 0 1,0 0-1,-1 0 1,1 1-1,-1-1 1,0 1-1,1 0 1,-1 0-1,-1 0 1,1 0-1,0 0 1,-1 0-1,1 0 1,-1 0-1,0 1 0,0-1 1,-1 0-1,1 1 1,0 0-33,-1 0 19,1 1 0,-1-1 0,0 0 0,0 1 0,-1-1 1,1 0-1,-1 1 0,0-1 0,0 0 0,0 0 0,-1 0 0,1 1 0,-1-2 0,0 1 1,0 0-1,-1 0 0,1-1 0,-1 1 0,1-1 0,-1 0 0,0 1 0,-1-1 0,0 0-19,0 0-67,0 0 1,-1 0-1,1 0 0,-1-1 0,0 0 0,1 0 0,-1 0 0,0 0 0,0-1 0,-1 0 0,1 0 0,0 0 0,0-1 1,0 0-1,-1 0 0,1 0 0,0 0 0,0-1 0,-1 0 67,1 0-504,0 0 0,0 0 0,0-1 0,1 1 0,-1-1 0,0 0 0,0-1 0,1 1 0,0-1 0,-1 0 0,1 0 0,-2-2 504,-6-12-2629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16.68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112 1 6144,'-1'0'210,"0"0"1,0 0-1,0 0 1,0 0-1,0 0 1,0 1-1,0-1 1,0 0-1,0 1 0,0-1 1,0 1-1,0-1 1,0 1-1,0-1 1,0 1-1,0 0 1,1 0-1,-1-1 1,0 1-1,0 0 1,1 0-1,-1 0 1,0 0-211,-15 22 2033,6-7-1746,1 2-1,1-1 1,1 1 0,0 0-1,2 0 1,0 1 0,-2 12-287,1 13 36,1 0 1,1 35-37,4-31-3,1-1 0,3 1 0,2-1 0,2 0 3,-4-25-62,1-1 0,1 0 0,1-1 0,1 1 0,1-2 0,0 1 0,2-1 0,0 0 0,13 16 62,-16-26-350,0-1 0,0 0 1,1 0-1,-1 0 1,7 3 349,-12-9-425,0 0 1,0 0 0,0 0 0,1-1 0,-1 1-1,0-1 1,1 1 0,-1-1 0,1 0 0,0 0-1,-1-1 1,1 1 0,0-1 0,-1 0 0,1 0-1,0 0 1,-1 0 0,1-1 0,0 1 424,14-9-2832</inkml:trace>
  <inkml:trace contextRef="#ctx0" brushRef="#br0" timeOffset="410.2879">347 248 5248,'0'-2'336,"1"-1"1,-1 0 0,1 1-1,0-1 1,0 1-1,-1-1 1,2 1 0,-1-1-1,0 1 1,0 0-1,1 0 1,-1 0 0,1 0-1,0 0 1,0 0-1,0 0 1,0 0 0,0 0-1,1 0-336,3-2 81,0-1 0,1 1-1,0 0 1,0 1 0,0 0 0,1 0-81,-2 0 26,0 1 1,1 1-1,-1-1 1,0 1-1,1 0 1,-1 1-1,1 0 1,-1 0-1,1 0 1,-1 0-1,1 1-26,-4 0 45,1 0 0,-1 0 0,0 0-1,1 0 1,-1 0 0,0 1 0,0-1-1,0 1 1,0 0 0,0 0 0,0 0 0,-1 0-1,1 0 1,-1 1 0,1-1 0,-1 1-1,0 0 1,0 0 0,0 0 0,-1 0 0,2 2-45,1 5 31,0 0 1,0 0 0,-1 0-1,-1 1 1,0-1 0,0 1-1,-1 0 1,-1-1 0,0 7-32,0-1 0,-2 0 1,0 0-1,-1-1 1,-1 1 0,0-1-1,-2 2 0,-12 26-182,-2 0 1,-2-1-1,-24 34 182,39-65-47,2-3 114,-13 23-22,17-28-60,-1-1 0,1 1 0,0-1 0,1 1 0,-1-1 0,0 1-1,1-1 1,-1 1 0,1 0 0,0-1 0,0 1 15,0-1-12,1-1-1,-1 0 1,1 1-1,-1-1 1,1 0-1,0 0 1,-1 1-1,1-1 1,0 0-1,0 0 1,0 0-1,0 0 1,0 0-1,0 0 1,0 0-1,0 0 1,0 0-1,0-1 1,1 1-1,-1 0 1,0-1 0,0 1-1,1-1 1,-1 1-1,0-1 1,1 0-1,-1 0 1,1 1 12,6 0 32,1 0 0,-1 0 0,1-1 0,1 0-32,-7 0 56,105-3 821,-42 0-629,48 5-248,-105-1-99,32 0-378,-16-6-2851,-25 5 3113,1 0-1,-1 0 0,1 0 1,-1-1-1,1 1 0,-1 0 0,1-1 1,-1 1-1,0 0 0,1-1 1,-1 1-1,0 0 0,1-1 1,-1 1-1,0-1 0,1 1 1,-1 0-1,0-1 216,3-12-3584</inkml:trace>
  <inkml:trace contextRef="#ctx0" brushRef="#br0" timeOffset="836.878">415 446 5504,'-9'1'2112,"9"3"-1664,2 1 192,2-4-32,4 3-64,3-1 32,7 0 64,6 1 64,4-1-384,4-1-32,-1-2-64,-1-2 32,-1-2 0,0-5-992,3-2-352,0-8-2304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15.9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185 0 2560,'0'1'84,"-1"-1"1,0 0-1,0 0 0,0 1 1,1-1-1,-1 0 0,0 1 1,1-1-1,-1 1 0,0-1 1,1 1-1,-1-1 1,0 1-1,1-1 0,-1 1 1,1-1-1,-1 1 0,1 0 1,-1 0-1,1-1 0,0 1 1,-1 0-1,1 0 0,0-1 1,0 1-1,-1 0 1,1 0-85,-1 27 1808,1-13-1356,-2 87 2383,5 33-2835,14 102-267,-10-156-338,-4-45-771,1-13-933</inkml:trace>
  <inkml:trace contextRef="#ctx0" brushRef="#br0" timeOffset="407.147">4 32 4224,'0'0'40,"0"0"0,0 0 0,-1 0 0,1 0 0,0 0 0,0 0 0,0 0 0,0 0 0,0 0 0,0 0 0,-1 0 0,1-1 0,0 1 0,0 0 0,0 0 1,0 0-1,0 0 0,0 0 0,0 0 0,-1 0 0,1-1 0,0 1 0,0 0 0,0 0 0,0 0 0,0 0 0,0 0 0,0-1 0,0 1 0,0 0 0,0 0 0,0 0 0,0 0 0,0 0 0,0-1 0,0 1 0,0 0 0,0 0 0,0 0 1,0 0-1,0 0 0,0-1 0,0 1 0,0 0 0,0 0 0,0 0 0,1 0 0,-1 0 0,0 0 0,0-1 0,0 1-40,11-4 983,19 0-480,-27 4-426,23-2 177,1 0-1,-1 2 1,1 1-1,-1 1 1,5 2-254,-18-1 206,0 0-1,0 0 1,0 1 0,0 1-1,0 0 1,-1 1 0,0 0 0,-1 1-1,1 0 1,-1 1 0,0 1-206,-8-7 45,0 1 1,1 0 0,-2 0-1,1 0 1,0 1 0,-1-1 0,1 1-1,-1-1 1,0 1 0,0 0-1,0 0 1,-1 0 0,0 0-1,1 0 1,-1 0 0,-1 0 0,1 0-47,-1 0 35,0-1-1,0 1 0,0-1 0,-1 1 0,1-1 0,-1 1 1,0-1-1,0 1 0,0-1 0,0 0 0,-1 1 0,0-1 1,1 0-1,-1 0 0,0 0 0,0-1 0,-1 1 0,1 0 0,0-1 1,-2 2-34,-4 2 20,0 0-1,0 0 1,-1 0 0,1-1 0,-1-1 0,0 1 0,-1-1 0,-2 0-20,1 0-901,-1-1 0,0 0 0,-12 1 901,23-4-151,0 0-107,0 0 1,0 1 0,0-1-1,0 0 1,0 0 0,0 0-1,0 0 1,0 0 0,0 0-1,0 0 1,1 0 0,-1-1 0,0 1-1,0 0 1,0 0 0,0-1-1,0 1 1,0-1 0,1 1-1,-1-1 1,0 1 0,0-1 0,0 1 257,0-8-2555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6:09:11.86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2 218 3072,'1'0'116,"0"0"0,0 0 0,0 0 0,0 0 1,0 0-1,0 0 0,0 0 0,0 0 0,0 0 0,0 0 0,-1 1 1,1-1-1,0 0 0,0 1 0,0-1 0,0 1 0,0-1 0,-1 1 1,1-1-1,0 1 0,-1 0 0,1-1 0,0 1 0,-1 0 0,1 0 1,0-1-1,-1 1 0,0 0 0,1 0 0,-1 0 0,1 0 0,-1 0 0,0-1 1,1 2-117,0 4 552,1 0 0,-1 0 0,-1 0 0,1 1 0,-1 0-552,1 4 144,2 44 1052,-2 0-1,-3 10-1195,-13 111 664,12-139-615,-15 125-2241,18-153 557,0-9 1572,0 0 0,0 0 0,0 0 0,0 0 0,0 1 0,0-1 0,0 0-1,0 0 1,0 0 0,0 0 0,1 0 0,-1 0 0,0 0 0,0 0 0,0 1-1,0-1 1,0 0 0,0 0 0,0 0 0,0 0 0,0 0 0,0 0 0,0 0-1,1 0 1,-1 0 0,0 0 0,0 0 0,0 0 0,0 0 0,0 0 0,0 0-1,0 0 1,1 0 0,-1 0 0,0 0 0,0 0 0,0 0 0,0 0 0,0 0-1,0 0 1,0 0 0,1 0 0,-1 0 0,0 0 0,0 0 0,0 0 0,0 0-1,0 0 1,0 0 0,0 0 0,0 0 0,1 0 0,-1 0 0,0 0 0,0 0 0,0-1-1,0 1 1,0 0 0,0 0 0,0 0 0,0 0 0,0 0 0,0 0 0,0 0 63,8-11-3019</inkml:trace>
  <inkml:trace contextRef="#ctx0" brushRef="#br0" timeOffset="359.33">185 719 4224,'3'8'1664,"-3"-4"-1312,0 0 640,0-4 160,0 4-576,0 0-160,0-4-544,0 0-160,0 0-1856,0-2-736,0-10 1056,0-6 512</inkml:trace>
  <inkml:trace contextRef="#ctx0" brushRef="#br0" timeOffset="753.1569">321 296 4992,'4'-1'836,"0"0"0,1 1 1,-1-1-1,1 1 0,3 0-836,41 3 1963,-46-2-1935,0-1 0,0 0 1,0 1-1,0-1 0,0 1 1,-1 0-1,1 0 0,0 0 1,0 1-1,-1-1 1,1 0-1,-1 1 0,1 0 1,-1-1-1,0 1 0,1 0 1,-1 0-1,0 1 0,0-1 1,-1 0-1,1 1 0,0-1 1,-1 1-1,1-1 0,-1 1 1,0 0-1,0 0 0,0-1 1,0 1-1,-1 0 1,1 0-1,-1 0 0,0 0 1,1 0-1,-1 0 0,-1 0 1,1 0-1,0 0-28,-2 12 14,-1 0-1,0-1 1,-1 1 0,0-1 0,-1 0-1,-1 0 1,-2 2-14,-13 39-203,20-54 199,1-1 1,0 1-1,0-1 0,-1 1 0,1 0 0,0-1 1,0 1-1,0-1 0,0 1 0,0 0 0,0-1 1,0 1-1,0-1 0,0 1 0,0 0 0,0-1 1,0 1-1,0-1 0,0 1 0,1 0 0,-1-1 1,0 1-1,0-1 0,1 1 0,-1-1 0,0 1 1,1-1-1,-1 1 0,1-1 0,-1 0 0,0 1 1,1-1-1,-1 1 0,1-1 0,-1 0 0,1 1 1,-1-1-1,1 0 0,0 0 0,-1 1 0,1-1 1,-1 0 3,5 1-38,-1-1 0,1 1 0,-1-1 0,1 0 1,-1 0-1,1 0 38,15 0-72,-15 1 89,-1 0 0,0 0 0,0 0 0,1 0 0,-1 1 0,0-1 0,0 1 0,0 0 0,-1 1 0,1-1 0,0 0 0,-1 1 1,0 0-1,1 0 0,-1 0 0,0 0 0,-1 1 0,1-1 0,-1 1 0,1 0 0,-1-1 0,0 1 0,0 0 0,-1 0 0,1 0 0,-1 1 0,0-1 0,0 0 1,0 0-1,-1 1 0,1-1 0,-1 1 0,0-1 0,0 0 0,-1 1-17,0 1 39,0 0 0,0-1 0,0 1 0,-1 0 1,0-1-1,0 0 0,-1 1 0,0-1 0,0 0 0,0 0 0,0 0 0,-1-1 0,1 1 1,-2-1-40,-1 3-186,-1-1 1,0-1 0,0 1 0,0-1 0,-1-1 0,1 1 0,-1-1 0,-8 2 185,16-6-27,-1 1-175,1-1 0,-1 1-1,0-1 1,0 0-1,1 0 1,-1 1 0,0-1-1,0 0 1,1 0-1,-1 0 1,0 0 0,0 0-1,0 0 1,1 0-1,-1 0 1,0 0 0,0 0-1,1-1 1,-2 1 202,-2-7-2576</inkml:trace>
  <inkml:trace contextRef="#ctx0" brushRef="#br0" timeOffset="1155.095">678 129 5376,'2'10'961,"1"1"57,-1 0 1,0 0-1,-1 0 1,0 0-1,-1 0 1,-1 11-1019,-1-7 313,-5 40 319,3 1-1,2-1 1,4 27-632,-2-77-17,1 1 0,0-1 0,0 0 0,0 0 0,1 0 0,0 0 0,0 0 0,0-1 1,0 1-1,2 2 17,-3-6-1,0 1-1,0-1 1,0 0 0,1 0 0,-1 1 0,0-1 0,1 0 0,-1 0 0,0 0 0,1 0 0,-1 0 0,1 0-1,0-1 1,-1 1 0,1-1 0,0 1 0,-1-1 0,1 1 0,0-1 0,-1 0 0,1 0 0,0 0 0,0 0-1,0 0 1,-1 0 0,1 0 0,0-1 0,-1 1 0,1 0 0,0-1 0,1 0 1,7-4-654,0-1 0,0 1 1,0-2-1,-1 1 0,0-1 0,0-1 1,-1 0-1,0 0 0,0 0 0,-1-1 1,0 0-1,3-6 654,-3-1-2667,-2-4 358</inkml:trace>
  <inkml:trace contextRef="#ctx0" brushRef="#br0" timeOffset="1534.462">844 311 5888,'-5'18'2176,"2"-5"-1664,2 10 384,1-11 160,0 6-320,0 4-32,1 5-224,-1 3 32,0 7-288,3 6-128,-1 1 0,1 1-64,1-4 64,-1-1-416,1-3-96,1-7-1152,-3-5-480,-2-8-992</inkml:trace>
  <inkml:trace contextRef="#ctx0" brushRef="#br0" timeOffset="3100.216">1022 3 2560,'3'-1'262,"1"1"0,-1-1 0,0 1 0,0 0 1,1 0-1,-1 0 0,0 0 0,1 1 0,-1-1 0,0 1 0,0 0 1,1 0-1,-1 0 0,0 0 0,0 0 0,0 1 0,0-1 0,0 1-262,8 6 572,0 0-1,0 0 1,8 10-572,-7-8 132,-1 0 62,-1 0 0,0 0 1,-1 1-1,0 0 0,0 0 0,-1 1 1,-1 0-1,0 1 0,0-1 0,-1 1 0,-1 1 1,1 3-195,4 23 188,-2 0 0,-2 0 1,-1 1-1,-2 0 0,-2 0 1,-2 12-189,-8 70 59,-12 51-59,16-136-145,-1 6-1548,-1 0 0,-6 16 1693,11-54-1760,1-7-570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10:56.9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8576 1716 80 0,'3'2'33'0,"-3"0"-26"0,3 3 11 0,-2-4 6 16,1 2-4-16,-1 1-2 16,2 0-4-16,0 0-1 15,2 3-1-15,-1 1 0 16,2 0-6-16,0 2 0 0,2 2 1 16,1 4-1-16,1 6-1 15,1 1-3-15,1 3 1 16,0-2 0-16,3 2 1 15,-1-5 2-15,-2 0 1 16,0 1-3-16,-2-1-1 16,-1-1-1-16,0 0-2 15,-1-1 3-15,-2-3 2 16,-2-3-13-16,1-2-7 0,-2-4-14 16,-2-3-5-16,-1-4-26 15,0-6-25 1,0-2 32-16</inkml:trace>
  <inkml:trace contextRef="#ctx0" brushRef="#br0" timeOffset="386.314">8774 1757 28 0,'-4'-5'11'0,"5"5"-9"0,-2-2 2 0,1 2 0 16,0 0-2-16,0 0-2 15,-2 0 3-15,2 0 2 16,0 0 9-16,0 0 5 16,0 0 8-16,0 0 6 15,0 3-5-15,-1 1 0 16,-1 1-9-16,-2 3-1 15,-2 3-5-15,-3 4 0 16,0 1-7-16,1-4 0 0,-5 12 1 16,-5 9-1-16,0-2 1 15,1-3-2-15,5-9 0 16,1-3-3-16,-1 1 1 16,-3 2-2-16,3-5-1 0,3-2 1 15,2-2-1-15,2-5-33 16,4-2-15-16,4-5-31 15</inkml:trace>
  <inkml:trace contextRef="#ctx0" brushRef="#br0" timeOffset="915.093">8908 1936 148 0,'0'-11'55'0,"1"3"-43"0,1-4 14 0,-1 7 6 16,2-3-7-16,0 0-2 16,0-1-9-16,2-1-4 15,-1 2-5-15,1 2-4 0,-1 0 2 16,1 4-4-16,1 2-2 16,0 4-1-16,0 5 0 0,1 4 3 15,-1 2 0 1,0 1 1-16,2-1 2 0,-1-2 1 15,1-2 3-15,0-3 1 16,1-3 3-16,-2-4 8 16,1-3 6-16,-1-5-2 15,-1-4 1-15,0 1-10 16,-1-5-3-16,-2 3-4 16,-2 1-1-16,-1 3-12 15,0 4-5-15,0 0-34 16,0 4-13-16,0 4-51 15,3-2-28 1,2-2 68-16</inkml:trace>
  <inkml:trace contextRef="#ctx0" brushRef="#br0" timeOffset="3257.21">9386 1752 72 0,'-3'-3'30'0,"1"4"-24"0,-1 3 10 0,3-1 5 0,-1 2-8 16,-1 2-2-16,-1 4 2 15,0 2 2-15,-1 7-2 16,-3 4 0-16,1 4 1 16,-1 2 2-16,-2-2-9 15,1-3 0-15,1-1 3 0,-1-1-6 16,2-2 0-16,2-2 0 15,1 1 0-15,3-3 0 16,3-1 0-16,3-2 0 16,3-4 0-16,4 0 0 15,7-4 2-15,3-2-3 16,1-2 0-16,0-2-1 16,-2-3-2-16,-2-1-17 15,-5 0-6-15,0-1-31 16,-6-2-43-16,-2-1 20 15</inkml:trace>
  <inkml:trace contextRef="#ctx0" brushRef="#br0" timeOffset="3438.949">9334 2020 116 0,'-6'0'46'0,"6"0"-35"0,3 0 5 0,-1 0 2 16,2 0-1-16,4-1-1 0,2-2 0 15,6-2 0-15,2-2-8 16,3-2-1-16,-2-1 0 0,-1 0-14 16,-3-1-6-16,-3-2-26 15,-1-2-52 1,-4-1 11-16</inkml:trace>
  <inkml:trace contextRef="#ctx0" brushRef="#br0" timeOffset="3619.904">9381 1790 140 0,'-9'-2'52'0,"8"2"-41"0,1-2 15 16,0 2 13-1,4-1-16-15,2-2-11 16,2 1-6-16,2-2-4 0,4 0-2 16,2 0 3-16,4-2-11 15,-1 1-4-15,2 0-32 16,-3 1-53-16,-1 2 11 15</inkml:trace>
  <inkml:trace contextRef="#ctx0" brushRef="#br0" timeOffset="3784.2859">9650 1871 132 0,'12'25'49'0,"-5"-10"-38"0,5 6 8 0,-6-10 3 15,2 1-9-15,1 1-2 16,0 2-4-16,0 1 0 15,-1 0-4-15,-1 0 0 0,1 0 1 16,-1-4-29-16,-1-3-10 16,0-3-36-16</inkml:trace>
  <inkml:trace contextRef="#ctx0" brushRef="#br0" timeOffset="3995.042">9740 1891 192 0,'-10'4'74'0,"2"0"-58"0,1 4 3 16,3-3-4-16,0 2-8 15,-2 3-2-15,-3 2-2 16,0 2-3-16,0-1 1 16,0 0-1-16,0 1 2 0,1 0-17 0,2 1-6 15,3-3-39 1,3-1-44-16,3-6 28 15</inkml:trace>
  <inkml:trace contextRef="#ctx0" brushRef="#br0" timeOffset="4218.062">9844 1943 132 0,'0'10'49'0,"1"-3"-38"0,1 4 10 0,-2-5 2 15,1 4-9-15,1 3-1 0,-1 6-7 16,1 7-2-16,1 3-2 16,-2 1 1-16,1-2 0 0,-2-2 1 15,0-2 0-15,0-3-2 16,0-2 1-16,-2-5-44 16,1-3-57-1,1-6 12-15</inkml:trace>
  <inkml:trace contextRef="#ctx0" brushRef="#br0" timeOffset="4504.793">9863 1971 212 0,'-1'-18'82'0,"2"13"-64"0,1-2 7 0,1 5-3 16,0-1-14-16,1 0-2 15,5 2-2-15,0 0 0 16,3 2-2-16,2 2-4 0,1 2 1 15,-2 2-1-15,1 2 0 16,-2 2 6-16,-3-1 2 16,-5 1-2-16,-2 1-3 15,-5 0 0-15,-6 0 1 16,-5-1-1-16,-2-1-1 16,-2-2-4-16,1-4 0 15,2-2-18-15,3-4-6 16,3-3-31-1,6-4-55-15,8-10 21 16</inkml:trace>
  <inkml:trace contextRef="#ctx0" brushRef="#br0" timeOffset="4758.874">10105 1701 180 0,'-4'3'68'0,"-1"-1"-52"0,-2 5 12 16,4-2 3-16,-3 2-14 15,-2 2-2-15,-1 5-7 16,0 2-3-16,0 4-2 16,0 9-3-16,1 5 1 0,2 2-1 15,3-3 0-15,3-1 0 16,2-1 0-16,2-2 2 16,4-1 1-16,1-3-6 15,3-4-2-15,2-7-25 16,2-4-10-16,2-6-37 15,3-7-31-15,2-4 42 16</inkml:trace>
  <inkml:trace contextRef="#ctx0" brushRef="#br0" timeOffset="5256.282">10207 1801 192 0,'-6'-5'71'0,"9"1"-55"0,-1-2 9 0,-1 5-1 16,2 0-10-16,2-2-1 16,1-1-3-16,1 1-1 0,2-2-5 15,3 4-3-15,2 2 2 0,4 2-2 16,-2 2 2-16,1 2-2 16,-2 3 2-16,-2 4-2 15,-1 6 2-15,-1 3 0 16,-2 1 1-16,-2 0-2 15,-1 0 1-15,-1-3-2 16,-1-1-1-16,-1-3 3 16,2-1 0-16,-1-4-1 15,1-1-2-15,-1-4 5 16,0-3 1-16,-3-2 2 16,-1-3 0-16,-1-3-4 15,-4-3-3-15,-3-2-3 16,-1-2-1-16,-3 1-1 15,-1 0 3-15,-2 4-5 0,-2 3 0 16,-1 3-2-16,0 4 2 16,2 3 2-16,-1 2-1 15,4 2 1-15,1 1 3 16,1 0-7-16,2 0 1 16,5 1-26-16,1-4-10 15,3-2-47 1,4-7-24-16,4-4 54 15</inkml:trace>
  <inkml:trace contextRef="#ctx0" brushRef="#br0" timeOffset="5541.854">10442 1693 152 0,'1'1'57'0,"4"3"-44"0,2 4 12 16,-2-2 1-16,1 0-3 16,3 5 0-16,3 1-1 15,3 0-2-15,1 3-10 16,1-1 2-16,-1 6 2 0,1 7-5 16,-2 3-3-16,-3 0-3 15,-3 1 0-15,-5-2 0 0,-2 2 1 16,-5 0-22-1,-2-7-10-15,2-4-35 0,-3 3-12 16,2-5-12 0</inkml:trace>
  <inkml:trace contextRef="#ctx0" brushRef="#br1" timeOffset="21034.967">3478 4275 56 0,'-2'-4'24'16,"2"2"-18"-16,2-2 15 0,-2 2 7 0,1 0-2 16,1-1-1-16,1-1-9 15,0 1-3-15,3-1-5 16,1 1-3-16,4-1-2 16,1 2-3-16,1-1 1 0,1 0-1 15,-1 1 0-15,1-1 2 16,-1 2 3-16,-1-1 2 15,-1 1 1-15,-4 1-2 16,-1 1 1-16,-1 2 0 16,-4 1 1-16,-2 0-2 15,-2 1-1-15,-2 1 1 16,-1 1 1-16,0-1-3 0,-1 2-3 16,-1 0 0-16,1 2-1 15,-1-1 0-15,1 2 2 16,1-1-3-16,0 0-2 15,1-1 2-15,1 0 2 16,1-1-2-16,1 2-2 16,2-2 2-16,2 0 0 15,-1 0-2-15,2-2 2 16,0 1 1-16,0 0 0 16,2-2 2-16,-1 0 1 15,1-1-4-15,-1 0-1 16,1-1-26-16,-2 0-11 15,0-2-35-15</inkml:trace>
  <inkml:trace contextRef="#ctx0" brushRef="#br1" timeOffset="21318.62">3577 4516 112 0,'-2'8'44'0,"2"-6"-35"0,0 2 7 15,0-1 2-15,2-2-6 16,-1 1 1-16,2-1-2 16,0-1 3-16,0 0-7 15,0-1 0-15,0-1 3 0,0 0-6 16,0-1 0-16,0 0 0 0,-1 2 2 16,-1 0-3-16,-1 1 0 15,0 0-1-15,0 0-2 16,0 1 1-16,-1 0 1 15,-1 1 1-15,1 0 1 16,-1 1-5-16,1 0-1 16,1-1 3-16,0 1 1 15,0 0-36-15,0-3-14 16</inkml:trace>
  <inkml:trace contextRef="#ctx0" brushRef="#br1" timeOffset="22199.716">4326 3560 56 0,'2'-10'24'0,"-1"10"-18"0,1-1 4 0,-2 1 2 0,1 1 1 16,1 2 3-16,1 1-5 16,-2 1 1-16,1 2 2 15,-1 1 3-15,1 3-7 16,-1 5-3-16,1 6 0 15,-1 6 0-15,1 6-3 16,-1-1-1-16,2 6 1 0,0 5 0 16,2 1 2-16,-1-1-5 15,1 0-1-15,-1 2 2 16,1 1 3-16,-1-1 2 16,1-2 1-16,-2 2 0 15,-2 3 2-15,1 1-1 0,-2-2 0 16,0-3-8-16,-2-1-2 15,1 1 2 1,-1-2 3-16,1-4-1 0,-2-3-2 16,0-4 0-16,1-4-1 15,1-4 2-15,-1 0 3 16,2-1-2-16,0-1-2 16,0 0 2-16,2-2 0 15,1-1-4-15,0-3-1 16,0-3 3-16,0-2 1 15,0-2 0-15,0-2-2 16,0-3-8-16,0-2-3 16,1-2-25-16,0-1-9 15,0-4-30 1</inkml:trace>
  <inkml:trace contextRef="#ctx0" brushRef="#br1" timeOffset="24590.248">5165 3689 108 0,'-2'0'41'0,"2"0"-32"0,2 0 9 0,-2 0 1 15,0 0-9-15,0 0-1 16,0 0-1-16,0 0 2 16,1 3-5-16,1 1-3 0,-1 1 1 15,-1 3 0-15,2 1 1 16,-1 3 0-16,-1 2 2 16,0 0-1-16,0 1 0 0,0 0-3 15,0 0-2-15,0-1 1 16,0 0-1-16,2-2 0 15,-1-2 0-15,1 0 2 16,1-4 3-16,0 0 0 16,0-4 2-16,1-2-2 15,1-1 0-15,1-3-1 16,1-1 0-16,1-3 0 16,-1 0 0-16,1-2 0 15,-1 1 2-15,-1 0-1 16,0-2 0-16,-1-1-3 15,-2 1 1-15,-2 1-2 16,1 0 2-16,-1 2-2 16,1 1 2-16,-2 3-7 0,1 3 1 15,-1 1-4-15,2 5 2 16,-1 3 5-16,1 3 2 16,-1 3-3-16,2 2-1 15,0 5-2-15,0 6 3 16,0 2 0-16,0 4 1 15,0-2 2-15,-1 0 1 16,-2-1-1-16,0 0-2 16,-2-2 3-16,-1-4 0 15,0-3-1-15,-1-2 1 16,-2-4 2-16,-2-5 4 16,-1-3 5-16,-1-4 1 15,-1-5-6-15,1-3-1 16,-1-3-4-16,2-1-3 0,2-2 0 15,2 0-1-15,2 2-5 16,2 1 1-16,1 0-3 16,3 0 2-16,3-1-2 15,3-1 2-15,3 0-19 16,4-1-9-16,4-2-32 16,2-1-44-1,2-2 27-15</inkml:trace>
  <inkml:trace contextRef="#ctx0" brushRef="#br1" timeOffset="24860.904">5466 3737 112 0,'-1'0'44'0,"2"3"-35"0,1-2 7 0,-2-1 0 15,3 1-3-15,0 1 0 16,2-2-5-16,2 1-3 16,2-1-2-16,3 0 4 0,3-1 5 15,-1-2-4-15,1-1-2 16,-2 0-3-16,1 0 0 16,-4 0 2-16,-1 0 2 15,-1 1-21-15,-2 1-8 16,-2-1-53-1</inkml:trace>
  <inkml:trace contextRef="#ctx0" brushRef="#br1" timeOffset="25074.98">5516 3796 136 0,'0'11'52'0,"2"-9"-41"0,2 2 11 16,-1-2 3-16,2 0-8 15,1 0 1-15,3-1-7 16,0 0-1-16,3-1-6 16,0 0-3-16,0-1 2 0,-2 0-2 0,1-1 2 15,-2 1-31 1,0 0-11-16,0-1-40 16</inkml:trace>
  <inkml:trace contextRef="#ctx0" brushRef="#br1" timeOffset="27319.728">5804 3634 84 0,'2'-6'33'0,"-1"3"-26"0,2 0 16 0,0 2 5 16,-1 0-11-16,-1-1-2 16,1 2-7-16,-1 0 0 15,1 0-3-15,-1 0 0 16,1 0-3-16,1 0 5 0,0 0 3 15,-1 2 1-15,1 0 3 16,-2 4-3-16,1 2 1 0,1 5-1 16,-3 6 3-16,0 1-3 15,0 1 1-15,-2 2-3 16,1-2 2-16,-1 1-4 16,1 0 1-16,-1 1-3 15,1 1 2-15,-1-3-2 16,1-1 0-16,-1-2-1 15,2-5 0-15,0-4-16 16,0-3-4-16,0-4-23 16,0-3-8-16,0-3-10 15,2-1-43 1,1-2 20-16</inkml:trace>
  <inkml:trace contextRef="#ctx0" brushRef="#br1" timeOffset="27577.143">5928 3816 144 0,'3'1'55'0,"-2"-1"-43"0,2 2 14 0,0-2 6 16,0 0-9-16,2 0-4 15,1 0-6-15,1-2-1 16,4 2-7-16,1-1-3 0,1 0-1 15,4-1-1-15,-2 2 0 0,0 0 0 16,-2-1 0-16,-1 1 0 16,-1 0 2-16,-2 0-21 15,0 1-7-15,-2 1-60 16,1-1-28 0,-2 0 54-16</inkml:trace>
  <inkml:trace contextRef="#ctx0" brushRef="#br1" timeOffset="28200.404">6317 3795 132 0,'6'0'49'0,"-2"1"-38"0,2-2 8 0,-1 1 3 15,-1-2 0-15,4 0 2 16,-1-1-5-16,1-1 1 15,1 0-11-15,-2-1-3 0,1-2 0 16,-1 0 1-16,-1 0 1 0,-1-1-2 16,-2 0 1-16,-3-1-4 15,0 1-2-15,-3 0 2 16,-2 1 2 0,-1 2-4-16,-1 1-1 0,-2 1 0 15,0 5 2-15,-2 2-1 16,1 2-1-16,-2 4-4 15,-2 0 0-15,2 4 2 16,-1-1 1-16,2 2 1 16,2-2 0-16,2 2-3 15,2 0 0-15,4-1 2 16,2 1 2-16,4 0-2 16,2-2-2-16,2-1 8 15,2-1 4-15,2-1 2 0,1-3 3 16,1-2-5-1,1 1-3-15,1-4-1 0,-1 0-1 16,-1-4 0-16,0 0 0 16,-1-2-13-16,-2-3-7 15,-2-1-35-15,-1-3-15 16,-1 2-32 0</inkml:trace>
  <inkml:trace contextRef="#ctx0" brushRef="#br1" timeOffset="28554.558">6506 3518 116 0,'-3'1'44'0,"3"-1"-35"0,3 2 9 16,0-1 4-16,1 1-7 0,2-1 2 15,2 0-4-15,0 1 0 16,1-1-7-1,1 0-2-15,2 1 2 0,0 0-3 0,0 0-2 16,0-1 2-16,-1 0 2 16,-1-1-35-16,-1-2-17 15,-1-5-25 1</inkml:trace>
  <inkml:trace contextRef="#ctx0" brushRef="#br1" timeOffset="29289.838">6773 3393 116 0,'0'0'44'0,"2"0"-35"0,-1 0 18 16,-1 0 5-16,2 0-2 0,-1-2 0 15,2 1-13-15,0 0-3 16,0-1-8-16,2 1 0 0,-1 1 1 16,2 0-3-16,2 3-1 15,-1 1-1-15,2 2-2 16,0 5 1-16,0 2-1 16,0 6 0-16,-1 0 2 15,-1 1-1-15,1 1 2 16,-2-1-2-16,-1-1 2 15,-1-3-2-15,1-3-1 16,-2-2 7-16,0-3 3 16,0-3-3-16,0-2 1 15,-2-2-1-15,1-2 1 0,-1-2-4 16,-1 1-1-16,0-2-1 16,-1 0 1-16,-1-2-2 15,-1 1-1-15,-1-2 3 16,-1 1 0-16,-1-1-1 15,-2 0-2-15,1 1 1 16,-2 0 1-16,0 2-6 16,0 2 1-16,0 3-6 15,1 3 1-15,1 4 6 16,-1 1 3-16,2 2-2 16,0 0 1-16,0-1 0 15,2 1 0-15,-1 0 0 16,2-2 2-16,0-2-19 15,2-1-8-15,1 0-29 0,0-2-11 16,3-3-19 0</inkml:trace>
  <inkml:trace contextRef="#ctx0" brushRef="#br1" timeOffset="29637.006">6978 3514 128 0,'4'0'49'0,"-1"1"-38"0,-1 1 15 0,-2-2 5 0,3 1-4 16,0 0 1-16,0 2-9 15,0 1-1-15,1 2-11 16,1 0 0-16,-1 2 0 0,2 2-1 16,0-1-1-16,0 0-3 15,2 1 1-15,-1-1-4 16,1 0 0-16,-1 1 3 16,2-2 3-16,-1 0-2 15,-1-2-2-15,-1-2-20 16,0-1-10-16,-1-4-27 0,-1-3-10 15,-1-2-9 1</inkml:trace>
  <inkml:trace contextRef="#ctx0" brushRef="#br1" timeOffset="29906.741">7131 3507 104 0,'-2'3'38'0,"1"0"-29"0,-2 2 10 0,1-2 5 16,-1 1-9-16,-1 3-1 15,-1 1-4-15,-1 0 1 0,-1 1-6 16,-1 0 4-16,1 2 1 0,-2 1-3 16,0 0-2-16,0 0 0 15,0 1-1-15,0-1-5 16,-2 0 1-16,1-1-20 15,-1 1-9-15,4-4-32 16,-1-1-24 0,1-2 31-16</inkml:trace>
  <inkml:trace contextRef="#ctx0" brushRef="#br1" timeOffset="40848.712">8257 3465 80 0,'-1'0'33'0,"2"1"-26"0,-1 3 5 16,0 0 2-16,0 1-2 15,0 3 3-15,0 4-8 16,0 2-2-16,2 2 1 16,-1 0 1-16,-1 3 5 15,0 1 3-15,0 2 3 16,0 4 3-16,-1 0-11 15,-1 1-1-15,1-2-2 0,-1-2-1 0,1-3-1 16,-1-1-3-16,2-3 1 16,0-3 2-16,0-3 2 15,0-2-28 1,2-4-10-16,1-3-51 16,3-2-20-16,0-3 53 15</inkml:trace>
  <inkml:trace contextRef="#ctx0" brushRef="#br1" timeOffset="41090.859">8378 3697 100 0,'1'-3'38'0,"1"3"-29"0,-1 0 14 0,1 0 6 0,1 0-8 15,0 0-1-15,1 0-8 16,2-1 0-16,2 1-7 15,2-1 4-15,2-1 1 0,2 1-3 16,-1 0 1-16,2-1-3 16,0 1 2-16,-1 0-4 15,-2-1 0-15,0 1-1 16,-3 0-2-16,-3-1-30 16,0 1-15-16,-3 0-35 15</inkml:trace>
  <inkml:trace contextRef="#ctx0" brushRef="#br1" timeOffset="41826.951">8684 3602 108 0,'0'-4'41'0,"2"4"-32"0,-2-1 13 0,0 1 6 16,0 0-12-16,0 1-3 16,0 2-8-16,-2 2-2 15,1 5-1-15,-1 3-2 0,2 4 1 16,0 3 1-16,0 0 3 0,2-1-2 16,1 0 0-1,1-3 1-15,1-3 0 0,1-2 4 16,0-3 3-16,1-1 2 15,2-5 5-15,0-2-1 16,2-4-1-16,-1-4-6 16,1-3-2-16,-2-2-4 15,0-2-1-15,0 1-1 16,-3 0 1-16,-2 2 0 16,-1 2 1-16,0 0 0 15,-1 4 2-15,-1-1-1 16,1 3 2-16,-2 1-4 15,0 2-2-15,1 2-3 16,1 5-1-16,1 4-3 16,0 6 1-16,1 4 3 0,1 6 3 15,1 0-2-15,-2 5 0 16,-1 5 1-16,0 3 0 16,-1 2 2-16,-2-2 1 15,-2 0-1-15,-1 0 1 16,-1-3-2-16,-4-4 2 15,-1-3 0-15,-3-2 1 16,-3-7-2-16,-3-4-2 16,-1-6 3-16,1-3 0 15,0-4 1-15,3-5 0 16,3-2 6-16,0-4 4 16,3-2-1-16,4-4 0 15,1-2-7-15,2 0-2 0,2-1-2 16,3 1-2-16,2 1-2 15,2-1 1-15,2 0-1 16,3 0-2-16,2 2-4 16,1 0 0-16,1 3-16 15,2 3-7-15,2 3-16 16,-1 4-6-16,2 2-10 16</inkml:trace>
  <inkml:trace contextRef="#ctx0" brushRef="#br1" timeOffset="42200.6919">9076 3784 160 0,'0'0'60'0,"2"0"-47"0,1 3 10 0,-2-2 3 15,4 0-9-15,-1 1 1 0,4 0-7 16,1 0-1-16,1-1-6 15,2-1-3-15,2 0 0 0,1 0 1 16,-2-1 1-16,1-1-4 16,-2 1-1-16,-2 0-26 15,-2-1-9-15,-2 1-49 16,-3 0-23 0,-5-3 58-16</inkml:trace>
  <inkml:trace contextRef="#ctx0" brushRef="#br1" timeOffset="42411.987">9114 3828 124 0,'-2'3'49'0,"4"-2"-38"0,2 0 19 0,-1 1 6 16,2-2-5-16,2 0 2 15,2 0-15-15,3 0-5 16,2 0-8-16,-1 0-4 0,2 0 0 15,-1 1-26-15,-1-1-10 16,1 0-55 0</inkml:trace>
  <inkml:trace contextRef="#ctx0" brushRef="#br1" timeOffset="43079.51">9473 3800 100 0,'1'3'38'0,"4"-2"-29"0,2 0 14 0,-2 1 6 15,1-1-5-15,3-1-2 16,0 0-1-16,0-3 1 16,1-1-12-16,-1-2 3 0,2-2 1 15,-4-2-5-15,1 1-1 16,-4-3 2-16,-1 0 1 15,-1-2-1-15,-4 1-1 16,-1 1 1-16,-1 0 1 16,-2 1-5-16,-2 2-2 15,-1 1-4-15,-1 1-3 16,-2 3 2-16,-3 4 2 16,-2 4-2-16,-2 7-2 15,1 4 2-15,1 2 0 16,4 3-6-16,1 0 0 15,3 0 3-15,3 0 2 0,3 0 2 16,1 0 0-16,4-1 0 16,2-2 0-16,5-1 2 15,3-1 3-15,2-2 7 16,2-2 2-16,2-4 1 16,2-2 1-16,-2-4-6 15,3-3-4-15,1-4-3 16,1-2 0-16,-1-1-9 15,1-2-1-15,-4 3-14 16,-1 0-6-16,-1 2-19 16,-1-1-7-16,-1 0-42 15,-1 1-23 1,0-2 60-16</inkml:trace>
  <inkml:trace contextRef="#ctx0" brushRef="#br1" timeOffset="43414.952">9603 3401 152 0,'-3'0'57'0,"3"0"-44"0,2 1 16 0,-2-1 6 0,1 1-8 16,2 1-1-16,2 0-6 16,2 1-3-16,2-2-9 15,3 2-1-15,2 0 0 0,1-2 3 16,1 0 1-16,-1-1-8 16,1 0-3-16,-1-1-1 15,-2 0 0-15,-1-1-19 16,0 1-7-16,-1 0-35 15,-2 1-12-15,0 1-11 16</inkml:trace>
  <inkml:trace contextRef="#ctx0" brushRef="#br1" timeOffset="43998.05">9886 3203 144 0,'4'-7'55'0,"-1"5"-43"0,2-1 12 0,-2 2 5 16,1-1-11-16,2 1 0 15,2 1-6-15,-1 0-2 16,2 3-6-16,0 1-3 0,0 4 0 0,0 2 1 15,0 5 1-15,0 2 3 16,0 3 1-16,0 1-3 16,0-1-1-16,-1-2-1 15,-1 0 1-15,-1-1 0 16,0 0 1-16,-1-1-2 16,-1-1 1-16,1-2-2 15,-1 1 2-15,-1-4-2 16,0-2 2-16,-1-2 2 15,-1-2 2-15,-1-4 1 16,2-2 0-16,-2 0-7 16,0-4-2-16,-2 0 2 15,-1-1 3-15,0-1-3 16,-1 3-1-16,-2 1-2 16,-2 0 0-16,1 1 0 15,-2 2-2-15,-2-1 3 0,1 4 2 16,-2-1-5-16,0 3 1 15,0 1-1-15,0 6-1 16,0 0 4-16,1 1 2 16,1 0-5-16,1 0-1 15,1 1-9-15,2-1-4 16,2-1-1-16,1-2 1 16,1-1-23-16,4-1-8 15,1-3-24 1</inkml:trace>
  <inkml:trace contextRef="#ctx0" brushRef="#br1" timeOffset="44316.6629">10170 3305 116 0,'6'-4'46'0,"0"6"-35"0,-5 0 18 16,-1-2 7-16,2 2-7 16,-1 2-2-16,2 2-7 15,0 0 0-15,0 1-11 16,0 1 1-16,2 1 3 0,-1 1-7 0,1 0-1 16,1 1 1-16,0 0 1 15,1-1-3-15,2 0-3 16,0-2 0-16,2 0 1 15,-1 0-1-15,1-2-1 16,-2 1-19-16,-2-2-8 16,1-1-13-16,-2-1-5 15,-2-2-6 1,-1-1-37-16,-1-2 16 16</inkml:trace>
  <inkml:trace contextRef="#ctx0" brushRef="#br1" timeOffset="44633.019">10311 3311 96 0,'-2'2'35'0,"2"-1"-27"0,-3 2 11 15,3-1 3-15,-1 2-6 16,-2 0 1-16,-2 2-6 15,-1 0-1-15,0 2 0 16,0 0 4-16,-3 2-8 16,2-1-1-16,-2 2-1 0,0-1-2 15,0 2-2-15,-2 3 1 16,1 1-1-16,-1-3-9 0,1 1-4 16,-1-2-24-1,1-2-46-15,-2 0 8 16</inkml:trace>
  <inkml:trace contextRef="#ctx0" brushRef="#br1" timeOffset="51184.482">7927 4239 88 0,'0'0'35'0,"0"0"-27"0,-2 1 7 16,2-1 0-16,2 3 3 15,-2 0 1-15,0 1-6 16,0 1-3-16,0 3-3 16,-2 3 0-16,1 2-4 15,-1 6 3-15,1 5 3 0,-1 1-3 16,1 3 2-16,-1-1-3 16,1 0 2-16,-1-2-4 15,2 0 0-15,0-3 5 0,2-3 3 16,-2-5-6-16,0-3-3 15,1-4-15-15,1-3-4 16,-2-4-11-16,1 0-5 16,2-3-18-1,0-1-25-15,0-1 23 16</inkml:trace>
  <inkml:trace contextRef="#ctx0" brushRef="#br1" timeOffset="51650.1089">7995 4462 76 0,'-2'3'30'0,"2"-2"-24"0,-1 2 10 16,1-1 5-16,0 1-8 15,-2 0 0-15,1 1-3 16,-1 1-1-16,1 2-8 15,-1 0 0-15,2 1-1 16,0 1 2-16,3 2-1 16,0 1-1-16,3 0 1 15,3 0-1-15,2 0 2 16,2-3 1-16,1 0 5 16,1-3 5-16,1-2 4 15,-1-3 2-15,-1-2-10 0,-1-3 3 16,-1-4 2-16,-1-3-1 0,-4 0 2 15,-1 1 1-15,-1-2 2 16,-4 1-1-16,-1 0-1 16,-3 2-4-16,-1 0-2 15,-4 2-6-15,-2 2-3 16,-2 0-5-16,-2 4 0 16,-1 1 2-16,0 0 1 15,2 1-10-15,1 1-3 16,3-2-15-16,1 0-7 15,5 0-29 1,3 0-44-16,5 0 27 16</inkml:trace>
  <inkml:trace contextRef="#ctx0" brushRef="#br1" timeOffset="52369.4989">8274 4497 104 0,'1'-3'41'0,"1"0"-32"0,-2 1 17 16,1 0 6-16,-1 1 0 15,-1-3 3-15,-1 0-10 16,-1-1-6-16,-1 1-10 16,-2 0-4-16,-2 0 1 0,-1 2-3 15,0 2-2-15,-1 3-3 16,1 1 1-16,0 3-1 0,1 1-2 15,2 1 0-15,2 3 0 16,1 0 0-16,3 2 3 16,1-2 0-16,4-2 1 15,1-2-3-15,3-2 2 16,1-5 3-16,2-4 1 16,0-3 3-16,-1-2 1 15,-1-2-6-15,-2 1 0 16,-2-2 3-16,-2 1 2 15,-1 0-2-15,-1 2-3 16,-2 1 2-16,-2 1 0 16,1 2-4-16,1 2 1 15,0 2-5-15,3 4 1 0,0 2 2 16,3 0 1 0,0 5-2-16,2 4 2 0,1 4 1 15,0 3 0-15,1 4-3 16,-1 2 2-16,-3-3 3 15,-1 0 1-15,-4 2-1 16,-2 0 1-16,-4 1-2 16,-1-1-1-16,-3-3 3 15,-3-3 0-15,-1-1 1 16,-4-5 2-16,-3-3-1 16,2-4 2-16,-1-6-2 15,1-6 0-15,0-4-3 16,1-4-2-16,4-1 1 0,2-2 1 15,4 2-3 1,4 1 0-16,3 0-1 0,4 0-2 16,2 0 0-16,3-1 0 15,5-2 3-15,2 1 0 16,4 1-17-16,2 0-8 16,2-1-26-16,0 1-12 15,1 0-13 1</inkml:trace>
  <inkml:trace contextRef="#ctx0" brushRef="#br1" timeOffset="52802.7949">8517 4267 108 0,'-3'-6'44'0,"5"4"-35"0,-2 0 7 16,-2 0 0-16,1 2 2 15,-2 0 1-15,-3 2-8 16,-2 0-2-16,1 2-5 15,-2 2-1-15,0 2 3 0,0 4-1 0,0 4 0 16,1 4-3 0,2 2 1-16,0 6-2 0,3-1-1 15,2 0 3-15,1 1 2 16,1 2-7-16,2 1 0 16,2-3 2-16,1-1 4 15,1-4-1-15,2-5-2 16,2-3 0-16,1-3 1 15,1-5-1-15,-1-5-1 16,0-3-10-16,0-3-6 16,0-5-34-1,0-5-41-15,0-2 19 16</inkml:trace>
  <inkml:trace contextRef="#ctx0" brushRef="#br1" timeOffset="53118.2279">8677 4293 148 0,'-2'-2'55'0,"2"2"-43"0,0 0 10 16,0 0 1-16,0 3-5 16,-1 1 2-16,-1 1-9 15,1 2-2-15,1 4-5 16,0 3-3-16,1 5 2 0,1 2 4 15,-1 1 6-15,1 0-1 16,-1 0 3-16,-1 2-2 16,0 1 0-16,0 2-3 0,-1 0 1 15,-1-3-6-15,1-2-1 16,-1-3-4-16,1-3-1 16,1-4-30-16,0-4-12 15,0-4-27 1,1-4-48-16,2-3 24 15</inkml:trace>
  <inkml:trace contextRef="#ctx0" brushRef="#br1" timeOffset="53356.085">8791 4520 140 0,'6'1'55'0,"-2"0"-43"0,4 1 21 15,-4-2 6-15,1 0-4 16,1 0 2-16,0 0-15 16,1 0-5-16,1-2-10 15,-1 1-1-15,2 1 1 0,0 0-3 16,0 0-1-16,0 0-14 16,0 0-8-16,0 0-23 15,-1 0-9-15,-1 0-44 16</inkml:trace>
  <inkml:trace contextRef="#ctx0" brushRef="#br1" timeOffset="54005.383">9043 4475 168 0,'0'3'66'0,"2"1"-52"0,-2 0 6 0,-2 0-1 15,1 2-7-15,1 2 1 16,-2 4-4-16,2 2 0 16,0 2-5-16,0 2 2 0,2-1 0 15,1 0-2-15,1-2-3 16,1-3 0-16,-1-1 1 15,2-3-1-15,0-3 2 0,0-4 2 16,0-3 2-16,2-6-3 16,-2-4-1-16,0-3-1 15,0-1 1-15,-2-3-2 16,1 5 2-16,-2 0 2 16,-2 2 4-16,-1 3-2 15,0 2 1-15,0 3-5 16,2 3-2-16,-1 2-5 15,2 6-2-15,0 5 3 16,3 5 1-16,2 3 2 16,1 6 0-16,0-1 0 15,1 4 0-15,1 9-9 16,-2 3-4-16,-2 1-7 0,-4-2-2 16,-3-2 5-16,-3 0 3 15,-3-2 8-15,-3-6 3 16,-3-3 9-16,-3-7 4 15,-1-6 10-15,-2-8 5 16,-2-7-7-16,-1-4-3 16,3-5-4-16,5 0 0 15,4-1-8-15,4-3-2 16,5-3-1-16,5-2 0 16,2-2 0-16,4-3 0 15,2-4-18-15,7 0-8 16,-1-1-33-16,2 3-14 0,2-3-13 15</inkml:trace>
  <inkml:trace contextRef="#ctx0" brushRef="#br1" timeOffset="54507.541">9243 4203 144 0,'3'1'55'0,"0"2"-43"0,3 1 14 0,-3-1 4 15,0 1-2-15,1 2 1 16,2 2-12-16,0 3-3 16,2 3-8-16,-1 3 0 0,1 6 1 15,-1 5-3-15,1 5-1 0,-1 0 1 16,-1 5 0-1,-1 3 2-15,-1 3 1 16,-1-1-6-16,0-2 0 0,-1-5 1 16,-2-1 1-16,-2-3 1 15,1-4 0-15,-1-5-11 16,-1-4-3-16,0-6-22 16,0-6-9-16,2-7-49 15,1-6-31 1,3-3 53-16</inkml:trace>
  <inkml:trace contextRef="#ctx0" brushRef="#br1" timeOffset="54722.387">9468 4538 176 0,'5'0'68'0,"-1"0"-52"0,5 2 12 0,-4-1 5 16,-1 0-10-16,4 1-4 15,-1-1-4-15,2-1 0 16,0 1-8-16,0-1-2 0,2 0-1 16,-1-1 0-16,2 0 0 15,-1-1-2-15,-2 1-2 16,-2 0-15-16,-1 1-7 16,-1 1-36-16,-2 2-12 15,-3 1-19 1</inkml:trace>
  <inkml:trace contextRef="#ctx0" brushRef="#br1" timeOffset="54917.656">9506 4658 196 0,'3'3'74'0,"3"-2"-58"0,0 2 14 15,-2 0 3-15,1-1-15 16,1 0-4-16,1-1-9 15,2-1-4-15,0 0 0 16,2-1-4-16,1-1 0 0,0-2-36 16,0-1-16-16,0-6-38 15</inkml:trace>
  <inkml:trace contextRef="#ctx0" brushRef="#br1" timeOffset="55671.566">9886 4522 80 0,'-3'-1'30'0,"3"1"-24"0,-2-1 19 0,2 1 6 0,0 0-3 15,0 0-2-15,2 0-3 16,-1 0-3-16,5 1-6 16,-1 0-1-16,4 1-8 15,-2-1 4-15,5 2 3 0,-1-1-2 16,1 1 0-16,-2-2-9 16,2 1 0-16,-1-1-1 15,1 0 2-15,-3 1 1 16,1-2 1-16,-1 0-5 15,-1 1 1-15,-1-1-24 16,-1 1-12-16,-1 1-54 16</inkml:trace>
  <inkml:trace contextRef="#ctx0" brushRef="#br1" timeOffset="56272.446">10119 4267 72 0,'1'-8'30'0,"-1"8"-24"0,8-8 26 0,-7 8 8 16,5-3-3-16,-1 2-2 15,4 0-11-15,-2-1-2 16,5 2-13-16,-3 0-1 0,5 3 2 15,-4 0-2-15,7 4 1 16,-4-2-1-16,5 10 2 16,-4-3-1-16,4 14 2 0,-5-4-4 15,1 8 1-15,-2-6-1 16,-2 12 1-16,-1-6-7 16,-1 7-2-16,-2-7 0 15,0 2 0-15,-2-7 3 16,-1 2 1-16,0-7 1 15,-1-3 0-15,-1-2 2 16,-1-6 1-16,0-1-3 16,-1-4-1-16,-1-1-3 15,-1-6-1-15,2 0-1 16,-4-5 0-16,2 2 2 16,-1-5 2-16,-1 2-3 15,-1-3-2-15,2 1 8 0,-4-1 6 16,2 3 1-16,-3-1 3 15,2 1-6-15,-4 4-1 16,2-1-6-16,-1 4-2 16,1 0-5-16,0 5 1 15,1 0 0-15,-1 5-1 16,2-2 1-16,-1 8 3 16,2-5-7-16,0 3 1 15,2-1-15-15,-1 2-3 16,1-2-16-16,1-1-4 15,1-2-18 1,2 0-45-16,0-1 21 16</inkml:trace>
  <inkml:trace contextRef="#ctx0" brushRef="#br1" timeOffset="56622.564">10469 4417 172 0,'0'-3'66'0,"0"3"-52"0,3-1 12 0,-3 1 1 16,3 1-11-16,-2 0-2 16,4 3-2-16,-1-1 0 15,5 5-6-15,-1-1 3 0,5 3 3 16,-2 0 0-16,4 3 3 15,-3-2-4-15,3 5 1 16,-3-3-5-16,1 5-2 16,-1-4-5-16,0 4-2 15,-1-4 1-15,-2 4 0 16,-2-5-4-16,1 0 1 16,-2-2-18-16,-3-3-6 15,0-1-18-15,-3-6-9 16,0 0-36-1</inkml:trace>
  <inkml:trace contextRef="#ctx0" brushRef="#br1" timeOffset="56888.151">10661 4406 200 0,'-3'0'77'0,"3"0"-60"0,-3 4 6 15,3-4 1-15,-2 3-11 16,1-1-2-16,-4 6-6 16,2-1-2-16,-6 4-1 15,2-2 1-15,-7 7 0 0,2-4-1 16,-6 11-2-16,5-6 1 16,-5 9-1-16,3-6-14 15,-3 6-5-15,3-6-23 0,-2 3-11 16,4-6-32-1</inkml:trace>
  <inkml:trace contextRef="#ctx0" brushRef="#br1" timeOffset="62194.955">7714 5203 100 0,'0'-1'38'0,"0"1"-29"0,0 0 12 0,0 0 7 16,0 0-12-16,1 2-1 15,1 2-5-15,-1 2 1 0,2 2-6 16,0 4-1-16,2 3 2 0,1 2 3 16,1 4 5-16,1-1 1 15,1 0 0-15,0 0-3 16,0 2-2-16,1 0-4 16,1 2-1-16,-1 0-3 15,1-1 1-15,-2-4 0 16,0-3 1-16,-3-3 0 15,0-1 0-15,-2-5-27 16,-2-6-9-16,-2-6-41 16,-2-10-39-1,-1-2 38-15</inkml:trace>
  <inkml:trace contextRef="#ctx0" brushRef="#br1" timeOffset="62495.183">7844 5214 152 0,'0'-7'57'0,"0"4"-44"0,0 2 12 0,0 1 4 15,0 0-13-15,0 1-3 16,-1 2-2-16,-1 2 3 16,-1 3-8-16,-1 5 1 0,-2 3 0 15,-2 2-3-15,-1 5-1 16,0-2 1-16,-1 1 2 15,-1-1-3-15,1 0 0 16,-1 1 1-16,1-1 2 16,1-1-3-16,0-1 0 15,1-3-8-15,1-3-2 0,1-2-18 16,0-4-9-16,1-3-35 16,2-4-42-1,3-4 32-15</inkml:trace>
  <inkml:trace contextRef="#ctx0" brushRef="#br1" timeOffset="62902.068">7930 5347 112 0,'-2'4'44'0,"2"0"-35"0,2-1 9 0,-1-2 2 0,2 2-4 16,0 0 1-16,2-2-1 15,1 0 0-15,3 1-8 16,3-1 4-16,2-1 3 0,1-1-3 16,1-1-2-16,1 0-3 15,-2-1-2-15,-2 0-3 16,1 1 1-16,-4 0-4 15,-2 1-2-15,-4 2-56 16,-4-1-31 0</inkml:trace>
  <inkml:trace contextRef="#ctx0" brushRef="#br1" timeOffset="63130.513">7953 5447 96 0,'1'7'35'0,"2"-4"-27"0,3-2 24 0,-3-1 9 15,3 0-4-15,2-1-2 16,2-1-13-16,2 0-6 16,2-1-9-16,1 0-5 0,0 1-1 15,0 0-1-15,-2 1 0 16,1 0-29-16,-2-1-10 15,0 1-45 1</inkml:trace>
  <inkml:trace contextRef="#ctx0" brushRef="#br1" timeOffset="63851.081">8333 5375 116 0,'4'2'46'0,"-1"-1"-35"0,3 0 7 15,-1 1 2-15,1-1-6 16,1 2 2-16,1-2-3 0,-1 0 2 15,2-1-8-15,0 0 5 0,2 0 1 16,-1 0-6-16,2 0-2 16,2 0-5-16,-1-1-3 15,1 1 4-15,-1 0 3 16,-1 0-14-16,-1 1-6 16,-2 1-38-1,-2-2-46-15,-2 0 23 16</inkml:trace>
  <inkml:trace contextRef="#ctx0" brushRef="#br1" timeOffset="64896.816">8956 5150 108 0,'1'-2'44'0,"1"4"-35"0,-1-1 14 15,1 2 2-15,-2 1-5 16,0 1 1-16,0 4-8 16,0 5 0-16,0 6-8 15,0 4-1-15,0 4 2 0,0 1-3 16,1-1 0-16,-1 2-1 16,0-1-2-16,0 0 3 15,2-3 0-15,-1-4-21 16,1-3-10-16,-1-4-33 15,2-6-31 1,0-3 31-16</inkml:trace>
  <inkml:trace contextRef="#ctx0" brushRef="#br1" timeOffset="65247.806">9057 5350 176 0,'-2'5'66'0,"1"1"-52"0,-2 2 3 0,1-3-2 16,1 2-6-16,-2 1 0 16,1 2-5-16,1 4-3 15,2 2 0-15,1 1-1 0,4 0 0 16,1 1-5-16,2-2 1 16,2-3 8-16,2-1 7 0,1-4 4 15,1-5 3-15,1-4-4 16,-1-7 2-16,-1-6-5 15,-4 0-1 1,-2-2-4-16,-4-1 1 0,-4 3 0 16,-3-1 3-16,-3 2-1 15,-4-1 2-15,-2 1-8 16,-2 1-4-16,1 3-9 16,2 3-4-16,1 5-17 15,2 5-7-15,2 3-18 16,3 1-7-16,3 1-19 15</inkml:trace>
  <inkml:trace contextRef="#ctx0" brushRef="#br1" timeOffset="65858.152">9303 5375 136 0,'4'-6'52'0,"-5"3"-41"0,-1-1 18 0,1 1 5 15,-1 1-7-15,-2-2-1 16,-1 0-11-16,-1 0-2 16,-1 1-7-16,-1 2-2 0,-1 2 2 15,2 3-5-15,-1 3-3 16,2 2-2-16,3 2 3 16,2 2-2-16,2 3-1 15,4 1 3-15,2 1 0 0,2-4-2 16,0-3 2-16,0-3 3 15,0-4 3-15,0-5 0 16,-1-3 0-16,-1-3 1 16,-1-2 3-16,0-2-2 15,-1 0-2-15,-2 2 0 16,-2 0 1-16,1 1-1 16,-1 1 0-16,-1 2-3 15,0 2-2-15,0 3-4 16,3 4 0-16,0 4 2 15,2 5 1-15,-1 7 1 16,2 7 0-16,1 4 0 16,-1 2 0-16,0 6 2 15,-3 5 1-15,-3-3-4 0,-3-2 1 16,-3-4 2-16,-2-3 3 16,-3-5 0-16,-2-5 2 15,-2-4 2-15,-3-6 2 16,0-7 3-16,-2-4 2 15,2-3-3-15,3-5 0 16,2-2-7-16,4-5-4 16,4-4-4-16,4-5 1 15,4-5-1-15,3 3 0 16,3 0-3-16,3 0-1 16,1 1-17-16,2 0-8 15,0 1-16-15,3 2-6 16,2 1-51-1</inkml:trace>
  <inkml:trace contextRef="#ctx0" brushRef="#br1" timeOffset="66226.887">9590 5074 112 0,'-12'6'44'0,"7"2"-35"0,-2 8 14 0,4-6 2 16,-2 3 4-16,-1 3 2 15,0 5-5-15,0 5-4 16,3 3-12-16,2 2-2 0,-1 0-1 15,4-1-3-15,-1 0-3 16,2-1 0-16,3-2-1 16,2-2 0-16,1-4 2 15,1-3-10-15,1-6-4 16,1-5-16-16,1-7-5 16,-2 0-38-1,4-12-28-15,-3-3 39 16</inkml:trace>
  <inkml:trace contextRef="#ctx0" brushRef="#br1" timeOffset="66494.0959">9763 5127 108 0,'0'-3'41'0,"0"5"-32"0,0 0 15 15,1 2 7-15,-1 0 0 16,0 2 2-16,0 3-7 15,2 3-2-15,-2 5-13 16,0 5 4-16,0 3 5 0,0 2-9 16,0 1-1-16,0 0-2 15,0-1 2-15,0-2-5 0,0 0-3 16,0-1-6-16,0-2-2 16,0-5-33-16,0-4-11 15,1-3-39 1,2-9-27-16,2-3 48 15</inkml:trace>
  <inkml:trace contextRef="#ctx0" brushRef="#br1" timeOffset="66730.474">9874 5346 172 0,'3'1'66'0,"4"1"-52"0,1 2 25 0,-4-3 8 0,2 2-9 15,3-1-2-15,0 1-12 16,2 0-4-16,1-1-12 16,0 1-5-16,-2 0 0 0,1-3-9 15,-1 0-1-15,1 0-29 16,-2 0-14-16,1-2-36 16,1 0-44-1,-1 0 40-15</inkml:trace>
  <inkml:trace contextRef="#ctx0" brushRef="#br1" timeOffset="67396.886">10218 5294 140 0,'-2'0'52'0,"2"0"-41"0,-1 3 20 0,1-1 5 16,0 2-7-16,0 3-2 16,0 1-4-16,0 3 0 15,0 2-13-15,0 0-1 0,1 2-2 16,1 1-1-16,-1 1 1 16,1 1-2-16,1-2 0 15,0-3-1-15,0-1 2 16,1-2-3-16,2-5-2 15,2-4-3-15,-1-5-1 0,2-4 2 16,0-4 0-16,2-1 1 16,-4-1 2-16,1 1-3 15,-2 0 0-15,-2 1 1 16,1 2 0-16,-2 2 0 16,0 3 0-16,0 2 2 15,0 2 3-15,0 4-2 16,0 1-2-16,1 2 2 15,1 2 0-15,-1 4 1 16,2 3 2-16,0 5-3 16,0 4-2-16,0 4-3 15,2 6 1-15,-2 0 1 16,-2 2 0-16,-2 0-9 16,-2 0-2-16,-2-1-14 0,-2-4-6 15,-2-4 16-15,-3-7 10 16,-2-6 15-16,-2-4 6 15,-2-5 4-15,0-4 0 16,1-3-7-16,2-4 0 16,3-2-8-16,0-2-1 15,5-2-2-15,1-3-2 16,3-4 1-16,1 1 1 16,4-1-1-16,1-1 2 15,6-3-4-15,1-2-2 16,5-3-16-16,3 0-5 15,3 2-26-15,0 4-8 16,2 0-44 0</inkml:trace>
  <inkml:trace contextRef="#ctx0" brushRef="#br1" timeOffset="67830.0319">10446 5095 132 0,'3'3'52'0,"-3"-3"-41"0,8 6 11 0,-7-4 1 16,5 4 0-16,-1 0 3 15,4 4-3-15,-2-2 0 16,8 10-12-16,-3-4 0 0,6 13 2 16,-3-6-5-16,3 10-2 15,-3-5-1-15,2 10 1 16,-4-8-3-16,1 13-2 15,-4-8 4-15,-2 9 4 0,-2-10-3 16,-6 9-1-16,0-9-9 16,-6 2-5-1,1-8-11-15,-5 0-2 0,1-6-53 16,-6-3-54 0,3-4 35-16</inkml:trace>
  <inkml:trace contextRef="#ctx0" brushRef="#br1" timeOffset="75753.35">2841 3287 88 0,'-6'-12'35'0,"3"8"-27"0,-3-1 9 15,3 3 2-15,-2 0-7 16,1-2-2-16,-2 0-3 0,0 0-2 16,-2 0-3-16,-2-2-2 15,-2 1 1-15,-3-2 1 16,-2 1-1-16,-2-1-1 0,-1 0 3 15,-1 1-2-15,-1-4 2 16,-1 2 4-16,-1 0 6 16,0 2-5-16,0-1 0 15,0 2-4-15,0-1-1 16,1 2-1-16,-1 2-2 16,0-1-2-16,-1 0-1 15,-2 2 2-15,0 0 2 16,-3 1 0-16,3 0 2 15,1 1-7-15,2 2 1 16,1-1 1-16,2 2 3 0,0 0-2 16,2 0 0-16,1 2 1 15,1 0 2-15,1 1-3 16,-1 1 0-16,2 0 1 16,0 1 0-16,-1 1 6 15,1-1 4-15,-2 0-3 16,2 1 1-16,0-1-5 15,-1 0-2-15,-5 3 0 16,0-1-1-16,1-1 2 16,0-1 1-16,-1 0 1 15,3-1 0-15,0 0 4 16,2 0 5-16,2-1-7 16,-2 0-1-16,4-1-3 15,0 1-2-15,3 0 3 16,-2-1 2-16,2 1-4 0,0-2-1 15,2 2 0-15,-2-2 0 16,0 1 0-16,1 0 0 16,1 1 0-16,-1 0 2 15,1 1-3-15,-2 1 0 16,0 2 1-16,0-1 2 16,0 2-3-16,-2 0 0 15,2 2 1-15,0-1 2 16,0 2-3-16,2 0 0 15,-2-2-1-15,1-1 0 16,3 0 2-16,1 0 2 16,1 1-1-16,0 2-1 0,0 1 1 15,0 0 1-15,0 3-3 16,0-2 0-16,0 0 1 16,1-1 0-1,1 0 0-15,1 0 2 0,1-2-1 16,1-1-1-16,1-1 1 15,1 0 1-15,1 0-1 16,-1 0-1-16,1 0 1 16,-1 2-1-16,1-1-3 15,0 2 2-15,-1-1 1 16,4 2 0-16,-4-2 0 16,4-1 2-16,1 0-3 15,0 1 0-15,0 0 1 0,1 0 0 16,1-1 0-16,-1-2 2 15,2-2-1-15,-1 1 2 16,-1-2-2-16,1 0-1 16,-1-2 1-16,2 1-1 15,0 0 0-15,0-1 2 16,2 1-3-16,1 0 0 16,1-1 1-16,1 1 2 15,1 0-1-15,-3-1 2 16,0 0-4-16,1 0 0 15,1-2 3-15,-2 0 1 16,0 0 1-16,2-1 0 16,-1 0-5-16,2-1-1 0,0 2 1 15,0-1 2-15,0 1-2 16,0 0 0-16,0 0 1 16,-1 0 2-16,1 0-3 15,-2-1-2-15,1-1 4 16,-1 0 3-16,2-1-3 15,2-1-3-15,1-1 3 16,1-1 1-16,1 1-3 16,-1-2 1-16,1 1 0 15,-2-1 0-15,2 0 0 16,-2 1 2-16,0-1-3 16,3 0 0-16,0-1 3 15,3 2 1-15,0-1-4 16,-2 0 1-16,1 1 0 0,-2-1 0 15,-2 0 0-15,1 2 0 16,-1-2-3-16,3 2 0 16,-1 0 4-16,0-1 3 15,0 1-3-15,1 0-1 16,-1-2 0-16,0-1 0 16,0 1 0-16,-1 1 0 15,-1-1 0-15,1-1 0 16,-1 0 0-16,-1 0 0 15,0 0 2-15,0 0 3 16,-1 0-4-16,0 0-1 16,-1-1 0-16,1-2 0 15,-2 0 0-15,1-1 0 16,-1 0 0-16,0 0 2 0,-3-2 1 16,-1-1 3-16,-1-1-3 15,-1-2-2-15,0-2 0 16,0-2 1-16,-1-4 1 15,-2 2 1-15,-2 0-5 16,-1 0 1-16,0 2 0 16,-1-1 0-16,-4-1 2 15,-1-1 3-15,-1-2-4 16,-2-1-3-16,-2-2 1 16,-1 2 0-16,0 0-2 15,-1 2 2-15,-1 3 1 16,1 0 0-16,-2 1 0 0,0-1 0 15,-2 0 0 1,-1-1 0-16,-1 0-3 0,-2-1 2 16,-3-1 1-16,0 2 0 15,-3 2-3-15,-5-2 0 16,-2 2-1-16,-4 1 0 16,-1 0-2-16,-2-2-1 15,1 2-10-15,-2-1-3 16,-3 1-19-16,-2 1-7 15,1 2-36 1</inkml:trace>
  <inkml:trace contextRef="#ctx0" brushRef="#br1" timeOffset="91879.17">8779 5681 76 0,'-5'-3'30'0,"4"2"-24"0,-1-2-1 16,2 2 0-16,0 0-4 15,0-1-1-15,0 0 5 16,2-1 4-16,1 2 1 16,0-1 2-16,0 1 2 15,1 0 2-15,1-1-1 16,1 2 4-16,-2 0-7 0,2 2 1 16,0-1-4-1,0 0 0-15,2 1-5 0,-1-2-1 16,2 0 1-16,3 0-2 0,2 0-2 15,2 0 5-15,2 0 4 16,0 0-3-16,2 1 2 16,-1 0-7-16,2 1-1 15,0-2 0-15,2 0 2 16,0-2-1-16,2 1 2 16,4 0-2-16,-1-1-1 15,1 1 1-15,-1 1 1 16,-1-1-3-16,0-1 0 15,0 1 1-15,2 0 0 16,1-1 2-16,-2 2 1 16,3 0 1-16,-1 0 2 0,-2 0-3 15,1 0 0-15,2 0-3 16,1 0-3-16,1 2 4 16,0-1 1-16,0 2 0 15,-2-2-2-15,1-1-2 16,0 0 1-16,-1 0 1 15,1 0 2-15,-2 0-1 16,0 0-1-16,1-1 3 16,-2-1 2-16,1 0-4 15,1-2-1-15,2 1-2 16,0 0 0-16,1 1 2 16,-3-1 0-16,-1 2 0 15,2-1 0-15,-2 1 0 16,0 1 2-16,0 1-1 0,0 2-1 15,-2 0 1-15,1-1-1 16,-1 0 0-16,1-2 2 16,0 0-1-16,-2 0-1 15,0 0-2-15,-3 0-1 16,-3 0 4-16,-3 1 1 16,-5-1-11-16,-2 1-7 15,-5 1-40 1,-6-2-53-16,-5 0 19 15</inkml:trace>
  <inkml:trace contextRef="#ctx0" brushRef="#br1" timeOffset="93003.8">9775 5795 96 0,'1'-3'35'16,"1"2"-27"-16,-1-1 2 0,-1 2-1 0,2 0-1 16,1 0 2-16,0 0 4 15,0-1 1-15,1 0-2 16,1-1 2-16,-1 1-2 15,2 0 0-15,0-1-7 16,0 1 3-16,0 0 1 0,0 1-1 16,0 0 2-16,0 1-6 15,2 0-1-15,-1 1-2 16,2 0-2-16,0 0-2 16,3-1 1-16,-1 0 3 15,-1 2 3-15,-1 0-4 16,2-1-3-16,-2 2 7 15,-2 2 4-15,1-1-4 0,-2 2-1 16,0 1 0 0,-2 1 2-16,1 3-1 0,-2 1 0 15,1 3-3-15,-1 0-2 16,0 0-2-16,-1 0 1 16,-1 0 1-16,1-1 2 15,-1-3-1-15,-1 3-1 16,0-2 1-16,0-2-1 15,0-2 2-15,0-1 1 16,0-1-4-16,0-2 1 16,0 1-2-16,0-2 0 15,0-2 2-15,0 1 0 0,0-2-3 16,0 1 0-16,-1-2 2 16,-1-2 0-16,1 0 1 15,-2-2 0-15,0-2-3 16,0 0 0-16,0-1-1 15,0 0 0-15,0 1 3 16,0-2 2-16,-2 1-2 16,1 0 0-16,-1 2 1 15,-1 1 2-15,0 1-1 16,0-1-1-16,-1 3-2 16,-1 0 1-16,-1 1-1 15,-1 0 0-15,-1 1 0 16,1 3 0-16,-1-1 2 15,1-1 0-15,1 2 0 16,1 0 0-16,1 0-3 0,1 2 2 16,0 0-1-16,0 1-2 15,1 0-2-15,2 1-1 16,0-2-3-16,0 1-1 16,2 0 3-16,-1-1 3 15,1 0-6-15,-1-1-1 16,1-1-13-16,1 0-4 15,-2-1-34 1</inkml:trace>
  <inkml:trace contextRef="#ctx0" brushRef="#br1" timeOffset="122952.414">2650 2745 84 0,'-3'-11'33'0,"3"11"-26"0,2-8 7 0,-2 7 3 16,1-3-5-16,1 1-2 15,1-2-8-15,0 0-1 16,1-1-1-16,1 1 0 16,1 1 2-16,0 0 1 15,3 1-1-15,-2 1 1 16,4 2-2-16,-2 0-1 16,4 5 3-16,1-1 2 0,1 7-2 15,-3-2-2 1,1 10 0-16,-1-2 1 0,0 7-1 15,-1-5-1-15,1 5 1 0,-3-4-1 16,0 7 0-16,-2-6 2 16,2 6 1-16,-1-6 1 15,-1 0 0-15,-1-2-2 16,0-4-2-16,-1-3 5 16,-2-2 4-16,0-2 1 15,-3-4 2-15,0 0 0 16,-2-6 0-16,1 0-6 15,-4-6-4-15,1 2 3 16,-4-5 1-16,2 3 2 0,-4-1 0 16,1 1-2-16,-5-2-1 15,4 4-6-15,-5 2 1 16,1 0 0-16,-2 4 2 16,2 0-6-16,-1 8 1 15,3-2-1-15,-1 10 2 16,4-4-1-16,1 6-1 15,1-4-2-15,2 4 1 16,2-3 3-16,3-1 3 16,0-2-29-16,6-2-11 15,-1-2-33 1,5-7-17-16,4-8 47 16</inkml:trace>
  <inkml:trace contextRef="#ctx0" brushRef="#br1" timeOffset="123167.476">2926 2883 100 0,'-1'-4'38'0,"2"4"-29"0,4-2 3 16,-2 1 1-16,1 0-2 15,2-3 3-15,3-2-5 16,3-2-3-16,2-2-3 15,1-2-3-15,2-2 1 16,-1 1 1-16,-1 1 1 0,-1 0-6 0,-2 2-2 16</inkml:trace>
  <inkml:trace contextRef="#ctx0" brushRef="#br1" timeOffset="123436.625">2985 2883 104 0,'-5'5'38'0,"5"-4"-29"0,0 5 8 0,0-6 2 0,2 0-9 16,2 0-1-16,4-2-3 15,1 0 1-15,2-1-2 16,1-1 2-16,1 0-4 15,1-1-2-15,-1-1 0 0,-1-2 1 16,-1 0 3-16,-1 0-15 16,-1-1-8-16,-1 0-27 15,-2-2-30 1,0 0 21-16</inkml:trace>
  <inkml:trace contextRef="#ctx0" brushRef="#br1" timeOffset="123818.167">2968 2720 72 0,'-4'-2'30'0,"2"2"-24"0,-1 2 13 0,3-2 4 16,0 1-3-16,0-1 0 15,0 0-13-15,2 3-5 16,2 1-1-16,2 2 1 16,2 6-3-16,2 2 0 0,1 0 1 15,1 2 2-15,2 2-1 16,-2 1 2-16,0-1-2 15,-2 0 2-15,-1-1-2 16,0-1 2-16,-1-3 2 0,-2-3-24 16,0-4-49-1,-2-6-4-15</inkml:trace>
  <inkml:trace contextRef="#ctx0" brushRef="#br1" timeOffset="124575.317">3140 2522 96 0,'-5'-4'35'0,"5"4"-27"0,-4-1 5 15,4 1-1-15,0 1-10 0,-2 3 0 16,-1 3-2-16,0 3 0 16,0 4-3-16,0 3 2 15,2 5-1-15,-1 0 0 16,2 2 0-16,2 3-2 15,2 1 3-15,2-1 0 16,6-1 1-16,2-4 2 16,2-4 1-16,4-3 1 15,1-4 11-15,1-7 5 16,-2-3 7-16,-1-5 4 16,-2-5-6-16,-2-6-1 15,-3-2-13-15,-3-2 2 0,-3-2 1 16,-3-1-5-16,-3 1-3 15,-6-2 1-15,-5-1 2 16,-5 0-4-16,-4 2-1 0,-1 3-7 16,0 7 0-16,2 7-10 15,1 6-4-15,3 6-16 16,4 2-4-16,2-1-48 16</inkml:trace>
  <inkml:trace contextRef="#ctx0" brushRef="#br1" timeOffset="139064.608">2829 6068 76 0,'-2'-8'30'0,"2"6"-24"0,0-2 10 15,0 2 3-15,0 1-3 0,0 0 1 16,2-1-5-16,1 2 0 15,0 2-1-15,3 2 1 16,0 2 2-16,1 5 4 16,1 5-10-16,1 7 7 0,1 2 4 15,1 2-6-15,1-1-2 16,1 3-2-16,1 0-1 16,-1 3-4-16,1 0-3 15,-2-3 4-15,-2-3 1 16,-1-5-2-16,1-4-3 15,-4-5-25-15,-2-4-11 16,-1-4-13-16,-1-5-4 16,-2-7-11-1,-2-5-12-15,1-3 37 0</inkml:trace>
  <inkml:trace contextRef="#ctx0" brushRef="#br1" timeOffset="139378.535">2988 5994 156 0,'0'4'60'0,"-2"0"-47"0,1 4 17 16,-1-4 5-16,1 2-10 15,-2 2-5-15,-2 3-5 0,-1 4-2 16,0 5-7-16,-1 6 0 0,-2 4 4 15,0 3-4-15,0 1-1 16,-2 4-2-16,1 5 0 16,-2 0-2-16,-2-3-1 15,-1-4-2-15,2-6 1 16,1-1 5-16,0-7 2 16,3-4-16-16,3-5-7 15,3-5-32-15,4-4-13 16,5-5-30-1</inkml:trace>
  <inkml:trace contextRef="#ctx0" brushRef="#br1" timeOffset="139798.72">3101 6287 132 0,'0'6'49'0,"0"-5"-38"0,0 2 6 16,0-3 1-16,0 0 5 15,1-2 6-15,1 0-10 16,-1-5-3-16,1-2-9 16,-1-3-1-16,1 1 4 0,-1 0 3 15,1 2 2-15,-1 2-6 16,1 3-1-16,1 3-6 0,-2 4-2 15,2 3 0 1,-1 4 0-16,1 0 0 0,0 1 0 16,3 1-3-16,-2-1 0 15,1-2 2-15,1-2 0 16,1-3 3-16,1-3 3 16,1-4 0-16,0-3 0 15,0-6-3-15,0-4-2 16,0-4 3-16,-2 0 0 15,-2 0-1-15,-1 3 1 16,-1 7-22-16,0 3-7 16,-1 7-36-16,-1 5-15 15,2 5-3 1</inkml:trace>
  <inkml:trace contextRef="#ctx0" brushRef="#br1" timeOffset="140162.575">3491 5992 124 0,'-6'-1'46'0,"0"5"-35"0,-4 3 7 0,4-2 2 15,-3 4 1 1,-3 3 2-16,-3 6-6 0,0 6 0 15,0 5-10-15,1 2-2 16,2 1-1-16,2-2-2 0,2 1 1 16,3-1-2-16,4 0-1 15,2 1-2-15,4-3 1 16,4-1 1-16,3-5 0 16,5-2 0-16,4-4 2 15,3-1-3-15,0-7-2 16,-2-5-20-16,-1-6-10 15,-4 2-34 1,2-14-26-16,-2-4 36 16</inkml:trace>
  <inkml:trace contextRef="#ctx0" brushRef="#br1" timeOffset="140353.694">3352 6321 160 0,'-2'0'63'0,"4"0"-49"0,2 0-4 16,1 0-3-16,2 0-4 15,5 0 1-15,5 0-2 16,2 0 1-16,4-2-2 16,1 1 2-16,-2-2 0 0,-1-1-21 15,-3-1-8-15,0-2-44 16</inkml:trace>
  <inkml:trace contextRef="#ctx0" brushRef="#br1" timeOffset="140566.253">3643 6080 132 0,'3'8'49'0,"0"0"-38"0,4 11 17 0,-2-8 6 16,1 6-7-16,1 3-3 15,2 1-12-15,3 1-5 16,1 1-4-16,0-2-3 0,1 0 3 16,-2-1-4-16,-2-1-2 15,-1-3-38-15,-1-4-15 0,-1-3-23 32</inkml:trace>
  <inkml:trace contextRef="#ctx0" brushRef="#br1" timeOffset="140805.731">3811 6148 184 0,'-3'2'71'0,"2"2"-55"0,-4 5 4 16,2-2-2-16,-1 2-5 15,-4 3 0-15,-2 3-7 16,-4 5-2-16,-1 0-2 15,2 3-4-15,1 2 1 0,1 0 1 0,2-1 0 16,1-1-9 0,2-4-4-16,3-3-33 0,2-6-13 15,4-4-15 1</inkml:trace>
  <inkml:trace contextRef="#ctx0" brushRef="#br1" timeOffset="141079.87">3907 6203 140 0,'-1'12'52'0,"2"-2"-41"0,-1 4 26 0,0-4 9 0,-1 2-10 16,-1 5-1-16,1 8-18 15,-1 5-8-15,1 0-5 16,-1 2-4-16,2-1 1 0,0 1-1 15,0-1 0-15,2-3 0 16,1-3 2-16,-2-3-12 16,2-5-6-16,-1-4-24 15,-2-5-12-15,0-1-24 16,-2-15-21 0,1-7 39-16</inkml:trace>
  <inkml:trace contextRef="#ctx0" brushRef="#br1" timeOffset="141346.66">3897 6274 124 0,'9'-32'49'0,"-2"21"-38"0,1-3 21 0,-5 8 9 16,3 0-5-16,0 0-1 15,0 1-15-15,1 2-7 16,2 2-8-16,2 1-2 0,1 1 3 16,1 0-5-16,1 2-3 15,-1 0 1-15,2 1 2 16,0 0 2-16,-1 3 1 15,-2-1-2-15,-3 2 1 16,-4 2 2-16,-5 0 2 16,-3 2-1-16,-5 3 1 15,-2 0-4-15,-6-1-2 16,-2-2-25-16,-4-2-11 16,-2-4-42-1,1-2-49-15,7-4 38 16</inkml:trace>
  <inkml:trace contextRef="#ctx0" brushRef="#br1" timeOffset="141712.093">4275 5996 124 0,'-4'4'49'0,"-1"0"-38"0,-1 3 12 0,3-3 6 16,0 1-4-16,-1 1 3 15,-2 0-5-15,-2 2 0 16,1 2-12-16,-1 2-2 0,1 5 1 16,-1 6 0-16,1 3 2 15,1 4-2-15,1-1-1 16,2 3-3-16,2 3-1 15,4 1-6-15,3-1 1 16,3-2-5-16,3-4 1 16,1-5-18-16,2-5-6 15,3-4-12-15,5-7-5 16,1-5-17 0,4-5-31-16,2-4 26 15</inkml:trace>
  <inkml:trace contextRef="#ctx0" brushRef="#br1" timeOffset="142263.513">4459 6063 124 0,'-2'-7'46'0,"2"6"-35"0,3-4 16 16,-1 2 7-16,-1 0-7 15,2 1-1-15,2-1-11 16,-1 0-2-16,2 2-7 16,0 1 5-16,2 1 4 0,1 1-3 0,3 2 1 15,1 1-6-15,2 3-2 16,0 3-2-16,2 5-3 16,-1 5 3-16,1 4 0 15,-4 2-1-15,-1 0 1 16,-1 0-4-16,-2 1 0 15,-2-3 3-15,-2 0 1 16,-2-1-1-16,-2-2 1 16,-1-4 0-16,-1-4 3 15,-1-4-5-15,-1-3-1 16,-1-4 0-16,-2-6 2 16,-2-4-3-16,-1-2 0 15,0-2 1-15,-1-1 0 16,-2 2 2-16,0 0 1 15,-2 2 1-15,1 3 0 0,1 1 2 16,0 3 1-16,0 1-1 16,0 2-1-16,1 4-8 15,1 3 0-15,1 3-4 16,0 3 0-16,1 1-14 16,4 0-4-16,2-2-14 15,2 0-3-15,3-4-26 16,3-2-40-1,3-4 29-15</inkml:trace>
  <inkml:trace contextRef="#ctx0" brushRef="#br1" timeOffset="142629.3249">4673 5945 104 0,'2'-6'41'0,"-2"6"-32"0,4-2 13 0,-2 2 3 16,1 2 2-16,1 0 1 15,2 2 2-15,2 2 1 16,1 2-16-16,3 3 2 0,0 2 3 15,3 0 2-15,2 2 2 0,-1 1-9 16,1 4-4-16,1 4-2 16,-2 4-1-16,-2 3-4 15,-4-1-1-15,-1 2-3 16,-3 3-3-16,-4 3-18 16,-2-1-7-16,-3-1-14 15,-2-3-4-15,-1-2-46 16,-1-4-29-1,-4-3 55-15</inkml:trace>
  <inkml:trace contextRef="#ctx0" brushRef="#br1" timeOffset="149572.8109">6096 5991 88 0,'0'3'33'0,"0"1"-26"0,1 6 7 0,1-3 3 0,1 2 2 16,0 3 1-16,1 4-5 16,2 7-1-16,3 6-4 15,5 3 1-15,2 2-6 16,2 1 1-16,2 5 4 0,1 1-4 16,-1-1 2-16,-1-1-3 15,-4-5 0-15,-1-3-1 16,-2-1 0-16,-2-5 2 15,-1-5 1-15,-3-4-28 16,0-9-61 0,-1-7-18-1,-2-8 34-15</inkml:trace>
  <inkml:trace contextRef="#ctx0" brushRef="#br1" timeOffset="149857.079">6311 6067 140 0,'1'-9'52'0,"-1"6"-41"0,2-1 13 0,-2 3 2 16,1-1-6-16,-1 2 1 16,0 0-6-16,0 0-1 15,0 4-8-15,-1 2 0 0,-2 3 4 16,-3 6-2-16,-2 7 1 15,-2 5-3-15,-4 4 1 16,-1 1-2-16,-3 7 0 16,-1 3-3-16,-1 0-2 15,2-5 1-15,3-4 1 0,1-3-1 16,2-7 2-16,2-3-29 16,2-7-9-16,4-5-34 15,2-8-46 1,5-8 30-16</inkml:trace>
  <inkml:trace contextRef="#ctx0" brushRef="#br1" timeOffset="150955.527">6838 6311 104 0,'0'-1'41'0,"1"0"-32"0,2-1 15 0,0 1 5 16,0 0-5-16,2-1-2 16,-1 0-8-16,2-1-4 0,3 0-5 15,2 1-2-15,1 0 1 16,2 2 0-16,-1 0 0 15,2 0-5-15,-1 2-1 16,-2-1 3-16,-2 0 1 16,-1 2-3-16,0-2 1 15,-1 1-9-15,-2-2-4 16,0 0-99 0,0-3 23-16</inkml:trace>
  <inkml:trace contextRef="#ctx0" brushRef="#br1" timeOffset="151452.631">7191 6068 88 0,'1'-4'35'0,"1"6"-27"0,1-2 13 0,0 1 4 16,0 2-2-16,0-1 0 15,0 4 1-15,0 2 2 0,0 5-5 16,0 7-3-16,0 4-10 16,0 3-1-16,-2 1 3 0,1 1-2 15,-2 2 3-15,0 1-6 16,0 0-3-16,-2-3 1 15,1-2 0-15,1-3-10 16,0-4-5-16,0-4-23 16,1-2-10-16,1-9-23 15,1-6-27 1,1-6 33-16</inkml:trace>
  <inkml:trace contextRef="#ctx0" brushRef="#br1" timeOffset="151855.7239">7335 6273 116 0,'2'-3'46'0,"-2"4"-35"0,0-1 18 0,0 0 9 16,0 0-8-16,-2 0 0 16,1 0-8-16,-2 2-4 15,0 0-10-15,0 2-3 0,-2 3-1 16,1 2-2-16,1 5 1 15,1 4-4-15,2 4 0 16,2-1 1-16,2-1 0 16,5-1-3-16,3-2 0 15,3-3 2-15,5-4 0 16,-1-3 3-16,1-7 3 16,-2-5 2-16,-2-7 3 0,-2-5 6 15,-4-1 2-15,-2-1 2 16,-4 2 0-16,-2-1 0 15,-5 4 2-15,-3-1-10 16,-3 2-2-16,-5 1-6 16,-1 1-3-16,-1 4-18 15,1 3-6-15,1 4-22 16,5 4-9-16,3 2-29 16,5 0-47-1,5 1 34-15</inkml:trace>
  <inkml:trace contextRef="#ctx0" brushRef="#br1" timeOffset="152386.64">7682 6246 184 0,'-4'3'68'0,"1"-1"-52"0,-5 1 12 0,5-2 3 16,-3 2-3-16,-1 0 1 15,-4 1-12-15,1 0-5 16,-1 1-7-16,1 3-10 0,1 3-2 16,3 5 1-16,2 4 3 15,4 1 0-15,4-1 1 16,0-1 2-16,4-5 2 16,1-3 1-16,0-6 1 15,3-5-5-15,-2-5 1 0,1-6 2 16,-2-3 1-16,-3-2 10 15,-2 0 3-15,-1 0-1 16,0 0 1-16,-1 1-5 16,-2 4-1-16,0 3-9 15,3 6-2-15,1 4-5 16,1 8-1-16,2 8 4 16,4 10 1-16,1 7-1 15,3 2 0-15,3 13 4 16,0 1 3-16,-3-3-19 15,-3-7-7-15,-6-6 4 0,-5-6 3 16,-5-6 13 0,-5-7 6-16,-5-7 21 0,-1-5 8 15,-3-5-14-15,2-4-8 16,1-3-10-16,3-2-1 16,4 0-11-16,4-4-5 15,4-5-30-15,4-2-12 16,7-6-56-1</inkml:trace>
  <inkml:trace contextRef="#ctx0" brushRef="#br1" timeOffset="155111.943">6402 6314 80 0,'-1'1'30'0,"1"1"-24"0,0-1 13 0,0-1 2 15,0 0 2-15,0 0 3 16,0 0-3-16,0 0 0 16,1 0-1-16,1-1-2 15,-1-2-10-15,1-1 5 0,-1-1 2 16,1-1-7-16,-1 0-3 15,2-1-2-15,0 0-1 16,0 1 0-16,2-2 0 16,-1 1-5-16,1 0 1 0,-1 1 0 15,1 0 2-15,1 2-1 16,0 0-1-16,-2 2-2 16,1 0 1-16,-1 2 1 15,1 2 2-15,-1 2-1 16,1 1 2-16,-1 2-2 15,-1 1-1-15,2 1-2 16,-1 2 1-16,-1-1 1 16,2 1 2-16,-1 0-1 15,1-1-1-15,-1 0 1 16,2-2-1-16,1 0 0 16,-1-3 2-16,0-1 1 0,0-1 1 15,0-2 2-15,0-2 3 16,-2-1 2-16,1 0 3 15,-1-1-3-15,1-1 1 16,-2 0-5-16,0-1 1 16,0-1-5-16,0 1 0 15,0-2 1-15,0 1 0 16,0-1-2-16,0 0-2 16,0 1-21-16,0 0-9 15,1 1-29-15,1 0-13 16,-1-1-27-1</inkml:trace>
  <inkml:trace contextRef="#ctx0" brushRef="#br1" timeOffset="160561.968">8044 5983 76 0,'-3'-8'30'0,"0"4"-24"0,-3-1 17 16,3 2 7-16,-1 0-1 0,-2 1 1 15,-2-1-2-15,1 0 2 16,-2 2-14-16,0 2-4 15,-2 3-8-15,-1 4-3 0,0 7 2 16,-2 2-4-16,1 5-2 16,-1 3 4-16,2 8 1 15,2 3 0-15,4 2 1 16,1-1 2-16,4 6 2 16,1 1-1-16,3 0-1 15,1-4 1-15,4-4 1 16,2-5 1-16,-1-3 0 15,2-7-4-15,-1-3-1 16,2-5-1-16,2-4-2 0,0-2-10 16,-1-2-6-16,1-1-34 15,-2-1-15-15,0-3-19 16</inkml:trace>
  <inkml:trace contextRef="#ctx0" brushRef="#br1" timeOffset="160912.987">8140 6075 112 0,'0'1'44'0,"0"2"-35"0,2 1 14 0,-1 0 5 15,1 1 4-15,-1 5 5 16,1 3-7-16,-1 4-3 16,1 6-15-16,1 2-1 0,0 2 2 0,-2 3-5 15,1 2 0 1,-1 2-2-16,1 1-1 16,-1-3-1-16,1-1 2 15,-2-5-1-15,1 0 0 16,1-7-10-16,-2-3-4 15,0-3-24-15,0-4-11 0,0-3-13 16,0-6-4-16,1-3-14 16</inkml:trace>
  <inkml:trace contextRef="#ctx0" brushRef="#br1" timeOffset="161142.0909">8211 6415 128 0,'4'-2'49'0,"-1"2"-38"0,2-2 12 16,-2 1 3-16,1 0 1 16,4-1 1-16,2 0-7 15,4-1 0-15,1 0-12 0,4 1 3 16,1-1 4-16,0 0-8 16,-2 1-4-16,0-1-3 0,-2 2 1 15,-1 1-1-15,-1 0-1 16,-2 1-39-16,-3 2-16 15</inkml:trace>
  <inkml:trace contextRef="#ctx0" brushRef="#br1" timeOffset="161962.161">8598 6040 92 0,'0'-2'35'0,"0"2"-27"0,2 2 16 16,-2-2 6-16,1 3-5 15,-1 1-2-15,3 1-2 16,0 2-1-16,0 1-11 16,0 0 6-16,2 4 2 0,-1 3-1 15,2 2 1-15,2 2-3 0,-1-1 1 16,1 1-4-16,0 1-1 15,-1 0-4-15,1-2-1 16,-1-1-1 0,-1-1 0-16,2-1-2 0,-4-2 1 15,1-2-11-15,-2-3-2 16,0-3-22-16,-2-2-9 16,-1-3-25-1</inkml:trace>
  <inkml:trace contextRef="#ctx0" brushRef="#br1" timeOffset="162349.462">8779 6080 88 0,'-2'-5'33'0,"4"4"-26"0,-4-1 18 15,2 2 8-15,0 0-2 16,0 0 2-16,-1 3-4 15,1 1 0-15,-2 1-16 16,1 3 3-16,-1 6 4 0,-1 3-2 16,0 4-1-16,0 5-3 15,-1 1-1-15,-2 2-3 16,0 3 1-16,1 4-2 16,-1 1 2-16,0-1-6 15,0-2-1-15,0-2-2 16,0 1-2-16,2-1 1 15,-1-1 1-15,1-4-8 0,1-5-3 16,0-3-9-16,1-4-1 16,-1-3-6-16,2-4-1 15,1-3-15-15,0-5-6 16,1-5-33 0,4-9-22-16,-1-4 43 15</inkml:trace>
  <inkml:trace contextRef="#ctx0" brushRef="#br1" timeOffset="162681.079">8846 6044 100 0,'0'-4'38'0,"2"6"-29"0,1-1 14 16,-2 0 8-16,2 2-4 15,2 0-1-15,-1 1 1 16,2 1 0-16,2 3-14 16,1 1 3-16,1 3 4 0,1 4 0 15,1 4 0-15,0 3-2 16,-2 1-1-16,1 2-7 16,-4 2-2-16,-1 2-4 15,-1 5-1-15,-4 2 1 16,-2-1 0-16,-2-4 0 15,-2-4 0-15,1-1-22 0,-2-4-8 16,0-4-14-16,-2-6-2 16,-1-4-62-1,2-3-29-15,-2-2 67 16</inkml:trace>
  <inkml:trace contextRef="#ctx0" brushRef="#br1" timeOffset="163684.4909">7197 6521 68 0,'-5'3'27'0,"5"-2"-21"0,-1 2 5 0,1-2 1 15,1 0-1-15,1 1 3 16,-1-1 2-16,2 0-1 15,2-1-1-15,1-1-1 16,1 0-3-16,1-1 1 16,1 0 0-16,0-1 1 15,3 0-6-15,2 1-2 0,1-1 0 0,3 2 0 16,3-1 2-16,1 2-3 16,4 2 0-1,-2 0 3-15,1 0 3 0,1-1-2 16,2-1 1-16,5 0-5 15,0 0 0-15,2 1 1 16,-5 1 0-16,-1-2 2 16,-1 1 3-16,2 0 2 15,0 1 3-15,3-1-5 16,0 2-1-16,-1-1-2 16,-4 1-1-16,-1 0 1 15,3-1 3-15,-1 1-2 16,0 0-2-16,-1-1 2 15,1 2 0-15,-1 0-1 16,-2 0 1-16,-2 0-4 0,0-1 0 16,1 0-1-16,2-1 1 15,2 1-4-15,-1 0 0 16,1 1 1-16,-2 1 0 16,-1 0 2-16,-2 1 3 15,-2 0-2-15,2 1-2 16,0 0 2-16,2-2 0 15,-1-1 1-15,1-1 0 16,-1-3 2-16,-2-2 1 16,-4 0-1-16,1-1-1 15,-4-1-3-15,1 0 1 16,-2 0-2-16,0 1 2 16,-2 1-4-16,1 0 0 15,0 2 3-15,-2 0 1 0,1 0-1 16,-2 2-2-16,-1-1-4 15,-1 0-2-15,0 1-22 16,-1-1-6-16,-2 0-3 16,0-1 2-16,-2 0-24 15,-5 2-62 1</inkml:trace>
  <inkml:trace contextRef="#ctx0" brushRef="#br1" timeOffset="164483.005">7945 6823 108 0,'5'-11'41'0,"-2"6"-32"0,3-2 15 16,-3 4 5-16,3-1-1 15,0-1 3-15,3-2-4 16,0 1 1-16,3-1-16 16,1 2-5-16,2 1-2 0,2 2-3 15,-1 4-2-15,1 2 7 16,-2 4 5-16,-2 4 0 16,-1 5 1-16,0 3-3 15,-1 1-1-15,-1 2-5 16,-1 1-1-16,0 1 1 15,-1 2 2-15,-1 3-3 16,1 0-2-16,-1-2 0 0,1-2 1 16,-2-2-1-16,0-4-1 15,-2-3 1-15,-1-4 1 16,0-1 1-16,-1-4 3 16,-2-2-1-16,0-2 2 15,-2-4-4-15,-1-3 0 16,0-1 1-16,-1-3 0 15,-1-3-2-15,-1-1 1 16,0-1-4-16,-1 0 0 16,-1 0 1-16,2 1 2 15,0 2-3-15,-1 1 0 16,-2 1 1-16,0 2 2 16,-2 1-1-16,1 3-1 15,-4 1-2-15,1 1 1 0,-2 3 1 16,-2 1 2-16,1 3-1 15,1 3-1-15,0 1-4 16,3 1 0-16,1 2-3 16,2 0 2-16,2 1-8 15,2-2-4-15,2 1-11 16,2 0-5-16,1 0-9 16,1-2-1-16,2-2-28 15,2-3-31 1,1-3 36-16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17:11.54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3032 697 72 0,'-6'-3'27'0,"6"1"-21"0,-3 0 10 0,1 2 2 16,1-1-8-16,-2 0-1 15,0 1 1-15,-2-3 4 16,-1 0-4-16,0 2 2 16,-2-3-3-16,-2 3 2 0,-1-1-6 15,-1 2-1-15,0 0-2 16,0 0-4-16,0 0 1 15,0 3 1-15,-1 1 0 0,-2 3 0 16,0 2 0-16,-2 4 0 16,1 3 0-16,1 4-3 15,0 3 0-15,0 1-1 16,1 0 0-16,2 1 3 16,2 5 0-16,1 3 1 15,0 1 2-15,3-1-1 16,1 2-1-16,2-5-2 15,2 6-1-15,1 5 2 16,1 1 0-16,1 0 1 16,-1-9 2-16,1-9-1 15,1 20-1-15,0 14-2 0,-2-6 1 16,1-3 1-16,-1 0 0 16,-1 2 2-16,0-1 1 15,0-5-4-15,0-1-1 16,-1 3 1-16,-1-1 2 15,1 1-2-15,-2-4 0 16,0 0 3-16,-2 2 3 16,1 2-2-16,-1-2-2 15,-1-5 0-15,0-2-1 16,0-4 2-16,0 0 3 16,0-2-2-16,0-2-2 0,-1 0 2 15,-1-6 0-15,1-3-4 16,-4-1 1-16,0-1 2 15,1-4 1-15,-2-2 1 16,0-2 0-16,1-2 0 16,1-1 2-16,-1-3-1 15,4-1 2-15,-1 0 0 16,2-1 1-16,2-2-4 16,2 1-1-16,2-2-8 15,0 0-2-15,5 1 2 16,1 0 0-16,1 2 3 15,2 0 1-15,0 1-2 16,3 1 0-16,-1 0 2 16,-1 2 2-16,1 2-5 15,-2 3-1-15,0 2 4 0,0 0 2 16,0 4-2-16,2 1 1 16,-1 1 2-16,1 1 1 15,-1 2-4-15,1 6 1 16,-1 6 0-16,1 3 2 15,-2 1-1-15,1 0-1 16,-2 5-4-16,-1 3 0 16,1-1 4-16,-1 1 4 15,-1 0-1-15,0 18-2 16,0-3 2-16,-3-2 0 16,-1 1-6-16,-2 3-2 15,-2-2 2-15,1-2 3 0,-2 5 1 16,-2-1 2-1,1-2-7-15,-1 0 1 0,1 4 1 16,1-5 3-16,0-2 2 16,1 1 1-16,1 0-5 15,1-2-1-15,1-5 3 16,1 0 3-16,1 2-3 16,1-5-1-16,2-5-5 15,2-2 1-15,1-5 6 16,1-2 4-16,4-5 1 15,1-5 1-15,0-8-7 16,3-4 0-16,4-8-12 16,7-8-5-16,5-8-28 15,7-6-39-15,-2-8 12 16</inkml:trace>
  <inkml:trace contextRef="#ctx0" brushRef="#br0" timeOffset="2185.757">867 2714 56 0,'0'0'24'0,"0"2"-18"0,1-1-2 0,-1-1-2 15,5 1-2-15,0 2 2 16,1 0 1-16,1 1 3 16,5 1-3-16,3 3-2 15,2 1 6-15,-1 3 5 16,1 2 0-16,-2-1 1 15,-2 2-1-15,-2 0 2 16,-2-1-3-16,-2 1-1 16,-2-2 0-16,-2 1 1 15,-2-2 1-15,-1 0 0 0,-3-2-6 16,0 0-2-16,-7-2 2 0,-1-2-3 16,-1-2-2-16,-1-2-31 15,-1-5-55 1,1-4 3-16</inkml:trace>
  <inkml:trace contextRef="#ctx0" brushRef="#br0" timeOffset="2354.54">786 2678 100 0,'-11'-1'38'0,"11"2"-29"0,-3-1-3 0,3 0-1 15,0 0-4-15,0 0-1 16,3 0-13-16,3 0-4 16,-1 0-22-16,2-1-10 15</inkml:trace>
  <inkml:trace contextRef="#ctx0" brushRef="#br0" timeOffset="2800.127">950 2529 92 0,'-8'-3'35'0,"5"2"-27"0,-4-2 9 0,4 3 4 0,-2 0-6 16,-1 0 2-16,-1 1-6 16,-1 2-1-16,1 1-6 15,1 1-3-15,0 3 0 16,1 5-4-16,4 0 0 0,-3 0-1 15,8 2 3-15,-3-2-2 16,8-1-1-16,2-1 0 16,1-2 3-16,3-2 0 15,3-4 3-15,0-3-1 16,-2-3-1-16,-1-4 9 16,-3-2 4-16,-1-2 2 15,-4-2 1-15,-2 0 5 16,-2-2 1-16,-3 2-5 0,-5-1 0 15,-4 2-8-15,-3 3-1 16,-1 1-6-16,-2 2-4 16,0 4-8-16,3 0-4 15,1 4-21-15,4 0-8 16,1 1-23 0,4-2-25-16,2-1 34 15</inkml:trace>
  <inkml:trace contextRef="#ctx0" brushRef="#br0" timeOffset="3000.747">992 2385 84 0,'0'1'33'0,"0"3"-26"0,1 0 0 16,2-1-1-16,2 1-2 15,-1 1 0-15,2 0 0 16,2 1 2-16,-1-1-3 15,1 0-2-15,-1-1 2 16,1 2 0-16,-1-4-1 16,-1 1 1-16,0-3-22 15,-1-1-7-15,-4-3-16 16,-1-3-4-16</inkml:trace>
  <inkml:trace contextRef="#ctx0" brushRef="#br0" timeOffset="3134.256">873 2275 72 0,'-8'1'27'0,"10"1"-21"0,-1 2-4 0,1-2-1 15,1 2-3-15,2 0 0 16,2 0-25-16,2-1-11 16</inkml:trace>
  <inkml:trace contextRef="#ctx0" brushRef="#br0" timeOffset="3586.886">1047 2271 48 0,'0'5'19'0,"2"-3"-15"0,1 3 8 0,-2-2 2 0,2 1-5 16,3 1-3-16,-1 0 3 15,-1 1 2-15,2-1-2 16,0 1 2-16,0-2-4 15,0 0-2-15,-1-2 0 16,-2 1 1-16,0-3 6 16,-3-1 4-16,-2-3-4 15,-2-3-2-15,-1-1-3 16,-1-2 0-16,0 0-4 16,0-1 0-16,0-1 3 0,2 1-3 15,-1 2-2-15,2 0 0 16,2 2-1-16,-1 2 0 15,2-1 0-15,0 2-5 16,2 2 1-16,2 0 0 0,1 2-1 16,2 2 6-16,4 0 1 15,1 1-3-15,1 1-1 16,1 0 1-16,1 0 2 16,0 0 0-16,-5-1 2 15,1-2-20-15,-2-2-6 16,-2-6-19-1,-4-5-28-15,-4-7 19 16</inkml:trace>
  <inkml:trace contextRef="#ctx0" brushRef="#br0" timeOffset="3933.239">993 1831 116 0,'-6'-3'44'0,"5"4"-35"0,-2 1 5 15,3-1-1-15,0 2-8 16,0-1-3-16,3 4-4 16,1 0 1-16,4 4 1 15,1 2 0-15,1 2-5 16,4 2 1-16,4 0 2 16,4 2 3-16,4-2 0 15,2 0-1-15,1 0 1 16,-4-2 1-16,-2-2 1 15,-4-2 3-15,1-4 6 16,-5-3 2-16,0-3-1 0,-1-3 2 16,-2-3-8-16,-5-4 0 15,-2 0 3-15,-5-2-17 0,-2-2-5 16,-7 1-43 0,-4 1-38-16,-8 1 28 15</inkml:trace>
  <inkml:trace contextRef="#ctx0" brushRef="#br0" timeOffset="4053.747">1095 2020 72 0,'2'1'30'0,"4"-3"-24"0,1-2 17 0,-2 0 5 0,5-4-13 16,5-6-3-16,6-7-8 16,2-8-3-16,1-3 0 15,0-2-1-15,2 0-53 16,-2-1-22-16</inkml:trace>
  <inkml:trace contextRef="#ctx0" brushRef="#br0" timeOffset="4684.205">1318 3466 68 0,'-11'1'27'0,"5"1"-21"0,3-1 5 16,3-1 3-16,0 1-13 16,2 2-4-16,1 0-2 15,3 2 3-15,4 0 3 16,8 3 2-16,6 0-1 16,5 2 1-16,-2-1 2 15,-2 2 2-15,-1 0-1 16,-1-1-1-16,-2 1-1 15,-5 0 0-15,-2-1-5 16,-4 0 1-16,-7-2-9 16,-4-2-2-16,-7-3-10 15,-4-3-1-15,-9-4 0 0,-7-3 3 16,-4-1 13-16,2-1 8 16,5 0-2-16,2-1-2 15,2 1-10-15,3-2-5 16</inkml:trace>
  <inkml:trace contextRef="#ctx0" brushRef="#br0" timeOffset="4921.9369">1193 3365 80 0,'0'-20'30'0,"3"10"-24"0,6-3 10 0,-6 8 5 16,4-1-10-16,2 1-3 0,4 1-3 16,0 3-1-16,4 1 0 15,-2 2 2-15,3 4-1 16,0 2 2-16,-2 2 0 15,-1 2 1-15,-3 3 0 16,-4 1 2-16,-5 3-5 16,-5-2 8-16,-4-2 4 0,-3-2-7 15,-3-5-3-15,2-4-20 16,-4-4-6-16,2-3-29 16,2-3-40-1,1-5 21-15</inkml:trace>
  <inkml:trace contextRef="#ctx0" brushRef="#br0" timeOffset="5268.128">1285 3210 88 0,'1'0'33'0,"1"1"-26"0,2 2 3 0,-2-1-2 16,2 4 0-16,2 0 0 15,2 2-2-15,2 0 1 16,4 0-6-16,2 0-3 15,2-2 3-15,0-1 3 16,-1 0-1-16,-2 1-2 16,-6-2 8-16,0 0 6 15,-5-1 6-15,-1-1 4 16,-3 0-9-16,-9-4-2 16,-3-2-8-16,-4-4-4 0,-2-3-1 15,1-1 3-15,2 0 5 16,3 0-7-16,2 2-1 0,2 0-3 15,2 2-2-15,2 2-6 16,4-1-2-16,0 2-17 16,1-2-9-1,4-1-16-15,1 0-21 16,3-1 27-16</inkml:trace>
  <inkml:trace contextRef="#ctx0" brushRef="#br0" timeOffset="6266.615">1442 3028 96 0,'-9'-7'35'0,"3"6"-27"0,-4-2 13 16,5 3 7-16,-1 0-10 15,0 3 0-15,2 1-15 0,-1 3-4 16,4 2 0 0,2 3-2-16,5 2-1 0,6 0 0 0,3 1 0 15,2-2 5-15,-2-2 1 16,0-4 0-16,-2-3-2 16,-1-6 3-16,-1-3 2 15,-4-4 13-15,-4-5 6 16,-3 0-1-16,-1-4-2 15,-4 1-7-15,-2 1-4 16,-4 2-8-16,-2 5-1 16,-2 4-23-16,0 5-10 15,0 4-13 1,1 1-44-16,1 2 6 16</inkml:trace>
  <inkml:trace contextRef="#ctx0" brushRef="#br0" timeOffset="6802.4">1268 2792 116 0,'-6'1'44'0,"6"1"-35"0,2 0-2 15,1 1-3-15,-3 1-7 16,3 1 0-16,1 2 2 15,4 0 0-15,2 1 1 16,5 1 0-16,6 2 0 0,6-1 0 16,2 2 4-16,-2-1 2 15,-5 0-2-15,-2-1-3 16,-2 0 4-16,-6-2 1 16,1-2-2-16,-7 0-1 15,0-2 5-15,-3-2 5 16,-3-2-7-16,-1-2 6 0,-2-4 1 15,-2 0-4-15,1-2-3 16,-1-2-3-16,1 1-3 16,-1-2 1-16,2 2 1 15,2 0-1-15,1-2-1 16,3 0-2-16,1 1 1 16,2-1-1-16,3 2-2 15,3 1-2-15,3 1 1 16,5 3 7-16,-2 1 4 0,-1 5-6 15,-2 2 1-15,-8 1 8 16,-1 3 3-16,-4 0 3 16,-5 0 1-16,-5 0-6 15,-2 0-4-15,-4-3-19 16,0-1-6-16,-1-1-24 16,-3-3-8-16,0-1-19 15</inkml:trace>
  <inkml:trace contextRef="#ctx0" brushRef="#br0" timeOffset="7235.586">1565 2610 148 0,'-3'2'55'0,"0"0"-43"0,-1 2 12 0,1-1 2 16,0 1-17-16,-2 1-4 15,2 3-6-15,0 2-1 16,2 0 2-16,1 1-3 0,3 0 2 16,1-2-6-16,5-2 0 15,-1-2 9-15,1-2 8 16,0-3-6-16,0-2-2 16,-1 0 0-16,-4-2 3 15,-2-2 0-15,-4 0 2 16,1-1 0-16,-5-1 1 15,-2 0-2-15,0-1-1 16,1 1-1-16,1 0 0 0,1 2-7 16,2 2 0-16,3 2-6 15,5 0 1-15,4 2-1 16,5 2 3-16,4-1 4 16,1-1 3-16,2-1-7 15,-1-2-1-15,-4-2-14 16,-2-3-4-16,-4-3-11 15,-4-4-38 1,-6-1 7-16</inkml:trace>
  <inkml:trace contextRef="#ctx0" brushRef="#br0" timeOffset="7685.754">1369 2333 68 0,'3'4'27'0,"6"0"-21"0,7 2 1 0,-4-2 0 16,5 3-2-16,2 1 2 16,-1 1-2-16,5 2 0 15,1 0-1-15,3 1 2 16,1-3-3-16,-2 0-2 16,-5-1 6-16,-3 0 5 15,-4-1 3-15,-4-2 0 16,-4-1-1-16,-4-1 1 15,-5-2-6-15,-3-1-3 16,-5-2-3-16,-1-2-7 0,0-3 0 0,2-1 0 16,1-1 2-16,3-1 1 15,1 0 3 1,4-1-3-16,2-1-2 0,5 0 6 16,3 1 3-16,3 2-6 15,2 1-1-15,2 4 0 16,-1 3 0-16,-1 3 5 15,-2 4 2-15,-2 2 0 16,-2 1 1-16,-2 2 0 16,-2 1 3-16,-2 0 1 15,-4 0 1-15,-2-2-4 16,-2-2 0-16,-5-1-27 16,-2-3-12-16,-4-5-50 15</inkml:trace>
  <inkml:trace contextRef="#ctx0" brushRef="#br0" timeOffset="7832.838">1710 2251 104 0,'7'3'38'0,"-2"1"-29"0,1 2 1 0,-3-2 2 15,1 4-8-15,1-1 0 16,-1 0 0-16,1-1 2 15,-1 0-25-15,1-4-10 16,-2-2-18-16,-3-4-6 16</inkml:trace>
  <inkml:trace contextRef="#ctx0" brushRef="#br0" timeOffset="7985.975">1574 2158 124 0,'-9'6'49'0,"6"-3"-38"0,0 1-16 15,2-1-9-15,-2-2-36 16,0-1-13-16</inkml:trace>
  <inkml:trace contextRef="#ctx0" brushRef="#br0" timeOffset="8196.768">1529 1973 92 0,'2'2'35'0,"1"0"-27"0,3 4 5 0,-2-4-1 16,5 2-7-16,3 2-1 15,5 0 0-15,4 2 2 16,3 2-5-16,0 0-1 16,-1 4 2-16,-2-2 3 15,-2-1-9-15,-1-2-2 16,-3-1-26-16,-3-3-11 15,-3-3 4-15,-3-5 3 16</inkml:trace>
  <inkml:trace contextRef="#ctx0" brushRef="#br0" timeOffset="8403.931">1636 1833 64 0,'5'3'24'0,"-2"-2"-18"0,3 1 2 15,-2-1 3-15,2 0-1 16,3 1 2-16,2 0 0 16,-1 2 0-16,2 3-6 15,2 1-2-15,1 3-2 16,3 1 1-16,3 1 0 16,1 0 1-16,1-1 0 0,-2 0 0 15,-2-2-2-15,-2-2 1 16</inkml:trace>
  <inkml:trace contextRef="#ctx0" brushRef="#br0" timeOffset="8450.737">1891 1964 127 0,'-1'-1'-68'16</inkml:trace>
  <inkml:trace contextRef="#ctx0" brushRef="#br0" timeOffset="8630.553">1599 1774 160 0,'-9'-2'60'0,"7"2"-47"0,1 0 10 0,1 0 3 16,0 2-13-16,0-2-2 0,0 0-7 16,0 0-3-16,0 0-38 15,0-2-15-15,1-1-23 16,1-4-8-16</inkml:trace>
  <inkml:trace contextRef="#ctx0" brushRef="#br0" timeOffset="9439.8969">1594 1570 116 0,'0'4'44'0,"2"-1"-35"0,1 5 7 16,-2-5 2-16,4 1-12 15,2 2-6-15,5 4-3 0,5 2 2 16,2 4 0-16,1 1 1 0,2 0 2 15,2 1-1-15,2-1 2 16,1-1 0-16,0-1 1 16,-3-2 0-16,-3-1 0 15,-3-1-18-15,-5-2-5 16,-4-2-9 0,-3-2-13-16,-7-4 8 15,-7-2 27-15,-5-2 15 16,-4-2 23-16,1-2 13 15,1 1-9-15,1 2-3 16,2-3-17-16,3 2-7 16,2-1-6-16,1 1 0 0,1 0 0 15,1-2 3-15,1-1 1 16,0-4 3-16,1-1 4 0,1-2-8 16,1 0-1-16,0 3-1 15,1 2 2-15,2 3-10 16,3 6-4-16,5 3 1 15,5 6 2-15,4 4 3 16,1-1 3-16,0-2 2 16,-2-2 1-16,-1-4-2 15,-1-6 1-15,-4-6 2 16,-2-6 4-16,-2-2 5 16,-6-1 3-16,-3 1 11 15,-7-4 6-15,-4 0-11 0,2 5-3 16,0 3-14-16,1 5-4 15,2 1-9-15,3 5-3 16,3 2-1 0,5 5-1-16,2 2 7 0,2-1 4 15,2 2 0-15,1-1 0 16,3-2-4-16,0 2 1 16,2-4 2-16,1 1 3 15,3-1-2-15,0 1 0 16,0-3 1-16,0 2 0 15,-3-1-3-15,-2 2 2 16,-2 2 3-16,-2 0 1 16,-5 2-6-16,-1 4-2 15,-3 2-5-15,-6 3 1 0,-6 2 3 16,-6 1 3-16,-6 0 2 16,-3 0 3-16,0 0-12 15,0 0-6-15,-1 4-51 16,-1 5-56-1,2-2 28-15</inkml:trace>
  <inkml:trace contextRef="#ctx0" brushRef="#br0" timeOffset="10587.908">1783 3917 36 0,'9'19'16'0,"3"-7"-12"0,11 4 12 16,-11-8 4-16,4 1-2 15,2 1 2-15,-1-1 0 16,-2-1 0-16,-2 0-7 16,-2-1-3-16,-2-2-1 15,0-1-1-15,-4-1 2 16,-4-2 4-16,-2-2-8 16,-8-4-1-16,-7-5-3 15,-5-2-2-15,-1-3 3 0,-1-1 0 16,4 0 3-16,4 3-1 15,3 1 0-15,4 3-6 0,4 2-1 16,4 2-2-16,4 1 0 16,7 2 0-16,2 2 0 15,4 0 5-15,1 2 1 16,-2-1 0-16,-4-1 1 16,-1 0 2-16,-2-3 4 15,-3-1-4-15,-3-2-1 16,-3-6-2-16,-3 0 1 15,-3 0-4-15,-2-2 0 16,-1 1 3-16,0 0 1 16,2 1 3-16,-1 1 1 15,4 3-1-15,1 1-1 16,3 3-8-16,6 2 0 16,4 2-1-16,4 1 2 0,-1 2 1 15,1-1 1-15,0 0 0 16,-1-1 0-16,-2-1-18 15,-2-1-8-15,-3-3-6 16,-2-4-1-16,-2-3-9 16,-2-1-11-1,-2-3 21-15,-1-1 19 16,-1 0 12-16,-2 1 17 16,-2 2 9-16,-2 1 10 15,-4 1 5-15,2 5-8 16,1 2-2-16,2 2-17 15,3 5-6-15,3 4-6 16,5 5-2-16,4 0 1 0,3-2-3 16,1 1 2-16,1-3-1 0,0-3 0 15,-1-1 2-15,-1-2 2 16,-1-4 5-16,-2-2 4 16,-2-2 7-16,-2-2 3 15,-4-2-8-15,-1 0-5 16,-1-2-3-16,-4-2 1 15,-2 4-3-15,-2 0-2 16,2 4-3-16,4 0-1 16,5 5-5-1,4 2 0-15,1 3-1 16,4 0 6-16,3 2 3 16,-2-1 1-16,1-1-1 0,2-3-2 15,0-2-1-15,0-4-18 16,-1-3-9-16,-4-3-13 15,-2-2-39 1,-4-2 14-16</inkml:trace>
  <inkml:trace contextRef="#ctx0" brushRef="#br0" timeOffset="10905.247">1861 3417 128 0,'-7'13'49'0,"5"-2"-38"0,5 5 1 0,0-10-2 15,2 2-6-15,1 2-3 16,4-2 4-16,2 0 4 16,0-2-5-16,2 0 0 0,-1-2 2 15,3-2-1-15,-1 1 0 16,1 0 1-16,2 0 1 16,0-1 1-16,-1 1 2 15,-2 0-3-15,-2 1-2 16,-2 1 0-16,-4 0 1 15,-4 2-1-15,-4 0 2 16,-5-1-2-16,-3 1 0 16,-3 0-23-16,-2-2-8 15,-1-1-36 1,0-4-37-16,-3-5 28 16</inkml:trace>
  <inkml:trace contextRef="#ctx0" brushRef="#br0" timeOffset="11211.014">1946 3333 108 0,'-5'-6'44'0,"4"9"-35"0,-4-2 16 15,2 2 4-15,-2 1-12 16,1 0-2-16,-1 3-9 16,2 1-2-16,2 1-2 15,2 2-4-15,4 1-1 0,1 0 2 16,1 0 0-16,1-2 1 15,3 0 2-15,-2-4 5 16,1 0 4-16,1-2 0 0,-1 0 1 16,1 0-2-16,-1 0-1 15,-1 1-3-15,-1-1 1 16,-2 1 0-16,-2 1 3 16,-1-1-3-16,-1 0 1 15,-2 1-3-15,-3-1 2 16,-2-1-15-16,-1-1-7 15,-1-5-39-15,-2-4-15 16,0-6-10 0</inkml:trace>
  <inkml:trace contextRef="#ctx0" brushRef="#br0" timeOffset="11677.079">1971 2800 104 0,'0'11'41'0,"0"-10"-32"0,0 0 11 16,0-1 4-16,0 0 2 15,0-2 2-15,-1-4-9 16,-1-2-1-16,-1-1-11 0,-4-2 0 0,-2 0 0 16,-7 1 1-16,1-1 0 15,-3 0-2-15,0 5-1 16,3 0-3-16,3 4-2 16,3 2-4-16,5 4 0 15,4 6-5-15,7 8 1 16,8 0 2-16,6 4 1 15,5-1-2-15,9 1 0 16,7 0 6-16,3 1 2 16,-3 0 1-16,-2-2-2 15,-1 0 3-15,-1 1 0 16,-4-2-1-16,-4-3-2 16,-6-2-8-16,-4-3-5 15,-8-1-20-15,-7-3-6 16,-11 0-29-1</inkml:trace>
  <inkml:trace contextRef="#ctx0" brushRef="#br0" timeOffset="11872.739">2036 3075 68 0,'-9'-1'27'0,"7"-1"-21"0,1-2 14 16,1 3 7-16,1-2-9 15,2-2 0-15,2-2-6 16,1-2-2-16,3-3-4 15,3-3-1-15,1 0-3 16,-1 1 1-16,-1 0-2 16,-2-2-3-16,-3 2 1 0,-3-4-43 15,-5 0-36-15,-2-2 26 16</inkml:trace>
  <inkml:trace contextRef="#ctx0" brushRef="#br0" timeOffset="12621.319">2021 2714 128 0,'-2'-1'49'0,"4"2"-38"0,1 2 4 0,0 0-2 16,3 2-6-16,3 3 1 16,3 5-3-16,3 1 2 15,3-1-4-15,0-1 0 0,-2-1 3 16,-2-3 3-16,-2-3 2 16,-3-1 3-16,-3-2 4 15,-2-5 3-15,-2-4 2 16,-4-3-10-16,-1-4-3 0,-4-1-8 15,-2 2-2-15,0 0 0 16,0 1 0-16,3 2 0 16,1 4 0-1,2 0-7-15,3 4 0 0,3 0 1 16,3 4 3-16,3 0 0 16,0 2 1-16,2 0 2 15,-1-1 2-15,1-2-8 16,-2-1-3-16,-2-2-6 15,1-2-4-15,-2-2-3 16,-3 0-1-16,-2-4-3 16,-2 0-1-16,-2-2-10 15,-2-2-25-15,-2 0 11 16,-4-2 32-16,-1 1 21 16,0 2 37-16,2 2 15 15,2 3-19-15,4 3-7 16,1 2-13-16,3 3-5 15,3 3-5-15,3 2-4 16,3 2 0-16,0-1-1 0,0 1 0 16,0 0 2-16,0-1 1 15,0 0 3-15,-3-1 1 16,0-1 3-16,-2-1 4 16,-1-1-2-16,-3-2 3 15,-1-1-2-15,-2-3 0 16,-2-3-7-16,-1-3-4 15,0-4-1-15,2 1 1 0,-1 0-3 16,2 1 0-16,2 1 1 16,-1 1 2-16,2 2-1 15,2 2-1-15,1 2-2 16,1 1 1-16,1 2-1 16,1 2 0-16,3 2 2 15,1 1 2-15,1 0-14 16,1 0-7-16,0-3-8 15,-2-2-1-15,1-3-1 16,-4-4 1-16,-1-3-9 16,-1-2-23-1,-3-2 12-15</inkml:trace>
  <inkml:trace contextRef="#ctx0" brushRef="#br0" timeOffset="12855.049">2244 2354 128 0,'-13'-12'49'0,"8"9"-38"0,-1 2 15 0,5 2 5 16,-2 2-13-16,0 1-2 15,1 3-10-15,1 1-2 16,-1 1-2-16,4 3-4 0,1 1 1 16,3 1 1-16,3-2 0 15,1 0-3-15,4-3 2 16,1-2 3-16,1-3 3 16,1-4-2-16,0-6 0 15,-4-3-10-15,-1-6-3 16,-4-5-8-16,-5-4-4 15,-5-1-8 1,-4 0-46-16,-7-2 2 0</inkml:trace>
  <inkml:trace contextRef="#ctx0" brushRef="#br0" timeOffset="13688.989">2166 2098 108 0,'-6'4'41'0,"5"0"-32"0,1 2 6 15,0-2 1-15,1 0-3 16,2 2 0-16,2-1-7 15,1 2-2-15,1-1-2 16,4 4-2-16,2 0 1 16,5 2 1-16,5 2 1 0,1 0-1 15,0 2-2-15,0-1 3 16,-3 0 2-16,-3-2 0 0,-4-1 0 16,-4-3-6-16,-2-3-1 15,-5-4-4-15,-5-3 1 16,-4-3 5-16,-3-1 4 15,-3-2 3-15,0-2 1 16,-1 1 2-16,1 1 4 16,1-1-4-16,2 0 2 15,0 0-7-15,3-1-1 16,1-2-2-16,2 0-2 16,2 2 1-16,2 1 1 15,6 1-6-15,3 2 1 16,4 2-1-16,2 3 2 15,4 3 3-15,-4 1 2 16,-1 0-1-16,-1-1 1 0,-2-2-15 16,-2-1-7-16,-2-3-23 15,-4-3-42 1,-2-5 14-16,-5-2 71 16,-5-5 38-16,-5 0-13 15,-7-4-7-15,-4 1-11 16,-3-1-3-16,5 2 10 15,2 6 5-15,5 3-4 16,3 4 1-16,1 5-12 16,4 0-6-16,1 2 1 15,3 2-14-15,1 0-6 0,5 0-5 16,3-1-15 0,5 0 10-16,4 1 3 15,3-1 4-15,5 2 9 0,-5-2 6 16,4 2 5-16,-2-2 2 15,-4 0 3-15,-1 1 1 16,-3-2 29-16,-3 0 14 16,-3 0-4-16,-1 0 1 15,-4-2-8-15,-2 1-1 16,-2 0-13-16,-2-2-3 16,-1 2-10-16,2 1-10 0,-1 1-1 15,2 2-4-15,2 1 0 16,1 1 1-16,3 2 4 15,1 1-1-15,2-2 1 16,2 1 2-16,-1-3 0 0,2-3 2 16,0-2 3-1,-1-3-2-15,-2-4-2 0,-3-1 4 16,-2-2 1-16,-1-1-11 16,-1-1-6-16,-2-2-17 15,0 0-8-15,0 1-13 16,0-1-34-1,-2 2 19-15</inkml:trace>
  <inkml:trace contextRef="#ctx0" brushRef="#br0" timeOffset="14006.777">2429 1840 92 0,'-1'-3'35'0,"2"3"-27"0,-1 2 7 0,2-1 2 16,-1 3-3-16,2 1 0 16,0 3-4-16,3 3-1 15,2 1-3-15,2 0 1 16,2-1-4-16,0-2 3 0,2-1 0 15,-2-1 0-15,0-3-1 16,-3-2 10-16,-3-2 5 16,-2-2 1-16,-4-4-1 15,-3-2-6-15,-3-1-1 16,-1-2-4-16,-1 1 2 16,1 0-6-16,1 4-3 15,1 2-8-15,4 2-1 16,1 2 1-16,3 3 1 15,3 2 3-15,3-2 3 16,3 0-13-16,1-1-5 16,2-2-20-16,2-1-6 0,-1 0-20 15,1 1-25 1,1 1 32-16</inkml:trace>
  <inkml:trace contextRef="#ctx0" brushRef="#br0" timeOffset="16140.99">945 4608 56 0,'-3'-6'24'0,"5"2"-18"0,1-6-2 16,0 6-2-16,-2-4 11 16,2-3 8-16,3-1 3 15,-1-3 1-15,2-1-6 16,2-4 1-16,0-3-5 16,2-3 1-16,-4-5-5 15,2-1-1-15,0 0-6 16,2-1-1-16,-5 2 1 0,3 0 0 15,-5 2 0-15,2 2-2 16,-1 4-2-16,-1 3 3 16,2 4 0-16,-4 3-21 15,1 0-10-15,0 2-24 16,0 3-31-16,-3 1 19 16</inkml:trace>
  <inkml:trace contextRef="#ctx0" brushRef="#br0" timeOffset="16442.482">1056 4075 100 0,'2'-1'38'0,"-1"-2"-29"0,2-1 8 0,2 3 4 0,-4-3-6 15,4-2 2-15,-1 0-6 16,2-2-1-16,3-2-4 15,-3 1-1-15,2 0-3 16,-1 0 5-16,1 3 3 0,-1 0-8 16,-2 4-2-16,1 0-1 15,0 5 0-15,3 2 3 16,-5 3 1-16,2 2-4 16,-3 2 1-16,2 3-2 15,-1 1 0-15,1 1-31 16,-1-1-55-1,1-1 6-15</inkml:trace>
  <inkml:trace contextRef="#ctx0" brushRef="#br0" timeOffset="17831.845">1139 5303 72 0,'-5'2'30'0,"5"-1"-24"0,0 2 4 15,0-1 1-15,2 4-1 16,1 0 4-16,-3 4-3 0,3 0 1 16,0 1-5-1,0 0-2-15,3-1 0 0,-6 0-1 16,1-2-2-16,1-3 1 16,-1-1 7-16,-1-4 3 15,2-1-4-15,2-3-1 16,-2-4-4-16,1-3 2 0,0-4 0 15,0-1-2-15,1-1-1 16,-2 0 3-16,1 2 1 16,0 4-1-16,1 9-1 15,1 6-1 1,-1 4 0-16,1 4 2 16,-1 2-3-16,2 1-2 15,-3 0 0-15,3-2 1 16,1-2-1-16,-3-5-1 15,2-2-2-15,0-2 1 0,0-5-1 16,0-2 0-16,2-2 0 16,-5-2 0-16,1 1 6 15,-1 1 2-15,2 0-2 16,-5 2-3-16,1 2 2 16,-1 2 2-16,0 1 2 15,0 5 1-15,0 3-2 16,0 2 1-16,2-1-6 15,-1 2-3-15,1-1-2 16,2 0 3-16,-2-2-2 16,2-3 1-16,1-2 0 15,1-5 0-15,3-2 4 16,-2-2 1-16,4-4-1 0,-1 0-2 16,2-1 1-16,-1 0 1 15,-1 1 3-15,-1 2 2 16,-1 1-1-16,-1 2 1 15,-1 2-2-15,0 3 2 16,0 3-4-16,0 2 0 16,0 4 1-16,0 3 0 15,0 3-2-15,0 1 1 16,0 1-4-16,0-2 0 16,2-3 1-16,-5-3 0 15,3-3-3-15,-2-5 2 16,1-5 3-16,-1-3 1 15,2-3-1-15,-1-2 1 0,-1-2-2 16,1 2-1-16,-1 2 3 16,1 0 0-16,-1 4-1 15,1 0 1-15,-2 4 0 16,0 0 1-16,1 4 0 16,-1 0 2-16,2 2-1 15,-2 0 0-15,0 2-6 16,1-1-1-16,1 2 3 15,-1-1 1-15,2 2-5 16,0 0 0-16,2 0 1 16,0 0 3-16,-1-1 0 15,1-2 2-15,-1-2-4 16,1-2 0-16,-2-2-1 0,0-4 0 16,0-2 6-16,-2-1 2 15,1-1-5-15,-2-2 0 16,-2 0 3-16,1 2 5 15,-2 1-1-15,0 0 3 16,0 1-4-16,0 2 1 16,0 1-7-16,1 1-1 15,1 2 0-15,1 1 0 16,0 1-3-16,1 3 2 16,1 2 3-16,1 2 1 15,0 1-4-15,0 0-1 16,0 1-24-16,0-1-10 15,0-1-17-15,1-1-7 16,4-5-42 0</inkml:trace>
  <inkml:trace contextRef="#ctx0" brushRef="#br1" timeOffset="43293.134">4259 1903 40 0,'-6'-3'16'0,"4"0"-12"0,-1 1 9 0,2 2 5 16,-1-2 1-16,1 1 3 16,-2 0-6-16,0-1-1 15,-2 2-5-15,1 0-1 16,-2 2-5-16,-2 0-3 15,-1 2 0-15,-3 3-1 0,0 2-3 16,-1 2 2-16,-2 1 1 16,0 1 2-16,1 2-3 15,1 0-2-15,1-1 2 16,1 2 2-16,2 2-5 16,0 3 1-16,2 2 1 15,1 0 1-15,1 1 1 16,2 0 0-16,0-2 0 15,0-2 2-15,1-1-3 16,2 0 0-16,2-2 1 16,-1 0 0-16,2-1 0 15,2 2 0-15,1-4 4 16,2 0 2-16,1-2 0 16,1-1-1-16,2-2-1 15,2-1 2-15,1-1-3 0,1-2 0 16,2 0 1-16,0-1 2 15,0-1-3-15,0-2-2 16,2-1 0-16,-1-1-1 0,4-2 0 16,-1-1 0-16,1 0 0 15,-1-1 4-15,-2 0 5 16,-2-2 4-16,-2-1 4 16,-2-1-3-16,-2-1 0 15,-1 0-4-15,-2-3 1 16,0 0-2-16,-2-2 0 15,-1-3-3-15,-1 0 1 16,-2-2-4-16,-2 0-2 16,-1-1 2-16,0 1 2 15,0 0 0-15,-1 1 2 0,-2 2-2 16,-2 2 0-16,-1 1-3 16,-3 0 1-16,-1 1 0 15,-2-2 1-15,-5 2-2 16,-3-1-2-16,-1 2-2 15,-1 0-1-15,-1 3-1 16,-2 1 0-16,1 3-8 16,0 3-3-16,0 4-14 15,-2 4-7-15,2 4-13 16,0 3-45 0,3 4 12-16</inkml:trace>
  <inkml:trace contextRef="#ctx0" brushRef="#br1" timeOffset="54569.531">8873 1818 148 0,'-1'-4'0'0,"-4"-2"11"0,4 3 7 16,-2 0-5-16,0 1-2 15,-2 0-4-15,-1 1-2 16,-1 1-1-16,-4 1 0 16,-1 2-2-16,-1 2-2 0,-2 6 1 15,-2 1-1-15,1 8 0 16,-1 6-3-16,2 4 0 15,0 4-1-15,2 6 3 16,1 4 2-16,4 1 4 16,2-5-7-16,3-2 0 15,3-4 0-15,3 0 1 0,5-2-2 16,2-8 2-16,-4-3 1 16,11-2 2-16,8 2 3 15,1-5 4-15,-1-5-2 16,2-4-2-16,3-5 0 15,2-3 1-15,-2-4-3 16,-2-3 0-16,-2-3 3 16,-4-1 3-16,-2-1 7 15,-3-4 2-15,-4-1-3 16,-1-5 1-16,-3-1-7 16,-1-3-1-16,-2-3 0 15,-2-1 0-15,-1 2-4 0,0-1-1 16,-3 1 5-16,0 1 3 15,-1 1-2-15,-4 0 2 16,-2 2-2-16,-4 2 0 16,-4 2-5-16,-3 4-1 15,-5 2-10-15,-2 3-3 16,1 4-13-16,-2 1-3 16,-1 2-10-16,-1 4-5 15,1 6-16 1,1 7-39-16,4 7 16 15</inkml:trace>
  <inkml:trace contextRef="#ctx0" brushRef="#br1" timeOffset="56555.898">8878 3114 108 0,'-6'-2'41'0,"3"1"-32"0,-2 2 6 0,4 1 1 16,-4 0-1-16,-1 1 1 16,-3 2-2-16,-3 1-1 15,-1 0-1-15,-2 2 2 16,-3 2-7-16,0 2 2 0,0 2 2 16,1 2-6-16,1 6-1 15,1-2-2-15,1 2-2 16,4 4-4-16,1 2 0 15,1 5 2-15,4 3 1 16,2 0 1-16,2 2 0 16,2-4-3-16,2 0 2 15,2 1-1-15,2-1 0 16,2-2 2-16,4-2 2 16,-1-2-1-16,1-3-1 15,1-2-2-15,1-3 1 0,1-3 3 16,-2-2 1-16,0-3 1 15,-3-3 2-15,0-1 1 16,0-2 3-16,0-4-3 16,0-2 1-16,0-2-3 15,0-4 2-15,1-3 0 16,2-3 1-16,0-5-2 16,2-6 1-16,-1-1-2 15,1 0 2-15,-2 1-4 16,0 0 0-16,-1 2-1 15,-2 0-2-15,-2 1 1 16,-1-2-1-16,-1 0 0 0,-1-4 2 16,-1-1-1-16,0 1 2 15,0 0 2-15,-3 1 4 16,-1 2 2-16,-1 3 1 16,-1 0 0-16,-1 3 2 15,-1 0-3-15,-1-1-1 16,-3 1-2-16,-1-2 0 15,-2 0-2-15,-2 1 1 16,-2 0-6-16,-2 2-3 16,-2 0 3-16,-1 4 1 15,-2 0-3-15,2 2 1 16,0 0-16-16,0 1-4 16,-1 2-17-16,-4 2-6 0,-1 4-39 15,-1 7-57 1,1 8 34-16</inkml:trace>
  <inkml:trace contextRef="#ctx0" brushRef="#br1" timeOffset="62044.276">4238 2741 96 0,'0'-9'38'0,"1"6"-29"0,1-4-3 16,-2 5-1-16,0-2-2 16,0 0 3-16,-2-2 1 15,-1 0 1-15,-3-1-4 16,-1 0-1-16,-2 1-1 15,-3 0-2-15,-3 0-2 16,-2 2-1-16,-2 1-1 16,-2 3 3-16,0 3 2 15,0 3 2-15,0 2-6 16,-1 3-2-16,3 4 4 16,2 3 2-16,2 9-2 15,3 1-1-15,5 2 1 16,4-2 2-16,1 0 4 15,5 0 4-15,5 2-2 16,2 1 1-16,2 1-3 0,5-3 0 16,2-3-1-16,4-3 2 15,1-5-3-15,2-2 0 0,-1-2 3 16,1-5 8-16,-2-4 5 16,0-3 4-16,0-5 3 15,0-2 1-15,1-3 1 16,-1-4-2-16,0-3 1 15,-3-2-6-15,-3-2-3 16,-1 0-6-16,-4 0-2 16,-2 2-4-16,-2 1 1 15,-1-3-2-15,-4 2 2 16,-1-3-4-16,0-1-2 0,-1-2 0 16,-2 0 1-16,0 2-3 15,-2 0 0-15,-1 0 1 16,-1 4 0-16,-2 1-3 15,-2 1 2-15,-1-1-1 16,-2 4 0-16,-1 0-5 16,-1 2-3-16,-1-1-5 15,1 3-4-15,-1 0-3 16,1 1-1-16,1 3-7 16,0 2-2-16,-2 2-28 15,-4 5-56 1,-6 4 20-16</inkml:trace>
  <inkml:trace contextRef="#ctx0" brushRef="#br0" timeOffset="87275.0459">3619 6100 108 0,'-3'-1'44'0,"3"0"-35"0,0 1 9 0,0 0 2 15,0 0-8-15,1 2-2 16,1 1-1-16,1 1 1 16,0 0-5-16,0 0 4 0,1 1 1 15,2 1 1-15,2-1 1 16,2 0 0-16,2 1 2 15,3-1-1-15,2 0 2 16,1-1-2-16,0 2 0 16,-1-2-5-16,-1 0 0 15,1 0-3-15,-1 0 0 16,1 0-1-16,-1-2 0 16,1 1 0-16,-1-2 0 15,1-1-2-15,-2 0 1 16,0 0-4-16,0 0 0 0,-2 0 1 15,-1 0 2-15,-1 0-3 16,-2 2-2-16,-2-1-20 16,1 0-10-16,-2-1-36 15,-2 0-51 1,1-2 26-16</inkml:trace>
  <inkml:trace contextRef="#ctx0" brushRef="#br0" timeOffset="88511.757">3620 6084 68 0,'0'-1'27'0,"0"1"-21"0,2 1 16 16,-2-1 8-16,0 0-7 15,0 3-4-15,0 0 1 16,-2-1-1-16,1 2-4 16,-1 0-1-16,1 0-8 15,-1 0 0-15,1 0 1 0,-1 2 1 16,2-1 0-16,0 0-4 15,2 1-3-15,1 0-3 16,0 1 1-16,1 1 3 16,2 1 1-16,2 1 3 15,1-1 3-15,1 0-4 16,4 1-3-16,1 2-1 16,0-1 1-16,2-1-1 0,-2 1-1 15,0 0 3-15,-2-2 0 16,-1 0-1-16,0 1-2 15,-1-2 3-15,-1 1 0 16,1-1-1-16,-1 1 1 16,1 1-2-16,-2 0-1 15,0 1 3-15,-2 0 2 16,1-1-2-16,-1 1 0 16,-1 0-1-16,0-2 1 15,-1 0 0-15,-1-1 1 16,1-1 2-16,-2 0 1 15,-2-2-1-15,-1 1-1 16,0-4 5-16,-1 1 4 0,-2-2-5 16,0 1-3-16,0 0-6 15,-2 1 0-15,1 0 2 16,-2-1 1-16,0 1-4 16,-2 1 1-16,1 1 0 15,-1 1 2-15,1-1-3 16,-1 0 0-16,-1 2 1 15,-1 0 0-15,-1 2-3 16,-2 0 2-16,-2 2 1 16,-2 2 0-16,1 2 0 15,1 1 0-15,0 0 2 16,1-1 1-16,0-1-4 16,2 0 1-16,2-1 0 0,-1-2 0 15,2-1 0-15,0 3 2 16,0-4-3-16,2-1-2 15,1-1 2-15,0-2 2 16,1 0-2-16,1-1 0 16,1 0-1-16,0-1 0 15,1 0 2-15,1-2 0 16,1 0-5-16,0-1 1 16,0 0 2-16,1 0 1 15,2 2-2-15,2-1 2 16,2 0 1-16,2-1 0 15,3 2-3-15,3-1 2 16,2 0 1-16,2 1 0 16,2-1 2-16,-1 0 1 0,0 1 1 15,-2-2 2-15,0 0 1 16,0-2 1-16,1 1 0 16,1-2 2-16,-1 2-5 15,1-2-3-15,1 2-1 16,-2 0-1-16,1-1 0 15,-2 1 2-15,-2 1-1 16,-1-1 2-16,-1 1-11 16,-2 0-2-16,0 1-35 15,0 2-13-15,-2-1-56 16</inkml:trace>
  <inkml:trace contextRef="#ctx0" brushRef="#br0" timeOffset="90225.7329">3544 6923 68 0,'-2'3'27'0,"1"-3"-21"0,2 0 16 0,-1 0 6 16,0 0-2-16,2 2-1 15,-2-2-7-15,1 3-1 16,1 0-1-16,-1-1-1 16,-1 2-7-16,0 0 4 0,0 0 1 15,0 0-2-15,0 2-1 16,0-1-2-16,0 2 0 16,0 1-4-16,0 0-3 15,0 1 0-15,2 2 1 16,-1-1-3-16,1 2 0 15,-1 0 1-15,2-1 0 16,-1 0 0-16,1-2 0 16,-2-1 0-16,2-1 0 15,-1-2 0-15,1-1 0 16,-2-1 2-16,2-2 1 0,-1-2-1 16,1-1-2-16,0-2-2 15,0-1 1 1,0-2 3-16,0 1 1 0,0-2-1 15,0-2-2-15,0 1 5 16,0-2 1-16,0 2 2 16,0 0 0-16,-2-1-2 15,1 2-1-15,-1 0-3 16,1 0 1-16,-1 2 0 16,-1-1 1-16,0 2-2 15,0-1 1-15,2 2-4 0,-2 0 0 16,0 0 1-16,1 2 0 15,-1-1 0-15,2 2 0 16,-1-1 0-16,-1 2 0 16,0 0-3-16,0 0 2 15,2 3 1-15,-2 1 2 16,0 1-1-16,0 2-1 16,0 2 1-16,0 3-1 15,1 4 0-15,1 4 0 16,-1 3 2-16,1 0 3 15,-1 1-9-15,1 0-2 16,-1 0 7-16,1 1 4 16,-1 2-7-16,1 0 0 15,-1-1 2-15,1 0 4 16,-1-2-3-16,1-3-3 0,-2-1-2 16,0-3 3-16,0-1 2 15,-2 0 4-15,1-2 0 16,-2-4 0-16,0-1-1 15,0-3 0-15,0-2-2 16,-2-1 1-16,1-3-2 16,-1-3-1-16,1 1 1 15,1-2-1-15,0-2-3 16,0 1 2-16,0-1-4 16,1 0 1-16,1-1 4 15,-1-1 2-15,2 0-3 16,0-1-1-16,0-1 1 15,2 0 2-15,-1-2-2 0,2 0-2 16,2-2 2-16,1 1 0 16,1 0-4-16,2-1 1 15,2 4 2-15,-1-1 1 16,1 2 1-16,1 1 2 16,-2 1-1-16,1 0-1 15,0 2 1-15,-2 0 1 16,-3 1-6-16,0 0-1 15,-2 1-29-15,1 0-13 16,-2 1-46 0,0-1-27-16,-2 0 56 15</inkml:trace>
  <inkml:trace contextRef="#ctx0" brushRef="#br0" timeOffset="94512.4639">3823 7103 48 0,'0'1'19'0,"0"1"-15"0,2-1 12 0,-2-1 7 16,0 3-1-16,1-2-1 16,-1 2-5-16,0-1-2 15,0 1-4-15,0 0 1 16,2 1-8-16,-1 0-2 15,1 0 1-15,-1 2 3 16,2 0-2-16,0 0 0 0,0 2 1 16,0 2 0-16,0 1 0 15,0 1 0-15,0 1 0 16,0 3 2-16,0 1 3 16,0 2-4-16,-1-2-3 15,-1 1-1-15,1-2 1 16,-2 0-1-16,0-2 2 15,0 0-2-15,-2-1-1 16,1 0 3-16,-1-2 0 0,1 0-1 16,-1-2 1-16,1 1-2 15,-2-2 2-15,1 0 0 16,-1-2 1-16,2 1-2 16,-1-2 1-16,1 1-4 15,-1-2 0-15,1-2 5 16,-1 1 2-16,-1-2 0 15,0-1 1-15,0 0-4 16,0-1 0-16,-1 0 1 16,-1-2 2-16,1 0-3 15,-1 1 0-15,1-2-3 16,1 0-1-16,-2 0 1 0,2 0 0 16,-1 0 0-1,2-2 0-15,1 1 0 0,-1 0 0 16,1-1-3-16,2 0 0 15,2-1 2-15,0 0 0 16,2 0-2-16,-1 1 2 16,1 0 1-16,-1 2 2 15,2 2-3-15,0-1-2 16,2 2 2-16,-1-2 0 16,1 2 1-16,-1-1 0 15,1 1 0-15,-2 0 2 16,0-2 1-16,0 0 3 15,0 1-3-15,-2-1 0 16,1 0-3-16,-1 1-1 0,1 0-4 16,-2 0-1-16,0 0-17 15,0 1-5-15,-2 0-39 16</inkml:trace>
  <inkml:trace contextRef="#ctx0" brushRef="#br0" timeOffset="95059.162">3819 7006 68 0,'-2'0'27'0,"2"1"-21"0,-1 0 10 0,1-1 2 0,0 3-2 15,0 0 1-15,1 1-5 16,-1 0 0-16,2 1-7 16,-1 0-3-16,1 1-1 15,-1-1 1-15,1 0 1 16,1-2 1-16,-2-2 0 15,1-2 2-15,-1-2-3 16,1-1 0-16,-2 0 3 0,0-1 3 16,-2 1 2-16,1 0-5 15,-1 1-2-15,-1 1 2 16,2 0 1-16,-2 2-8 16,1 0-1-16,1 2 0 0,1-1 1 15,0 0-24-15,0-1-8 16,3 0-34-1</inkml:trace>
  <inkml:trace contextRef="#ctx0" brushRef="#br0" timeOffset="96019.9059">4435 6277 96 0,'-5'2'35'0,"5"0"-27"0,-1 2 13 0,-1-3 7 16,1 2-5-16,-1 1-1 16,-1 1-8-16,2 2-4 15,-2 2-5-15,1 4-4 0,1 5 2 16,1 3 0-16,0 2 1 16,1 2-2-16,1 1 1 15,1 3-2-15,0 3 2 16,0 1 0-16,1-1 1 15,1-1-2-15,1-4 1 16,-2-3-2-16,1-4 2 16,-1-1-2-16,-1-6-1 15,-1-2-6-15,-1-3-1 16,-1-4-21-16,-1-6-9 0,-2-6-34 16</inkml:trace>
  <inkml:trace contextRef="#ctx0" brushRef="#br0" timeOffset="96580.604">4253 6386 80 0,'-5'-8'33'0,"4"3"-26"0,1-3 7 0,0 4 1 16,1-3 0-16,1-1 4 15,1-1-7-15,0-2-2 16,1 0-1-16,2-1 1 15,2 0-3-15,1 2-2 16,3 0-2-16,1 1-3 0,5 1 3 16,0 3-2-16,2 1 2 15,1 1 0-15,-2 2 1 16,0 1 0-16,-3 2 0 0,-2 4 0 16,-2 0 2-16,-2 2-3 15,1 2 0-15,-4 0 3 16,-1 2 3-16,-1 2-2 15,-2 0 1-15,-3 2-3 16,-2 0 2-16,-1 0 0 16,-1-1 1-16,-2-3-4 15,-3-1-3-15,-3-2 2 16,-2-2 0-16,-1-3-4 16,2-2-1-16,1 0-19 15,-1-2-7-15,4 0-9 16,3-2-3-16,2 1-29 15</inkml:trace>
  <inkml:trace contextRef="#ctx0" brushRef="#br0" timeOffset="97181.7139">4745 6199 104 0,'-3'-4'38'0,"0"4"-29"0,2 0 10 15,-1 2 5-15,1 0-4 0,-2 2-2 16,0 4-6-16,-2 3-2 16,-2 4-6-16,-2 3-1 0,-2 6 1 15,-1 7 2-15,0 2 1 16,0 3-3-16,2-1-1 16,1 4-1-16,1 1-2 15,4 0-2-15,1-1 1 16,3-5 1-16,3-2 0 15,3-2 0-15,3-2 0 16,3-3 2-16,0-2 1 16,1-3-1-16,1-3-2 15,-1-2 1-15,4-4 1 16,-2-3-6-16,0-4-1 16,0-4-23-16,-1-4-8 15,-2-4-35-15</inkml:trace>
  <inkml:trace contextRef="#ctx0" brushRef="#br0" timeOffset="97554.219">4830 6281 132 0,'-2'4'49'0,"4"-2"-38"0,-1 4 12 0,1-2 6 15,1 2-8-15,1 5 0 16,2 4-6-16,3 3-1 16,2 4-8-16,1-1 0 0,0 3 4 15,0-1-4-15,0 2-1 16,0 1-5-16,0 2 0 15,0 2 0-15,1 1 2 16,1 0-1-16,1-5 2 16,-2 0 0-16,-1-2 3 15,-1-4-3-15,-2-3 0 16,-3-3-14-16,-2-5-8 16,-2-5-30-16,-4-5-13 15,-1-7-17-15</inkml:trace>
  <inkml:trace contextRef="#ctx0" brushRef="#br0" timeOffset="97882.009">5016 6293 116 0,'-2'-3'46'0,"4"3"-35"0,-2 1 16 0,0-1 5 15,0 3-4-15,0 0 0 16,-2 1-9-16,1 2-4 16,-1 4-8-16,-1 3-1 0,0 4 4 15,-1 5 0-15,-1 0 2 16,-1 4-4-16,0 1-3 16,-1 1-2-16,-1 4-3 15,-1 2 1-15,0 1 1 16,-1 0-1-16,-1-5-1 15,1 0 1-15,1-2-1 16,1-4-3-16,2-4 0 16,2-4-20-16,1-4-10 15,1-5-25 1,2-7-51-16,5-4 19 16</inkml:trace>
  <inkml:trace contextRef="#ctx0" brushRef="#br0" timeOffset="98197.8119">5121 6530 104 0,'5'2'41'0,"-2"-1"-32"0,3 0 13 15,-3-1 6-15,1 2-7 0,2-1-2 16,0 0-3 0,0 1 3-16,0-1-11 0,0 2-2 0,0-2-2 15,2 0 0-15,-2-1 0 16,0 2-2-16,0-2-2 16,0 0-2-16,-2 0-1 15,-1 0-23-15,0-2-7 16,-1 1-22-1,-2 0-27-15,-2-1 22 16</inkml:trace>
  <inkml:trace contextRef="#ctx0" brushRef="#br0" timeOffset="98424.393">5153 6636 168 0,'-2'9'66'0,"5"-5"-52"0,-1 0 6 0,-1-1-1 0,1-1-5 15,1 1 2-15,0 0-7 16,1 1-3-16,1 1-3 16,-1-2 0-16,1-1 0 0,1 1 1 15,0 0 0-15,0 0-5 16,1-2-1-16,2 0-17 16,0-1-7-16,2 0-25 15,-1-1-47 1,2-3 13-16</inkml:trace>
  <inkml:trace contextRef="#ctx0" brushRef="#br0" timeOffset="98766.42">5364 6505 96 0,'0'0'38'0,"2"4"-29"0,1-1 14 0,-2-1 6 15,2 2-5-15,0 3 0 16,2 1-4-16,-1 3-1 16,1 2-10-16,-1 2 3 0,2 1 2 15,0 1-3-15,0-1-1 16,2 1-6-16,-1 1-3 0,1 0 2 15,-1-1 0-15,1-3 1 16,-1 1 0-16,-1-2-7 16,0-1 0-16,1-1-23 15,-3-2-8-15,-1-1-16 16,-1-2-44 0,-2-6 12-16</inkml:trace>
  <inkml:trace contextRef="#ctx0" brushRef="#br0" timeOffset="99082.7469">5482 6498 168 0,'0'4'66'0,"0"-1"-52"0,0 1 14 0,0 0 3 15,0 0-7-15,-2 3-2 16,1 2-8-16,-2 3-1 16,0 4-8-16,-1 3-1 0,0-1 0 15,-2 2-2-15,0 0-2 16,0 0-2-16,0 0 1 16,0-1 1-16,0-3 2 15,1 0-8-15,1-2-3 0,-1-2-9 16,2-3-3-1,2-2-25-15,-1-2-7 0,4-4-28 16</inkml:trace>
  <inkml:trace contextRef="#ctx0" brushRef="#br0" timeOffset="99398.9399">5596 6752 128 0,'4'4'49'0,"-2"-1"-38"0,2 1 6 0,-2-2 1 15,-1 2 1-15,1 2 3 16,-1 0-6-16,2 4 1 15,-1 0-10-15,1 2 2 0,-2 2 2 16,-1 0-4-16,0 1-2 16,0 0-5-16,0-2 0 15,0-1-16-15,0 0-4 16,0-4-113 0,2-9 41-1</inkml:trace>
  <inkml:trace contextRef="#ctx0" brushRef="#br0" timeOffset="100933.005">5771 6283 80 0,'-1'0'33'0,"1"0"-26"16,1 0 14-16,-1 0 3 0,0 0-1 16,0 0-2-16,0 3 0 15,2 0 1-15,-1-1-6 16,-1 2-1-16,2 2-9 15,-1 0 0-15,1 4 4 0,-1 3-6 16,1 4 0-16,-1 3 0 16,2 0 0-16,-1 2 0 15,-1-2 0-15,2 0-2 16,-1-1 1-16,1-1-4 16,0 1-2-16,1-2 4 15,1 1 3-15,1-2-6 0,1-3 0 16,1-2 0-16,0-2 3 15,-1-4 2-15,1-1 1 16,-1-4-2-16,1-4 1 16,-1-2 0-16,1-4 3 15,1-2-1-15,0-1 2 16,-2-2-2-16,1-1 2 16,-2-1 2-16,-2 0 2 15,1-2-1-15,-2 0 1 16,0 0-4-16,-2 3 1 15,1 2-3-15,-2 0 0 16,0 4-3-16,0 2 1 16,0 1-2-16,0 3-1 0,0 3-4 15,0 5 0-15,0 5 0 16,1 7-1-16,2 5 6 16,2 5 3-16,1 9-6 15,1 9 0-15,1 4 0 16,-1 0 3-16,1 6-2 15,-2 4 0-15,-2-5 1 16,-2-5 2-16,-1-2-1 16,-1-2-1-16,-1-4 1 15,-2-4-1-15,-2-5 0 16,-1-7 0-16,-1-4 4 16,-2-6 2-16,-2-4-2 15,1-5-3-15,-1-4-5 16,1-5 0-16,-1-5 0 0,1-3-1 15,2-1 1-15,2-2 0 16,2-1 3-16,1 0 0 16,1-1-2-16,2-1 2 15,2 1-1-15,1 1 0 16,1 0 0-16,4 0-2 16,2-2-13-16,4 4-4 15,1-1-33-15,3 0-15 16,1 2-17-1</inkml:trace>
  <inkml:trace contextRef="#ctx0" brushRef="#br0" timeOffset="101245.397">6120 6633 168 0,'1'8'66'0,"-1"-4"-52"0,3 0 10 16,-1-1 2-16,1-2-9 0,0 0-2 16,3-1-4-16,0 0-2 15,1-1-5 1,2-2-1-16,0-1 1 0,1 0 0 0,-1 0 0 15,0 0-2-15,-2 0 1 16,-1 2-15-16,-1-1-5 16,-1 0-42-1,-1 1-58-15,-1-2 21 16</inkml:trace>
  <inkml:trace contextRef="#ctx0" brushRef="#br0" timeOffset="101440.803">6162 6720 116 0,'-3'8'44'0,"4"-4"-35"0,1-1 16 0,-1-2 4 0,2 0-10 16,2 1-1-16,1-1-6 16,2 0-2-16,1-1-6 15,3 0-3-15,0 0 0 0,0 0-17 16,-2-1-4-16,2-2-54 15</inkml:trace>
  <inkml:trace contextRef="#ctx0" brushRef="#br0" timeOffset="102838.2119">6381 6552 108 0,'-1'-4'44'0,"1"4"-35"0,0-2 9 16,0 2 2-16,0 0-1 16,0 3 3-16,0 1-8 15,0 1-3-15,0 2-6 16,1 2 5-16,1 5 3 0,-1 0-2 16,1 2 1-16,-1 2-5 15,1-1-2-15,1 0 0 0,0 1-1 16,0-2-2-16,0-1-2 15,0-1 1-15,1-2 1 16,1-1 1-16,-1-2 1 16,2-2-2-16,0-3-2 15,0-3 1-15,2-2 1 16,-1-3 3-16,1-3 2 16,-1-2-1-16,-1-2 1 15,-1-1 2-15,-2-1 2 16,0-2-1-16,0 1 1 15,-2-1 0-15,1 0 1 16,-2 3-2-16,1 1 1 16,1 2-4-16,-1 2-2 15,1 2-2-15,-1 1 0 16,2 3-4-16,0 1 0 0,-1 2-1 16,2 4 0-16,2 3 0 15,0 3 0-15,0 4 2 16,2 4 0-16,-2 2 0 15,-1 2 0-15,-1 5 0 16,-1 4 2-16,-1 3-1 16,-2 0-1-16,-2 0 1 15,-1 3 1-15,-1-1-1 16,-2-5-1-16,0-4 1 16,-2-3-1-16,0-5 0 15,2-4 0-15,-1-2-3 16,1-6 2-16,0-2-1 15,0-4-2-15,0-3 0 0,1-4 0 16,1-4-2-16,1-4 1 16,1-6 3-16,2 0 1 15,2-1-2-15,1 2 0 16,1 1 2-16,2 1 0 16,2 0-2-16,1 1 2 15,0-1 1-15,0 2 2 16,0-2-1-16,2 0 2 15,-1-1-2-15,-1 1 2 16,2 1-4-16,-1-2-2 16,1 0 2-16,-1 1 2 15,1 2 0-15,-2 1-1 16,-2 1 5-16,1 2 1 16,-2 2 0-16,0 0 1 15,0 2-6-15,0 1-1 0,-2 0 2 16,1 1 1-16,-1 2-1 15,1 1-2-15,-2 1 1 16,1 2 1-16,1 2-1 16,-1 3-1-16,2 3 1 15,0 4 1-15,3 2-3 16,-1 2 0-16,-1-1 1 16,1 2 0-16,-2-1 0 15,0 0 0-15,-2 0 2 16,-1-2 1-16,-1-1 1 15,-2 0 2-15,-2-1-3 16,-1-2-2-16,-1-1 0 0,-1-1 1 16,-1-2 1-16,-1-2 3 15,-4-2-3-15,1-2-2 16,-2-2-5-16,1-2-2 16,2-2-8-16,0 0-4 15,2-1-6-15,1-1 0 16,1-2-14-16,2-1-5 15,0-1-26 1,2-4-46-16,1-3 24 16</inkml:trace>
  <inkml:trace contextRef="#ctx0" brushRef="#br0" timeOffset="103137.238">6659 6661 140 0,'0'3'55'0,"2"-2"-43"0,-1 0 14 0,-1-1 6 16,0 0-9-1,0 0-4-15,0 0-8 0,0 0-3 16,2 0-4-16,-2-1-3 0,0-2 0 16,0 2-10-16,1-2-2 15,1 1-25-15,-1-1-9 16,2-2-30 0</inkml:trace>
  <inkml:trace contextRef="#ctx0" brushRef="#br0" timeOffset="103887.5469">6635 6218 112 0,'-1'1'44'0,"1"1"-35"0,0 0 7 0,0-2 0 16,1 3-5-16,1 0 1 16,1-1-3-16,1 1 2 15,2 0-6-15,2 1 4 0,1 1 1 16,3 2 1-16,1 1 3 16,4 1-1-16,-2 2 0 15,0 1-1-15,-2 4 0 0,1 2-4 16,1 5-3-16,-2 1 2 15,-1 1 0-15,0-1-3 16,0 2-1 0,-1-1-1-16,-2 2-2 0,-2 2 1 15,1 1 1-15,-1-1-1 16,-1-1 2-16,-1-3-2 16,-2-1 2-16,0-1 2 15,-1-3 2-15,-2-1-3 16,0-3-3-16,-2-1 2 15,-1-2 2-15,0-1-4 16,0-1-3-16,0-2-15 16,0-1-6-16,0 0-19 15,0-1-6-15,-2-1-41 16</inkml:trace>
  <inkml:trace contextRef="#ctx0" brushRef="#br0" timeOffset="125819.364">7075 6553 96 0,'-1'-3'35'0,"1"5"-27"0,0-2 5 16,0 0 1-16,0 0 1 15,3 0 3-15,0 0-6 0,1 0 1 16,2 0-4-16,2 0 2 15,2 0-6 1,1 0 1-16,2-2 1 0,2 1-1 0,2 0 1 16,-1-1 0-16,1 1 1 15,-2 0-4-15,0-2-1 16,-1 2 1-16,-1-1 0 16,-1 1-2-16,-1 0 1 15,-2-1-15-15,-2 2-5 16,-1 0-15-16,-3 0-8 15,-3 0-16 1</inkml:trace>
  <inkml:trace contextRef="#ctx0" brushRef="#br0" timeOffset="126091.068">7111 6719 116 0,'11'0'46'0,"-5"0"-35"0,9-3 14 15,-8 2 4-15,4-2-8 16,2 0-1-16,1 1-10 16,1-2-4-16,0 0-3 15,0 1 0-15,2 0 0 0,-1 1-1 16,2 0 1-16,-1 1-15 15,-1 0-7-15,1-1-19 16,-2 1-48-16,-3-3 6 16</inkml:trace>
  <inkml:trace contextRef="#ctx0" brushRef="#br0" timeOffset="131239.503">7723 5892 72 0,'-5'-3'30'0,"4"2"-24"0,-1 0 8 0,2 1 3 0,-1-2 4 16,-1 1 2-16,-1-2-6 16,0 1-2-16,0-1-5 15,-1 0-1-15,-1 1-5 16,-1-1-1-16,-1 2-1 16,-1-1-4-16,1 2 1 0,-1 3 1 15,1 1 2-15,-1 3-3 16,2 2 0-16,-1 3 1 15,-1 4 0-15,2 1 2 16,0 2 1-16,-1 1 1 16,1 0 0-16,-1-1 0 15,3 1 0-15,-1 1-2 16,2 2-2-16,2 2 1 16,-1 2 1-16,2 0-1 0,0-2-1 15,0-1 1-15,2 0-1 16,-2-1 6-16,0 1 4 15,0 0-1-15,-2 0 2 16,1 0-6 0,-1-3-1-16,-1-1 0 0,0-1 2 15,-1-2-1-15,-1 0 0 16,1-1-1-16,-1-2 0 16,1 0 2-16,-2-2 3 15,1-3 0-15,1-1 2 16,-1-1-6-16,2-2-3 15,0-1 1-15,2-3 2 16,-1-1-4-16,2 0-3 16,0-1-2-16,2-2 3 0,1 1-2 15,1-1 1 1,1 0 2-16,1 1 0 0,0-1-3 16,1 2 2-16,2-1 1 15,0 2 0-15,2 2-3 16,-1 0 2-16,1 1 1 15,-2 1 0-15,0 3 0 16,0 1 2-16,-1 2-1 16,-1 4-1-16,-1 2-2 15,0 2 1-15,0 2 1 16,-1 2 2-16,-2-1-1 16,0 3-1-16,-2 0 1 15,-1 3 1-15,-1 4-1 0,-1-1-1 16,-1 1 1-16,-1 0 1 15,-1-2-3-15,1 3 0 16,1 0 1-16,0 0 2 16,0-1-3-16,1-3-2 15,1-1 2-15,1-3 0 16,3-3 3-16,1-2 1 16,2-1-4-16,2-2-1 15,1-1 1-15,0-1 0 16,0-2-2-16,1-3 2 15,2-2-12-15,0-5-5 16,2-2-10-16,-1-4-5 16,1-2-26-1,-1-4-39-15,-2-6 28 16</inkml:trace>
  <inkml:trace contextRef="#ctx0" brushRef="#br0" timeOffset="132576.3559">10737 5859 84 0,'0'-2'33'0,"0"2"-26"0,2 2 9 0,-2-2 3 0,0 0-3 16,0 0 1-16,1 1-9 15,1 0-5-15,1 2-2 16,0 0 1-16,1 2-1 15,1 0-1-15,1 6 3 0,0-2-2 16,3 6 2-16,-1-3 2 16,2 3 2-16,-2-3-6 15,2 3 0-15,-1-2 1 16,2 0 1-16,-2-2-1 16,-2 0 1-16,1-3-2 15,-2-2-1-15,-2 1-28 16,-2-3-51-1,-1-1 6-15</inkml:trace>
  <inkml:trace contextRef="#ctx0" brushRef="#br0" timeOffset="132938.9639">10846 5856 88 0,'-2'-1'33'0,"2"1"-26"0,0 1 11 0,0-1 4 15,0 0-1-15,0 0-1 16,0 3-6-16,0-2-1 0,-1 2-6 16,-1-1 1-16,-1 4-5 15,0-2 0-15,-3 4 1 0,2-2 0 16,-2 8 2-16,0-4-3 15,-2 5 0-15,2-3-1 16,-1 3 1-16,1-3-2 16,0 1 2-16,0-3-4 15,1 0-2-15,2-2-1 16,0-1 0-16,0 0-15 16,3-2-5-16,0-1-12 15,1-1-38 1,1-2 7-16</inkml:trace>
  <inkml:trace contextRef="#ctx0" brushRef="#br0" timeOffset="133209.5859">10903 5903 72 0,'0'1'30'0,"0"-1"-24"0,4 3 15 0,-4-3 3 16,3 1-4-16,-1 0-1 16,1 1-5-16,0-1 1 15,3 0-2-15,-2-1 2 16,4 0-8-16,-2 0-4 0,1 0-2 16,1 0 1-16,-1-1 1 15,1 0-1-15,-2-1-2 16,0 1-19-16,-2 0-8 0,-1-1-15 15,-1 1-32 1,-1 0 15-16</inkml:trace>
  <inkml:trace contextRef="#ctx0" brushRef="#br0" timeOffset="133437.72">10939 5992 116 0,'1'0'46'0,"-1"0"-35"0,6-2 3 0,-4 2 1 16,2 0-5-16,-1 0 2 16,3 0-7-16,-1 0-3 15,2 0-1-15,-1 0-1 0,2 1 0 16,-2-1-14-16,3 1-3 16,-2-1-18-1,2 0-31-15,-1 0 10 16</inkml:trace>
  <inkml:trace contextRef="#ctx0" brushRef="#br0" timeOffset="133731.3579">11136 5836 108 0,'-2'3'41'0,"2"-3"-32"0,2 9 11 15,-2-8 2-15,0 5-4 16,0-2 2-16,1 5-2 16,1-1-2-16,-1 5-8 15,1-1-3-15,-2 3-1 0,0-2-2 16,1 3 1-16,1-2-2 15,-1 1 2-15,1-2-18 16,-1-2-6-16,1-2-45 16,1-2-31-1,-2-2 40-15</inkml:trace>
  <inkml:trace contextRef="#ctx0" brushRef="#br0" timeOffset="147298.9549">7906 5843 64 0,'-2'1'27'0,"2"0"-21"0,0 1 7 16,0-2 4-16,2 1 0 15,-1 2 1-15,1-1-5 0,-2 1 0 16,1 0-6-16,1-1-2 16,-1 2 2-16,1 2 0 15,-2 0-1-15,0 2 1 16,1 3-4-16,-1 0 0 15,2 1 3-15,-2-2-3 0,0 0-2 16,1-2 0-16,-1-1 1 16,0-2 1-16,0-1 1 15,0 0-2-15,0-1 1 16,-1-2-20-16,-1-1-6 16,1 0-19-1,-2-1-31-15,1-2 15 16</inkml:trace>
  <inkml:trace contextRef="#ctx0" brushRef="#br0" timeOffset="147662.305">7971 5845 76 0,'1'0'30'0,"-1"-1"-24"0,2 1 10 16,-2 0 3-16,0 0-3 16,0 0 3-16,1 1-6 15,1 1-3-15,-1 0-1 16,1 1-1-16,-1 0 0 0,-1 1 0 16,0 2-4-1,0 2-1-15,-1 4 3 0,-1 3 1 0,1 4 3 16,-1-1-3-16,1 3 1 15,-1 0-7 1,1-2-1-16,-2-2 0 0,0-2 2 16,1-2 1-16,1-1 3 15,-1-3-8-15,1-1 0 16,-1-2-16-16,2-2-3 16,0-3-24-1,0-1-40-15,2-1 16 16</inkml:trace>
  <inkml:trace contextRef="#ctx0" brushRef="#br0" timeOffset="148315.0939">8014 5991 104 0,'2'-1'38'0,"1"1"-29"0,0-2 8 16,-2 1 2-16,2 0-5 15,2-2 0-15,1-1-2 16,1-1 0-16,1 1 2 16,1 0 2-16,0 0-9 15,0 1-4-15,0 2-2 0,-2 1 1 16,-1 1 3-16,-1 2-2 16,-2 2-2-16,-2 0 2 0,-1 3 0 15,-1 0 1-15,-2 0 2 16,0-1-5-16,-2 0-3 15,1-1 1 1,-1 1 2-16,1-2 2 16,-1-1 1-16,2 0-5 0,0-1 1 15,2 0-2-15,-1-1 0 16,1 0 2-16,1-2 0 16,0 0 0-16,3 0 2 15,0-2-6-15,0 1 1 16,1 0 1-16,2 1 3 15,0 0-2-15,2 1 0 16,-1 0 1-16,1 2 0 16,-2 0 0-16,0 1 2 15,-2-2-1-15,1 2-1 0,-1 0 3 16,-1 0 2-16,0 0 4 16,-3 0 2-16,0 0-3 15,0 0-3-15,-1-1 0 16,-1 0-1-16,-1-1-2 15,-1 1 1-15,-2-2 4 16,-2 1 4-16,-1-2-9 16,-1 0 0-16,-1 0-2 15,1 0 0-15,-1 0-3 16,2 0 2-16,2 0-15 16,1 0-4-16,1 0-23 15,1 0-10-15,1-2-27 16</inkml:trace>
  <inkml:trace contextRef="#ctx0" brushRef="#br0" timeOffset="149351.462">10783 6303 88 0,'0'2'33'0,"0"-2"-26"0,3 4 5 0,-3-4 2 16,3 4-2-16,0-2 3 15,1 5-4-15,-1 0 1 16,3 5-1-16,-1-3 3 16,2 7-1-16,-1-3 0 15,3 6-7-15,-1-4-4 0,-1 2 1 16,1-1 0-16,-1 0 3 16,-1-2-3-16,2-1 0 0,-2-1-1 15,0 0 1 1,-2-3-20-16,-1-1-8 0,0-1-14 15,0-2-41 1,-1-1 10-16</inkml:trace>
  <inkml:trace contextRef="#ctx0" brushRef="#br0" timeOffset="149650.417">10894 6382 116 0,'-5'-4'46'0,"5"4"-35"0,-4 1 3 0,4 1 1 16,-2-1-5-16,1 0 2 15,-1 2-3-15,1 0 0 16,-2 2-5-16,0-1 4 0,0 3 2 16,1-2-1-16,-1 4 2 15,0-1-6-15,-1 3-1 16,1 0 0-16,-3 0 0 15,1-2-5-15,-1 0 1 16,0-1 0-16,0 0 2 16,2-1-3-16,-1 0-2 15,2-2-23-15,0-1-7 16,2 0-13 0,1-3-32-16,0 1 13 15</inkml:trace>
  <inkml:trace contextRef="#ctx0" brushRef="#br0" timeOffset="149902.72">10939 6409 76 0,'1'0'30'0,"-1"0"-24"0,5 1 13 15,-5-1 2-15,3 0 0 0,0 0-1 16,3 0-4-16,-2 0-2 15,5-3-4-15,-1 2-1 16,2-2-5-16,-2 1-3 0,2-1 2 16,-1 0-2-16,-3 2-1 15,2 0-13-15,-2 1-6 16,-2 0-34 0,-2 0-27-16,-1 0 31 15</inkml:trace>
  <inkml:trace contextRef="#ctx0" brushRef="#br0" timeOffset="150111.167">10963 6464 104 0,'-2'2'41'0,"2"-2"-32"0,5 6 9 0,-5-6 1 0,3 2-7 15,0 1-2-15,3 0-1 16,-2-2 1-16,2 0-5 15,0 1-1-15,2-2 0 0,-1 0 2 16,1-3 1-16,-4 0-30 16,5 1-11-16,-3-1-30 15</inkml:trace>
  <inkml:trace contextRef="#ctx0" brushRef="#br0" timeOffset="150622.027">11107 6339 96 0,'1'-4'35'0,"-1"4"-27"0,9-2 11 0,-7 2 3 16,1-2-4-16,0 2 2 15,2-1-5-15,-1 1-1 16,2 0-2-16,-1 0 2 15,1 1-7-15,-2 1 2 0,1 2 2 16,-1-2-6-16,1 5-1 16,-2-2-2-16,-2 6 1 15,1-2 0-15,-2 5 3 16,0-4-5-16,0 4-3 16,0-2 1-16,-2 1 2 15,1-1 0-15,-2-1 2 16,1-2-2-16,-1 1-1 15,2-2-2-15,-1-2 1 0,1 0 1 16,-1-1 2-16,2-1-1 16,0 0-1-16,0 0 1 15,2-1 1-15,-1-1 1 16,4 1 3-16,-2-2-1 16,3 1 2-16,0-2-2 15,3 1 0-15,-2 0-3 16,4 1 1-16,-4-1-4 15,4 2 0-15,-2-2 1 16,1 2 2-16,-1-1-1 16,-1 1-1-16,1-2-28 15,-3 1-11-15,-2-1-54 16</inkml:trace>
  <inkml:trace contextRef="#ctx0" brushRef="#br0" timeOffset="160560.075">7915 6325 44 0,'0'-2'16'0,"0"2"-12"0,0 0 5 0,0 0 2 0,0 0 0 16,0 0 1-16,0 0-2 16,1 2 1-16,1 0-2 15,-1 1 2-15,1 1-2 16,-1 1 0-16,1 2-5 15,-2 1-3-15,1 1 4 16,-1 3 1-16,0 0 0 16,0 0-1-16,0 0-1 15,-1-1 0-15,1 0-2 16,0-2-2-16,-2 1 1 16,2-4-1-16,0 1-14 15,-1-3-3-15,1-1-26 16,0-2-13-16,0-1 21 15,0-1 11-15</inkml:trace>
  <inkml:trace contextRef="#ctx0" brushRef="#br0" timeOffset="160940.465">7989 6341 80 0,'-2'1'33'0,"2"0"-26"0,0 2 0 0,0-2 1 0,0 2-1 16,0 0 3-16,0-1-1 16,0 2 0-16,2 0-3 15,-2 2 1-15,0 0 0 16,-2 2 1-16,1 3 0 15,-1 1 0-15,1 1-4 16,-2 2-3-16,0 3 0 16,0-4-1-16,0 1 0 0,0-3-3 15,0 0 2-15,0-3 1 16,1-1 2-16,1-1-3 16,-1-2 0-16,1-1-19 15,-1-1-42 1,2-3 2-16,0 0 23 15,0 0 14-15</inkml:trace>
  <inkml:trace contextRef="#ctx0" brushRef="#br0" timeOffset="161534.3939">8047 6448 56 0,'6'-2'24'0,"-1"2"-18"0,2 2 7 0,-4-2 3 16,2 0 5-16,-1 1 2 15,4 0-8-15,-2 1-2 0,1-1-5 16,1 0-3-16,-2 2 0 16,0 0-1-16,-2 2 0 15,-2 0 0-15,-1 2-2 16,-2 0-4-16,-1 1 1 0,-1-2 3 15,0 1 1-15,-1-2 1 16,-1 1 0-16,1-4-2 16,-1 2-2-16,1-1-2 15,1 0 1-15,0-2 1 16,0 0 0-16,1-1 0 16,1 0 2-16,-1 0-3 15,2 0-2-15,2 0 2 16,-1-1 0-16,2 0 1 15,2 1 2-15,-1 0-3 0,1 0 0 16,-1 0-1-16,2 1 0 16,0 0 2-16,0 2 0 15,0 1 0-15,0 0 0 16,-1 0 0-16,-1 1 2 16,-1 1 3-16,0 0 4 15,-1 1 5-15,-2-2 3 16,0 1-5-16,-2-1 1 15,-1-1-6-15,-3 0 1 16,-3-1-5-16,-1-1-2 16,-2 1 0-16,0 0-1 15,0-1-3-15,0 1 0 16,1 0-12-16,2-1-5 16,2 0-14-16,2-1-3 15,1-1-27-15</inkml:trace>
  <inkml:trace contextRef="#ctx0" brushRef="#br0" timeOffset="162198.1839">7912 6799 80 0,'3'-6'33'0,"-3"6"-26"0,0 0 7 15,0 0 3-15,0 3 2 16,0 0 3-16,0 1-8 15,0 2-3-15,1 2-2 16,1 2-1-16,-1 2-4 16,1-2 2-16,-1 2 0 0,-1 0 0 0,2 0-1 15,-2 0-3-15,0 2 1 16,0-3 0 0,0-2 3-16,0-1-3 0,0-1 0 15,0-2-12-15,0-1-7 16,0-1-22-1,0-3-46-15,1-2 9 16</inkml:trace>
  <inkml:trace contextRef="#ctx0" brushRef="#br0" timeOffset="162575.943">8019 6816 76 0,'1'3'30'0,"-1"1"-24"0,0 1 19 16,0-1 8-16,0 1-8 0,-1 2-3 16,-1 1-3-1,1 1-3-15,-1 2-6 16,-1 1-4-16,0 1-3 15,0 1-3-15,0-1 3 0,0 2 0 16,-1 1 1-16,-1 0-2 0,1 3-2 16,-1-1 3-16,1 1 0 15,1-2-1 1,0-2-2-16,0-2-2 0,0-1 1 16,1-2-10-16,1-4-5 15,1-2-10-15,0-2-4 16,0-4-14-1,1 0-25-15,1-5 17 16</inkml:trace>
  <inkml:trace contextRef="#ctx0" brushRef="#br0" timeOffset="163156.182">8085 6964 88 0,'6'-4'33'16,"-2"2"-26"-16,4 0 14 0,-5 2 6 0,3 0-9 15,0-1 0-15,0 0-8 16,1-1-2-16,1 2-4 16,-2 0-3-16,0 0 0 15,0 2-1-15,-2 0 0 0,1 2 2 16,-2 0 3-16,-2 2 2 15,-1-1 3-15,-1 0-3 16,-1 2 1-16,-1 0-5 16,0-1-2-16,-1 0 2 15,-1-1 0-15,1-1-1 16,-1 0-2-16,2 0-2 0,0-1-1 16,2-1 2-16,1 0 0 15,0-1-2-15,0-1 2 16,0 0-1-16,1 1 0 15,2 1 2-15,0-1 0 16,0-1 0-16,0 0 0 16,0 1 0-16,0 1 2 15,0 0-1-15,0 1 2 16,0 1 0-16,0 1 3 16,-1 2-1-16,1 0 2 15,-2-2-2-15,1 0 2 16,-2 1 2-16,0-1 2 0,-2 0-1 15,1 1 1-15,-4-2-2 16,1 0 0-16,-4-2-5 16,-1 1-1-1,-1 0-6-15,-1-2-2 0,1 0-14 16,1-1-5-16,1 0-20 16,2 0-8-16</inkml:trace>
  <inkml:trace contextRef="#ctx0" brushRef="#br0" timeOffset="164345.266">10880 6948 104 0,'-4'-2'41'0,"4"2"-32"0,-3-2 11 0,3 2 4 16,-2 0-7-16,2 0 1 15,0 0-7-15,0 0 1 16,0 2-7-16,0-2-5 0,3 4-3 0,0-2 4 15,2 5 3 1,-2-2 1-16,3 5 2 16,-2-2 2-16,2 4 2 0,-1-2-5 15,-1 5-2-15,1-3 0 16,-1 1 0-16,1-1-5 16,-1 0 1-16,-1-1-13 15,0-3-5-15,0-1-14 16,0-2-8-16,0-1-22 15,-1-5-16 1,-1-1 38-16</inkml:trace>
  <inkml:trace contextRef="#ctx0" brushRef="#br0" timeOffset="164600.563">10949 6960 124 0,'-3'-2'49'0,"3"2"-38"0,-3 1 6 0,3-1 1 16,-1 3-4-16,-1-2 0 16,1 4-4-16,-1-1 1 15,-1 3-6-15,0 0-1 0,-1 3 2 16,1 0-1-16,-3 3 0 16,1-2-3-16,-1 2 1 15,2-2-2-15,-1-1 2 16,1 0-11-16,1-2-4 15,1-2-16-15,1 0-5 16,1-2-23 0,1-3-22-16,1 0 28 15</inkml:trace>
  <inkml:trace contextRef="#ctx0" brushRef="#br0" timeOffset="164839.772">11017 6992 80 0,'4'2'33'0,"-4"-2"-26"0,8 1 14 15,-8-1 3-15,4 1-1 16,-1-1-2-16,3 0-9 0,0 0-5 16,2 0-2-16,-1 0-1 15,4 2-2 1,-4-1-2-16,2 0 1 0,-1 1-6 0,-1-1-1 15,1 0-22 1,-2-1-44-16,-2 0 1 16</inkml:trace>
  <inkml:trace contextRef="#ctx0" brushRef="#br0" timeOffset="165027.5809">11042 7107 108 0,'3'0'44'0,"-3"0"-35"0,14-3 5 0,-11 3 1 0,6-2-9 15,-3 0-3-15,3 0-18 16,0-1-7-16,1-1-29 16,-1 1-10-16</inkml:trace>
  <inkml:trace contextRef="#ctx0" brushRef="#br0" timeOffset="165594.661">11212 6966 92 0,'0'-3'35'0,"0"3"-27"0,5-3 13 0,-5 3 4 15,3 0 0-15,0 0 0 16,1-1-10-16,1 0-2 16,2-1-7-16,-1 1-2 15,3 1-2-15,-1 0-2 0,1 1 3 16,-2 1 0-16,-1 2 1 16,0-2-2-16,-3 4-2 15,0-2 1-15,-3 2-1 16,0 0-5-16,-3 0 1 15,2 0 2-15,-4-1 1 16,1 0 1-16,-1 1 0 16,2-2 0-16,0 0 0 15,2-2 0-15,-1 1 0 16,2 0 0-16,3-2 0 0,-1 0-5 16,2 1-1-16,1-1 5 15,2-1 5-15,-1 0-2 16,2 1-1-16,-1 1 0 15,1 0-1-15,-2 1 0 16,0 1 2-16,0 0-1 16,-2 3 2-16,1-2 2 15,-4 3 2-15,1-1-1 16,-4 1-1-16,1-2-1 16,-4 2 2-16,1-1-3 15,-4-2-2-15,1 1 2 16,-4-4 0-16,2 1-17 15,-1-4-7-15,1-1-26 16,1-4-45 0,2 0 12-16</inkml:trace>
  <inkml:trace contextRef="#ctx0" brushRef="#br0" timeOffset="166086.282">11637 6456 80 0,'0'0'30'0,"0"0"-24"0,3 1 15 0,-3-1 6 15,2 1-9-15,-1 1 0 16,1-1-4-16,2 0-1 16,1 2-5-16,-4 0-3 15,7 1-2-15,-4-2-3 0,4 1 3 16,-2 0-2-16,3-1-1 16,-3 1 1-16,4 0-1 15,-1-1 0-15,0 0 0 16,-1-1-7-16,-1 0-3 15,-1 1-12 1,-4-1-50-16,2-1-3 16</inkml:trace>
  <inkml:trace contextRef="#ctx0" brushRef="#br0" timeOffset="166325.192">11645 6570 96 0,'0'4'38'0,"0"-4"-29"0,3 2 8 16,-3-2 2-16,3 0-7 15,-2 0 1-15,2 0-4 16,3 0 2-16,2 1-8 16,-1 0-2-16,4 1-1 15,-2-1 0-15,1 0 2 0,1 1-1 16,2-1-1-16,-4 0-19 15,-1-1-54-15,1 0-3 16</inkml:trace>
  <inkml:trace contextRef="#ctx0" brushRef="#br0" timeOffset="166745.0259">12100 6225 116 0,'-3'-2'44'0,"3"2"-35"0,-3 0 9 16,3 0 4-16,0 2-11 16,0-1-1-16,-2 3-2 15,-1 0 2-15,3 4-5 16,-1-1-1-16,-2 5 2 0,3-2-3 16,0 8-2-16,-2-4 2 15,1 8 0-15,1-5-1 16,0 3 1-16,0-4 0 15,-2 0 1-15,2-3-18 0,0-1-7 16,0-2-23 0,0-4-39-16,0 1 14 15</inkml:trace>
  <inkml:trace contextRef="#ctx0" brushRef="#br0" timeOffset="167111.432">11968 6529 108 0,'-6'3'44'0,"6"-3"-35"0,0 2 9 15,0-2 4-15,0 0-7 16,0 0 2-16,3 2 1 15,-2-1 1-15,5-1-10 16,-1 0 3-16,5 0 2 0,-1 0-1 16,3-1 0-16,0-1-3 15,2 0-1-15,-1-1-5 16,4 0-3-16,-4 2 2 16,2-2 2-16,-3 2-2 15,2 0 0-15,-4-1-6 16,1 1-2-16,-2 0-14 15,-2-1-3-15,-1 2-8 16,2 2-4-16,-4-2-14 16,-1 1-36-1,3 0 14-15</inkml:trace>
  <inkml:trace contextRef="#ctx0" brushRef="#br0" timeOffset="167781.3259">12071 6622 120 0,'-1'-1'46'0,"1"1"-35"0,1-3 9 15,-1 3 3-15,2 0-9 16,-1 0-3-16,-1-1-6 15,3 0-2-15,0-1-1 16,0 2 1-16,3-1 2 0,-1 1-2 16,1 0 0-16,1 0 1 15,1 1 0-15,-2 1 0 16,-2 2 2-16,2-2-3 16,-1 4-2-16,-2-1 2 15,-2 4 0-15,-1-1-4 16,0 4 1-16,-1-1 0 15,-4 1 2-15,1-2-3 16,-2 0-2-16,0 0 4 16,-2-2 1-16,4-2 0 0,-2 0 1 15,1-1-2-15,-1-1-1 16,5 0-4-16,-2-1 0 16,3-2 2-16,0 0 1 15,0 1 1-15,0-1 0 16,0-1-3-16,4 1 0 15,-1 1 2-15,2 0 0 16,-2 0 1-16,4 0 0 16,-4 1-3-16,5 1 2 15,-4 0 1-15,-1 3 2 16,3-2 3-16,-3 3 4 16,-1-1-4-16,-2 2-3 0,0-2 1 15,0 1 2-15,-2-2 0 16,-2 1 2-16,-1-2-2 15,-1 1 0-15,0-2-3 16,-3-2-2-16,2 0-6 16,-5-2-1-16,4 0-10 15,-1 0-4-15,0 0-18 16,3-2-7-16,0 2-20 16</inkml:trace>
  <inkml:trace contextRef="#ctx0" brushRef="#br0" timeOffset="180841.239">3649 7948 48 0,'-3'-6'19'0,"3"3"-15"0,0 0 12 0,0 3 7 15,0 0-6-15,1-1 1 16,-1 1-7-16,3 0-1 16,2 0-4-16,1 1 1 15,1 2 2-15,4 0 2 16,1 1-1-16,2 0-1 16,2 2 1-16,1 1 1 15,-1 0-5-15,-1-1 0 0,0 2 4 0,2 0-2 16,-1-1 3-16,1-2-4 15,1-1 1-15,0 0-5 16,0-1-2-16,0-2 0 16,0 1-1-16,1-2 2 15,-4 0 1-15,-1 1 1 16,-4-1 2-16,-1 0-3 16,-3 0 0-16,0 0-17 15,-3 0-5-15,0 0-24 16,-3 0-52-1,-1 0 11-15</inkml:trace>
  <inkml:trace contextRef="#ctx0" brushRef="#br0" timeOffset="181855.4089">3658 7971 68 0,'-6'-1'27'0,"3"-1"-21"0,-2-2 10 16,4 3 2-16,-1 0-6 15,1-2 1-15,-1 0-4 16,1 1 0-16,-1 0 1 16,1 0 4-16,-1 2-8 15,1 0-1-15,1 0-3 16,1 2 1-16,2 4-2 15,2 0 6-15,1 2 3 0,1 2-1 16,2-1 2-16,3 2-4 16,2-1 1-16,3 2-1 15,1-1 3-15,-2 2-5 16,-1 3-1-16,0-2-2 0,-1-1-2 16,-1 4 1-16,1-1 1 15,-1 1 1-15,1-1 1 16,-1-2 0-16,1-2 2 15,1 2-1-15,-3-4 2 16,0 0-4-16,-2-2 0 16,-1 0-1-16,0-2 1 15,-3 0 0-15,-3-1 1 16,-1-2 2-16,-2 2 3 16,-3-1 0-16,-3-1 0 15,-3-1-5-15,-2 0-3 16,1 3 2-16,-2-1 0 15,0 0-4-15,0 1-1 16,-2 3 1-16,1-1 0 16,-1 4 1-16,-2 1 2 0,-1 1-3 15,-1 4-2-15,0 2-1 16,2-1 3-16,-1-2 0 16,1 0 3-16,0-3-1 15,3-2-1-15,2-2-2 16,1-1 1-16,2-1-1 15,2-2 0-15,2 0 0 16,-1-1 0-16,4 0 0 16,1-1-2-16,3 0 0 15,3-1 0-15,3 0 3 16,3 0 0-16,3 0-2 16,3-2 0-16,2 0-1 15,-1 0 0-15,-1 0 3 0,0-2 2 16,2 0 0-1,2 2-1-15,2-2 5 0,2 2 1 16,1 0 2-16,-2 0 2 16,1 0-5-16,-5 0-1 15,0 0-2-15,0-1 1 16,-2 0-2-16,1-2-1 16,-2 3 3-16,0-1 0 15,-1-1 1-15,-1 1 0 16,-2 1-16-16,-2 0-6 15,-3 1-29-15,-2 2-10 16,-2 4-32 0</inkml:trace>
  <inkml:trace contextRef="#ctx0" brushRef="#br0" timeOffset="182673.517">3646 8633 104 0,'-2'4'38'0,"4"0"-29"0,-1 3 8 0,1-3 4 16,1 1-8-16,0 2 0 15,1 0-3-15,2 3 1 16,3 0-6-16,2-1-3 0,-1 2 1 16,3 1 4-16,-1-2 4 15,0 2-9-15,0 2-2 16,-2-4 3-16,-1 4 5 15,-1-2-4-15,-1-2-2 16,-1 1 1-16,-1-2 0 0,-1-2-1 16,-1 0-2-1,-1-1-6-15,-1-3-4 16,-1 1-23-16,-1-4-9 0,-1 0-7 16,1-4-20-1,-1 1 23-15</inkml:trace>
  <inkml:trace contextRef="#ctx0" brushRef="#br0" timeOffset="183039.9579">3777 8668 108 0,'0'3'41'0,"0"-1"-32"0,-2 1 13 0,1-2 6 16,-1 3-5-16,1-1 1 16,-2 1-4-16,0-1-1 15,0 2-10-15,0-1 1 0,-2 3 1 16,1-3-4-16,-1 4-2 16,-1 0 0-16,2-2-1 15,-2 4 0-15,0-1 0 16,0 2-5-16,0 1 1 15,0 0 0-15,-1-3 0 16,3 0-3-16,1 1 0 16,0-4-12-16,1-2-2 15,1 3-21-15,1-4-5 16,0-3-18-16,3 0-22 16,3 0 32-16</inkml:trace>
  <inkml:trace contextRef="#ctx0" brushRef="#br0" timeOffset="183623.15">3882 8875 96 0,'-2'0'35'0,"2"3"-27"0,0-2 7 0,0-1 2 0,0 0-3 15,2 1 2-15,-1 1-3 16,1 2 2-16,-1-2-4 16,2 2-1-16,-1-1-6 15,-1 2-1-15,1-1 3 0,-1 0 1 16,1-1 3-16,-2 4-3 15,0-2-2-15,0 0 0 16,0 1-1-16,0-2-2 16,0 2-2-16,0-3-2 15,0 1 1-15,1 1 1 16,1-3 0-16,1 0-5 16,0 2 1-16,1-4 4 15,1 3 4-15,-1-3-3 16,1 0-1-16,1 0 0 0,-2-3 0 15,1 2-14-15,-1-2-5 16,-1-1-10-16,0-1-3 16,0 1-13-1,0-3-24-15,0 3 19 16</inkml:trace>
  <inkml:trace contextRef="#ctx0" brushRef="#br0" timeOffset="184011.049">3855 8740 96 0,'-2'3'35'0,"2"-3"-27"0,0 0 2 0,0 0 2 16,0 0-8-16,0 0 0 15,2 1-2 1,1-1 1-16,0 0-4 0,0 0 0 16,-2 1 1-16,2 1 2 15,-1-2-8-15,-1 2-3 16,-1-2-37-16,2 3-15 16</inkml:trace>
  <inkml:trace contextRef="#ctx0" brushRef="#br0" timeOffset="184807.819">4411 8115 72 0,'-4'5'30'0,"4"-1"-24"0,-1 4 15 15,1-2 3-15,0 1 1 16,0 1 0-16,0 2-6 16,1 2 1-16,1 2-5 15,0-1-1-15,-1 3-8 16,2 1-2-16,0 1 2 0,-1 4-1 15,-1 5 0-15,1 2-3 16,1-2 1-16,-2 1-2 0,2-2 2 16,-1-2-2-16,-1-4-1 15,1-3 1-15,-1 0-1 16,-1-5-5-16,0-2 1 16,0-4-36-16,-1-2-13 15,-2-4-17 1</inkml:trace>
  <inkml:trace contextRef="#ctx0" brushRef="#br0" timeOffset="185212.152">4385 8141 44 0,'4'-17'19'0,"-1"12"-15"0,5-4 6 16,-4 6 3-16,4-1 2 15,3-1 3-15,-1 1-4 16,2-2 2-16,0 0 0 16,0 0-1-16,0 2-3 15,0 0-2-15,2 2 0 16,-1 0 1-16,2 2 1 15,0 3 0-15,-1 1-6 16,-2 0 5-16,0 1 2 0,-3 2-2 16,-2 0 1-16,-2 2-1 15,-2 2 1-15,-3 1-6 0,-5 1-2 16,-2 2-2-16,-4-2 1 16,-1-1 0-16,-1-1 3 15,-1-4-8-15,1-1 0 16,-1 0-20-16,1-4-6 15,1-2-14-15,1-1-4 16,4-2-24 0</inkml:trace>
  <inkml:trace contextRef="#ctx0" brushRef="#br0" timeOffset="185708.179">4842 7855 80 0,'-8'-2'33'0,"5"1"-26"0,-1 2 16 15,1 1 7-15,-2 0-10 0,-1 1-3 16,0 1-4-16,-1 0 1 16,-1 1 2-16,1 3-1 15,-2 3-7-15,0 3 1 0,1 2 2 16,0 2-2-16,-1 4 2 16,0 0-6-16,0 4-3 15,-1 2-1-15,2 6 1 16,2 2 1-16,2 2 1 15,2-1-7-15,2-1 0 16,2 4 1-16,2 0 1 16,2-2 1-16,2-5 2 15,2-3-3-15,1-4-2 16,1-3 2-16,1-6 0 16,3 1-2-16,0-6 0 15,1-2-16-15,-1-2-7 0,1-2-16 16,-2-4-43-1,-2-3 6-15</inkml:trace>
  <inkml:trace contextRef="#ctx0" brushRef="#br0" timeOffset="186139.373">4921 8055 76 0,'-4'-7'30'0,"2"11"-24"0,2-1 13 15,0-3 4-15</inkml:trace>
  <inkml:trace contextRef="#ctx0" brushRef="#br0" timeOffset="186392.9229">4915 8059 189 0,'2'5'23'0,"-1"1"-5"16,2 0-5-16,2 5-7 0,1 5 3 16,3 5 3-16,1 5 0 0,1 1 3 15,1-1-4-15,1 4 1 16,1 0-7-16,1 6-1 16,0-1 0-16,0-3 2 15,-2-4-3-15,-1 0-2 16,-1-6 0-16,-2 0-1 15,-2-4-7-15,-1-4-3 16,-3-3-21-16,0-2-7 16,-3-5-12-1,-1 0-35-15,-4-9 16 16</inkml:trace>
  <inkml:trace contextRef="#ctx0" brushRef="#br0" timeOffset="186728.407">5077 8046 96 0,'2'0'35'0,"-2"2"-27"0,0 2 13 16,0-4 4-16,0 3-2 15,0 1 0-15,0 3 5 16,0-1 3-16,-2 4-17 15,1 3 7-15,-2 6 3 0,-2 4-8 16,-1 1-2-16,0 1-6 16,-1 2-3-16,-2-1-2 15,0 6 0-15,0 2-4 0,0-2 0 16,1-4 3-16,1-5 1 16,1-1-10-16,0-3-3 15,1-6-19-15,2-2-9 16,2-7-104-1,1-5 45 1</inkml:trace>
  <inkml:trace contextRef="#ctx0" brushRef="#br0" timeOffset="186984.193">5198 8278 96 0,'3'3'38'0,"0"-2"-29"0,1-1 6 15,-1 0 2-15,2 3 2 16,1-2 1-16,1-1-5 16,1 0-1-16,1 0-8 15,1 0-2-15,1-1-2 16,1-2-2-16,0 3 1 0,-2 0 1 15,2 0 1-15,-3 0-19 16,0 0-9-16,-1 0-31 16,-2 3-24-1,-3-2 32-15</inkml:trace>
  <inkml:trace contextRef="#ctx0" brushRef="#br0" timeOffset="187210.223">5241 8378 96 0,'-1'10'38'0,"2"-6"-29"0,2 1 6 0,0-1 0 15,2 0-2-15,1-1 2 16,3 2-8-16,1-1-2 16,2-1-5-16,2-2-1 15,1-1-4-15,1-4-1 16,-2 1-41-16,-1-3-17 0,1-1 22 15,-1 0 13-15</inkml:trace>
  <inkml:trace contextRef="#ctx0" brushRef="#br0" timeOffset="187709.397">5468 8222 68 0,'5'11'27'0,"-1"-5"-21"0,2 8 16 0,-3-6 8 0,2 0-5 15,1 5 0-15,0 3-8 16,1 1-2-16,5 5-7 16,0-1 0-16,0 2-5 15,2 1-4-15,-2-3 0 0,0-1 1 16,-2-1 2-16,-1-2-1 16,0-1 2-16,-1-2-13 15,-2-4-6-15,0 0-24 16,-2-6-39-1,-1-4 16-15</inkml:trace>
  <inkml:trace contextRef="#ctx0" brushRef="#br0" timeOffset="188008.9799">5618 8233 132 0,'-3'-2'52'0,"3"4"-41"0,-1-2 13 0,1 4 2 16,-2-2-3-16,1 2 0 15,-2 2-1-15,1 2-2 16,-1 1-10-16,-1 4-2 0,-1 3-1 16,-1 7-3-16,0 2-3 15,-1 3 2-15,-1-1 0 16,1-1-4-16,-1-1-1 15,1-4 3-15,-1-5 1 16,2 0-3-16,2-4-1 0,-1-4-17 16,2 2-5-16,0-6-21 15,0-2-9-15,3-4-22 16</inkml:trace>
  <inkml:trace contextRef="#ctx0" brushRef="#br0" timeOffset="188288.774">5726 8465 104 0,'0'4'38'0,"0"-1"-29"0,0 1 12 0,2-2 4 15,-2 0 0-15,0 3 0 16,1 0-10-16,-1 2-4 16,2 0-6-16,-1 1-2 0,1 0 3 15,-1 1-1-15,1 0 0 16,1 2-6-16,0-2 1 16,0 1-7-16,0-4-3 15,-2-2-23-15,1 0-9 16</inkml:trace>
  <inkml:trace contextRef="#ctx0" brushRef="#br0" timeOffset="188545.818">5698 8327 116 0,'-5'0'46'0,"5"0"-35"0,-1 3 7 16,1-3 2-16,0 1-8 16,0 3 1-16,0-4-8 15,1 3-1-15,1 0-2 16,-1-1-4-16,2 0 1 0,0 3-17 16,0-4-5-16,0 3-40 15</inkml:trace>
  <inkml:trace contextRef="#ctx0" brushRef="#br0" timeOffset="189115.269">5959 8465 108 0,'-3'5'44'0,"3"-2"-35"0,2 6 3 0,-2-2 0 15,1 0 5-15,1 2 4 16,-1 4-8-16,1 5-3 15,1 2-8-15,0 2-2 16,0 1 0-16,-2-3 0 0,1-1 0 16,-2-4-25-16,0-3-8 0,-2-6-27 15</inkml:trace>
  <inkml:trace contextRef="#ctx0" brushRef="#br0" timeOffset="190528.448">6084 8059 96 0,'-2'-4'38'0,"2"4"-29"0,-1 1 12 0,1-1 4 0,0 0-7 16,-2 2-3-16,2 0-6 16,0 4-1-16,0-2-5 15,0 2 0-15,0 2 1 0,2 6 0 16,-1 4 2-16,2 4-3 15,2 1-2-15,-1-1 4 16,1 4 1-16,-1-5-2 16,1-1-1-16,-1-3-1 15,2-2-2-15,0-2-2 16,2-3 1-16,-1-4 1 16,1 0 0-16,-1-5 0 15,2-1 0-15,0 0 0 16,1-5 2-16,-3-3 1 15,1-3 1-15,-2-5 0 16,0-3 0-16,-2-3 0 16,-1-2 2-16,0 1-1 0,-1 2 0 15,-1 2-3-15,1 7 1 16,-1 1-2-16,-1 4-1 16,2-1 5-16,1 4 1 15,0 6-5-15,3 6 0 16,1 8-3-16,2 9 0 15,2 3 2-15,-2 3 0 16,0 4 0-16,-2 7 0 16,1 4 0-16,-2-1 2 15,0 2-1-15,-3 2-1 16,-2-2 1-16,-1-2 1 16,-3-5-1-16,-3-6-1 15,-1-2 1-15,-2-8 1 0,-2-3 1 16,-2-6 1-16,-1-2 2 15,-1-3 3-15,0-8 0 16,0-2 2-16,2-5-8 16,1-6-2-16,-1 1-3 15,4-6 0-15,3-3 0 16,3-2 0-16,3-2-3 16,5 2 1-16,2 0 0 15,4 4 2-15,3 1-1 16,4 1 1-16,3 1-7 15,0 3-4-15,0 0-9 16,0-1-1-16,1 3-6 16,-1 1-1-16,0 1-11 15,0-1-34-15,-1 0 9 16</inkml:trace>
  <inkml:trace contextRef="#ctx0" brushRef="#br0" timeOffset="190752.134">6459 8322 108 0,'0'3'41'0,"0"-3"-32"0,6 2 9 0,-3 0 1 16,2-1-5-16,1-1 2 0,0 0-3 15,-2 0 2-15,4 0-8 16,2-3-2-16,-1 1-1 0,0-1-2 15,-1-1-2-15,-2 4 1 16,0-3 1-16,0 1-19 16,0 0-8-16,-1 2-38 15,-2 2-24 1,-2 2 39-16</inkml:trace>
  <inkml:trace contextRef="#ctx0" brushRef="#br0" timeOffset="190932.048">6515 8448 124 0,'0'2'46'0,"1"2"-35"0,2-2 3 0,0-1-1 15,2-1-6-15,0 0 1 16,1 0-7-16,0 0-1 16,0 0 0-16,0 0 0 0,0-3 2 0,1-1-25 31,-1 2-49-31,0-4 0 15</inkml:trace>
  <inkml:trace contextRef="#ctx0" brushRef="#br0" timeOffset="191635.96">6688 8330 136 0,'-3'1'52'0,"1"2"-41"0,1 1 15 0,1-1 6 0,-2 1-12 16,2 2-3-16,0 5-10 15,0 1-3-15,2 2-2 16,1 3-4-16,0-1 1 0,1 0-1 16,2 1 0-16,2-1 2 15,-2-1 2-15,0-3-1 16,1-3-1-16,1-2-2 15,-2-2 1-15,0-3 1 16,0-6 0-16,-2-3 0 16,1-2 0-16,-1-1 0 0,1-2 2 15,-2-1 1-15,-2-2 1 16,1 5-2-16,-1-1-2 16,1 2 3-16,-1 1 0 15,-1 1 1-15,0 2 0 16,2-1 0-16,-2 6 2 15,0-1-1-15,1 5 0 16,2 5-3-16,0 5 1 16,2 3-2-16,-1 3 2 15,-1 5-4-15,0 5 0 16,0 4-4-16,0-2 1 16,-1 2 2-16,-2 1 1 15,0-5-4-15,-2 2 1 16,1-2 0-16,-2-2 2 0,-2-7-1 15,-1-4 1-15,-1-3 8 16,-2-5 4-16,-3-5-5 16,0-5-3-16,1-6-1 15,1-2 1-15,2-3-3 16,2-2-2-16,2 0-1 16,2-1 0-16,2-1 3 15,3-1 0-15,2 1-2 16,1-4 2-16,3 4 1 15,0-2 0-15,0 1-3 16,1 1 2-16,2 0-4 16,0 4 1-16,0 0-22 15,0 0-11-15,0 2-22 16,-1 2-31-16,-2 0 31 16</inkml:trace>
  <inkml:trace contextRef="#ctx0" brushRef="#br0" timeOffset="192132.84">6743 8020 88 0,'2'-1'35'0,"-1"2"-27"0,2 1 11 15,0 0 5-15,2 0-4 16,-1-1 0-16,2 0 2 16,2 5 1-16,-1-1-1 15,2 2 1-15,3 2-13 16,2 3 3-16,1 1 3 0,0 5-2 15,1 4 2-15,-1 5-7 16,1 1-1-16,-3 0-2 16,-1 7-1-16,-3 5-3 15,-1 3-2-15,-4-2 1 16,1-2 1-16,-2 1-1 0,-2-1-1 16,1-1-6-16,-2-2-1 15,-2-6-4-15,2-6 0 16,0-1-8-16,0-6-2 15,0-4-11-15,0-1-5 16,0-4-20 0,0-5-33-16,2-3 24 15</inkml:trace>
  <inkml:trace contextRef="#ctx0" brushRef="#br0" timeOffset="192447.3959">7104 8318 100 0,'0'0'38'0,"0"0"-29"0,3 4 10 16,0-3 5-16,0 1 0 15,1 0 1-15,2 0-6 16,2-1-1-16,1-1-10 16,0 0 1-16,3 0 4 0,0-1-5 0,1-1-2 15,-1 0-3-15,0 2 0 16,0-3-4-16,0 2 0 16,-1-2-10-16,0 3-5 15,-2-1-17-15,-3-1-4 16,-2 2-18-1,-4 0-23-15,-1 0 25 16</inkml:trace>
  <inkml:trace contextRef="#ctx0" brushRef="#br0" timeOffset="192702.5229">7138 8430 104 0,'5'4'38'0,"-1"-2"-29"0,5-1 10 16,-4 2 5-16,2-2-7 15,4 0-2-15,1 1-4 16,0 0-2-16,0 0-5 16,0 0-3-16,2-2 0 0,-1 3-8 15,1-3-3-15,-1 0-10 16,-1-3-5-16,-1 3-22 15,-1-2-20 1,-1-2 24-16</inkml:trace>
  <inkml:trace contextRef="#ctx0" brushRef="#br0" timeOffset="-207038.8559">7697 7709 76 0,'0'3'30'0,"0"0"-24"0,0 1 17 0,2-2 5 15,-2 2-4-15,0 2-2 16,1 0-1-16,-1 2-1 15,0 2-7-15,2 0 0 16,-1 2-8-16,1 2-1 0,-2 0 0 16,0 1 2-16,0 1 3 15,0 0-4-15,0 1-3 16,0 1-1-16,0 1-1 16,0-2 0-16,0-1 0 15,0-3-3-15,0-2 2 16,1-3-12-16,1-3-5 15,-1-2-14-15,-1-3-6 16,0 0-28-16</inkml:trace>
  <inkml:trace contextRef="#ctx0" brushRef="#br0" timeOffset="-206579.082">7535 8161 68 0,'-3'2'27'0,"3"1"-21"0,0 0 5 0,1-1 3 0,1 1 5 15,1 0 3 1,1-1-3-16,2 0-1 16,2-1 1-16,2-1 0 15,4 0-4-15,1-1 1 16,3-3-9-16,0 2 2 0,0 0 2 16,-1 0 0-16,-1 1 1 15,2 0-2-15,0-1 1 16,0 1-6-16,0 0-1 15,0 1-2-15,0-2-2 16,-1 2 1-16,-2 0-1 16,-2 0 2-16,1 2 1 0,-2-1-12 15,-2 0-4-15,-2 1-18 16,-2-1-6-16,-2 0-26 16,-1 2-33-1,-3 0 32-15</inkml:trace>
  <inkml:trace contextRef="#ctx0" brushRef="#br0" timeOffset="-205879.3829">7757 8261 96 0,'-4'-2'35'0,"1"1"-27"0,0 0 13 0,1 1 4 16,1-2-5-16,-1 0-1 16,1 0 2-16,-2 1 1 15,0 0-11-15,0-2 2 0,0 3 1 16,0 4-3-16,0 1-1 15,0 3-6-15,0 3-3 16,0 2 2-16,0 5 0 16,1 2-4-16,1 0-1 0,-1 2 1 15,2 3 0-15,0-4 1 16,0-1 2-16,2-3-1 16,-1 2 2-16,2-3-4 15,0-1-2-15,2-3 2 16,1-2 0-16,1 2-2 15,4-4 2-15,-1-2-1 16,2-5 0-16,2-1 2 16,-1-1 0-16,1-5 2 15,-1 0 1-15,-1-1-4 16,-3-4 1-16,-1 2 4 16,-2 2 2-16,-2-2 2 15,-1 2 0-15,-3 1-2 16,-1-1 1-16,-1 0-4 0,-1 1 0 15,-1-1-1-15,-2 0-2 16,-2-2 1-16,-1 2 1 16,-1 1-1-16,-1-1-1 15,1 3 1-15,-1-1-1 16,2 5 0-16,2 0 2 16,-1 2-3-16,2 5-2 15,2 0-7-15,1 3-2 16,1 0-2-16,2 3-1 15,2 0-8-15,1 1-2 16,0-2-12-16,1-2-1 16,1 0-11-1,-1-4-19-15,2 1 19 16</inkml:trace>
  <inkml:trace contextRef="#ctx0" brushRef="#br0" timeOffset="-188566.175">2605 9083 64 0,'-2'0'27'0,"4"1"-21"0,-2 1 7 16,0-2 4-16,1 2-3 16,1 2 2-16,1 2-3 15,0 0 0-15,0 3-5 16,0 0 0-16,0 7-5 16,0 0-2-16,0 4 2 0,0 3 0 15,0 1-1-15,1-2-2 0,-1 1 1 16,1-3-1-16,-1-3 0 15,-2-3 0-15,1-2 0 16,-1-2 0-16,1-3 2 16,-2 0-3-16,0-4 0 15,0 1 1-15,0-4 0 16,0-4 0-16,0-3 2 16,0-3-1-16,0-6-1 15,0-1-2-15,1-3 1 16,1 0 1-16,1-3 0 15,0 3 0-15,0-2 2 16,0 4-1-16,0 2-1 0,0 0 3 16,0 3 2-16,0 4-4 15,0-1-1-15,1 6 2 16,1 2 3-16,-1 2 4 16,1 2 2-16,-1 2-3 15,2 6 0-15,0 2-5 16,0 1 0-16,-1 2 1 15,1 3 0-15,0 2-5 16,0 3 1-16,-2-3 0 16,1 0 0-16,-1-4 0 15,1 0 0-15,-1-5-3 16,-1-1 2-16,0-3-1 16,0-2-2-16,-1-2-4 15,-2-6-2-15,0-2 2 16,-2-6 3-16,2-2 0 0,0-4 4 15,-1-2-2-15,1 2 1 16,0-2 4-16,0-1 1 16,1 4 1-16,1-1 0 15,-1 3-2-15,2 2 1 16,0 2-2-16,0 0 2 16,2 6 0-16,-1 2 1 15,2-1 2-15,2 6 1 16,1 2 1-16,0 2 0 15,-2 3 0-15,2 4 0 16,-1 6-2-16,-1 2-1 16,1 5-3-16,-1 0-2 0,-1-2-2 15,0-5 1-15,-1 0-1 16,-1-7 0-16,-1 1-20 16,0-7-8-16,-1-2-20 15,-2-5-35 1,1-3 17-16</inkml:trace>
  <inkml:trace contextRef="#ctx0" brushRef="#br0" timeOffset="-187967.549">3050 9122 84 0,'1'4'33'0,"-2"-1"-26"0,2-1 14 0,-1 0 3 16,-1-1 7-16,-1 0 4 15,-1-1-8-15,-1 0-4 0,-1 0-5 16,-2 0 1 0,-1 0-10-16,-1 0-1 0,-1-1-1 15,-1 1 1-15,0 0 0 16,1 1-7-16,-1 2-2 15,4 1-3-15,-1 3 0 16,4 2-2-16,1 4 1 16,3 6-2-16,3 2 0 15,3 5 1-15,3-2 4 0,3-3-1 16,1-4 1-16,1-3 0 16,0-4 0-16,-1-4 0 15,-1-2-2-15,-3-4 0 16,-1-4 0-16,-4-6 3 15,-1-3 2-15,-4-3 2 16,-1-1 1-16,-1-2-5 16,0 2 1-16,-1 1 0 15,-1 0 2-15,2 5-3 16,0 2 0-16,2 2 3 16,-1 0 1-16,2 5 7 15,0 0 6-15,2 4-6 16,1 4-3-16,0 6-4 0,1 2-3 15,2 8-2-15,3 1 1 16,0 1 3-16,2-1 3 16,-1-3-4-16,1 0-3 15,-2-4-24-15,1-3-7 16,-1-3-39 0,2-6-36-16,-4-8 39 15</inkml:trace>
  <inkml:trace contextRef="#ctx0" brushRef="#br0" timeOffset="-187596.595">3128 9126 136 0,'-2'8'52'0,"2"-1"-41"0,2 6 11 0,-1-5 1 0,1 5-11 15,2 3-2-15,-1 4-4 16,2 6-1-16,1-2-3 15,0-2-4-15,0-2 1 0,0-1 1 16,0-3 0-16,0-5 0 16,-2 0 0-16,1-5 4 15,-2-3 2-15,-2-6 2 16,-1-1 2-16,-1-6-5 16,-2-7-3-16,0-1-1 15,0-2 1-15,0 0 1 16,0-3 1-16,1 3-5 15,2 3-1-15,2 1 1 16,2 0 0-16,2 2 1 0,3 1 0 16,2 2-11-16,1-1-3 15,1 3-9-15,2 1-2 16,2-1-7 0,-1 2-42-16,-2 0-2 15</inkml:trace>
  <inkml:trace contextRef="#ctx0" brushRef="#br0" timeOffset="-186898.187">3410 9115 148 0,'-4'0'57'0,"1"-2"-44"0,-2 0 10 16,4 0 2-16,-2 2-3 16,0-3-1-16,0 3 0 15,-2 0-1-15,1 0-11 16,-1 3 6-16,1 1 2 0,-1 1-7 16,2 3-3-16,0 1-7 15,2 3 0-15,1 3-5 16,3 1 1-16,1 0-3 15,2 0 2-15,2-1-4 16,1-3 1-16,0-2-3 0,1-4 2 16,1-5 3-16,-2-1 3 15,-2-4 4-15,1-3 2 16,-4-2 1-16,-1 2 0 16,-1-2 2-16,-2 1 1 15,-2 1 3-15,1 2 1 16,-2-2-1-16,1 3-1 15,-1 2-3-15,2 0-1 16,-1 0-1-16,1 2 0 16,1 2-2-16,0 0-2 15,1 0-2-15,2 2 1 16,2 3-1-16,-1 0-2 16,2 2 3-16,2 7 0 0,1 0-4 15,0 1-1-15,1 3 5 16,-1-1 2-16,0 1-2 15,-1 0 1-15,-2 3-2 16,-3 0 0-16,-2-2 4 16,-4 2 1-16,-3-1 3 15,-3-2 3-15,-4-4-2 16,-5-2 1-16,0-5-7 16,0-5-1-16,1-1-5 15,4-3-1-15,2-3-17 16,4-4-8-16,2-6-10 15,4-3-2-15,4-4-6 16,3-4-43 0,3-4 10-16</inkml:trace>
  <inkml:trace contextRef="#ctx0" brushRef="#br0" timeOffset="-186678.406">3527 9142 132 0,'-4'9'52'0,"2"-5"-41"0,1 6 20 0,1-6 5 16,1 2-9-16,2 2-3 15,2 0-14-15,1 4-4 0,0-1-4 16,0 5-2-16,0 0 3 0,0-1 0 16,1-2 1-16,-1 2-13 15,0-5-4-15,-1-3-34 16,-2-3-14-16,-3-4-12 15</inkml:trace>
  <inkml:trace contextRef="#ctx0" brushRef="#br0" timeOffset="-186517.3899">3442 8990 128 0,'-3'0'49'0,"3"2"-38"0,0 2-1 0,1 0-1 15,2 3-17-15,0 2-7 16,2 3-30-16,1-4-13 16,1 2 21-16,2-6 10 15</inkml:trace>
  <inkml:trace contextRef="#ctx0" brushRef="#br0" timeOffset="-186031.9579">3616 9191 124 0,'4'20'46'0,"-1"-13"-35"0,0 8 5 0,-1-9 0 16,-1 2-7-16,1-1-1 15,-1 2-2-15,1 1-1 0,1-4-3 16,0 4-2-16,0-2 1 16,1-2-4-16,2 4 2 0,0-4 1 15,0-2 0-15,0 2-3 16,0-5 2-16,-1-1 1 15,-1-1 2-15,-2-5 5 16,-2-4 4-16,-2-1 2 16,-1-2 5-16,-1-2 1 15,-1 2 3-15,1 2-3 16,-1 0-2-16,1-1-7 16,1 6-4-16,0-4-3 15,1 6 0-15,1 0-2 16,1 2-1-16,1-1 1 15,2 3-1-15,3 0 0 16,2 3 0-16,2 1 0 16,2 5 0-16,4 7 0 0,0 1 0 15,-1 2 0-15,0-2 0 16,0 3-3-16,0-1 2 16,0-2-8-16,-1 0-2 15,-1-4-12-15,-1-2-5 16,-1-2-18-16,-2-4-7 15,-2-3-17 1,-1-6-11-16,-1 0 43 16</inkml:trace>
  <inkml:trace contextRef="#ctx0" brushRef="#br0" timeOffset="-185192.742">3907 9247 148 0,'-10'3'55'0,"4"1"-43"0,-3-1 19 16,6 1 7-16,-2-2-10 16,-1 2-1-16,0 2-10 15,0 0 0-15,2 1-10 16,-1 0-4-16,2 2 0 0,2-1 0 16,1 1 1-16,3 1-7 15,1 0 0-15,2 0-6 16,2-1 1-16,2-1 2 15,2-2 1-15,2-2-4 16,-1-4 1-16,-2 0 2 16,1-3 3-16,-3-4 0 0,-5 1-1 15,-1-2 5-15,-3-5 3 16,-1 3 3-16,-2-2 1 16,-2 1 2-16,1 2 1 15,-2 1-1-15,-2-2 1 16,4 5-2-16,-1-2 2 15,1 3-6-15,1 4-1 16,1 0-2-16,2 3-2 16,3 1-2-16,2 5-1 15,2 2-3-15,4-2 1 16,1 2-2-16,0-2 0 16,1 1-1-16,1-1 0 15,-1-2-2-15,1-3-1 16,-1 0 3-16,1-1 3 0,-1-3-4 15,1-3-1-15,0 2 5 16,-2-2 2-16,-2-4 3 16,-1 0 0-16,-3-2 0 15,-3-4 2-15,-4-3 1 16,-4-4 3-16,-1-3-1 16,-1 3 2-16,-2-3 0 15,0 6 1-15,1-2 4 16,-1 5 3-16,0-2-2 15,1 4 0-15,1 1-5 16,-1 2 0-16,1 2-3 16,-1 0 2-16,2 3-4 15,0 1-2-15,2 3 0 0,1 0 1 16,1 6-6-16,4 0-1 16,2 3-3-16,2 4 0 15,2 2 2-15,1 2 4 16,1 0-1-16,2 6-1 15,2 0 0-15,3-1 0 16,1-2-2-16,0-1 1 16,1-4-2-16,1-3 2 15,-2-4-6-15,-2-2-3 16,-1 0-1-16,-3-6-1 16,-3 0-11-16,-1-6-5 15,-4-4-45 1</inkml:trace>
  <inkml:trace contextRef="#ctx0" brushRef="#br0" timeOffset="-184025.142">4727 9237 80 0,'0'0'33'0,"2"0"-26"0,-1 0 11 16,1-3 4-16,-1 3-6 0,2-4-1 15,0 1-9-15,0 1-2 16,2-2 0-16,1 0 2 16,0-2-1-16,2 2 0 15,1 2-3-15,1-2-2 0,2 1 3 16,2 3 2-16,-1 0 2 15,1 5 3-15,-1-1 4 16,-1 7-4-16,-1 1 2 16,-2 4-1-16,-3 1 1 15,-2-1 0-15,-4 2 2 16,-3-2-7-16,-3-3-2 16,-4 0-1-16,-4 0 2 15,-1-5-1-15,-1-2 2 16,1 0-9-16,1-5-3 15,4-1-15-15,1-1-5 16,3-2-18-16,1-4-8 0,2 1-23 16</inkml:trace>
  <inkml:trace contextRef="#ctx0" brushRef="#br0" timeOffset="-183513.069">4966 9187 72 0,'-3'4'30'0,"2"-4"-24"0,-2 3 15 0,1-3 3 15,1 3-1-15,-1-2 0 16,1-1-10-16,1 3-3 15,0-1-6-15,1 0-3 16,1 0 0-16,1 2 3 0,1 6 5 16,1-4-1-16,1 6 3 15,0 2-6-15,1 0-1 16,1 2 0-16,-2-2 0 16,0-1-2-16,-2 0 1 15,-1-3-2-15,0-4 2 16,-3 1-2-16,0-4 2 15,-3-3-4-15,-1-4 0 16,-2-6 1-16,-2-2 2 0,1-5 1 16,1 1 1-16,0 0-2 15,1-1-2-15,4 3 1 16,1 1-1-16,1 0-5 16,4 3 1-16,2 1 2 15,4 2 1-15,2 3-6 16,2-2 0-16,2 3-13 15,-1-1-2-15,1-1-21 16,1 3-37 0,0 0 19-16</inkml:trace>
  <inkml:trace contextRef="#ctx0" brushRef="#br0" timeOffset="-183029.019">5201 9207 96 0,'-3'0'38'0,"1"0"-29"0,-1 0 12 0,3 0 4 16,-1 3 4-16,-1-2 2 15,1 2-5-15,-1 0-4 16,-1 1-12-16,0-2 0 0,0 2 3 0,0 3-7 15,2 0-3-15,1 2-5 16,0 2 1-16,3 2-1 16,0 2 0-16,3-2 0 15,1-2 0-15,2-1-3 16,3 0 1-16,3-4 2 16,2 1 1-16,-1-4 1 15,1-3 0-15,-2-3 0 16,-2-1 0-16,-2-3 0 15,-4-2 2-15,-4 0 8 16,-3-5 5-16,-4 0 4 16,-5-1 1-16,-3 0-5 15,-2-1-1-15,-1 3-8 16,2 1-2-16,-1 1-2 16,4 5 1-16,-1 3-9 15,4 3-3-15,-1 0-22 16,2 5-10-16,2-1-18 0,1 0-6 15,1 2-11 1</inkml:trace>
  <inkml:trace contextRef="#ctx0" brushRef="#br0" timeOffset="-182309.747">5271 8958 108 0,'-7'6'44'0,"5"-3"-35"0,-1 1 7 16,3-1 2-16,0 3-4 16,0 1 2-16,3 2 0 15,0 5-1-15,2 2-7 16,2 1 1-16,1 6 4 0,1-3-3 16,1 3 0-16,1-1-6 15,1 2-3-15,0 2 2 16,0-2 0-16,0 1-4 0,-2-2 1 15,-1-6-7-15,-3-4-3 16,0-1 3-16,-3-4 2 16,0-1-2-16,-1-4 2 15,-2-3 1-15,-2 0 2 16,1-7-4-16,-1 0 2 16,1-2 0-16,-1-2 2 15,2-1 1-15,0-1 1 16,2 2 2-16,1-2 3 15,0 4-9-15,1-2-2 16,1 2 3-16,1 2 1 16,1 4 6-16,2-1 2 15,0 4 0-15,2 3 1 16,1-2-2-16,0 5 2 0,0 0-2 16,0 2 0-16,-1 6 1 15,-1-2 1-15,-2 5 1 16,-2-1 0-16,-3 0-2 15,-3 1-1-15,-3-3-1 16,-3 2 0-16,-3-4 6 16,-3-1 4-16,-2-1-1 15,-1-3 2-15,0-4-13 16,-2-1-3-16,-4-4-9 16,0-1-4-16,3-1-10 15,3-5-5-15,2 1-35 16,5-6-45-16,1-1 29 15</inkml:trace>
  <inkml:trace contextRef="#ctx0" brushRef="#br0" timeOffset="-177142.0259">4720 9211 52 0,'0'0'22'0,"0"-1"-18"0,3 1 15 15,-3 0 5-15,0 0 1 16,1 1 2-16,2 2-13 15,-1 0-5-15,1 1-4 16,-2-2-1-16,2 2 2 16,0-1 1-16,-1 4-3 15,1-1-1-15,0 1-1 16,0 0-2-16,0 3 3 0,1 0-4 16,1 3-2-16,0-1 2 0,-1 1 2 15,1-2 0 1,-1 1 2-16,-1-1-2 0,0-2-1 15,-1-1 1-15,-1 2 1 16,1-4 1-16,-1 4 1 16,1-4-5-16,-1 1 1 15,1 0-2-15,1-3-2 16,0 2 3-16,0 0 0 16,0 0 1-16,0 1 2 15,-2 0-10-15,2 2-2 16,0-2-2-16,0-3 0 15,-1 2-11 1,1-3-36-16,0 1-1 0</inkml:trace>
  <inkml:trace contextRef="#ctx0" brushRef="#br0" timeOffset="-175923.9839">6066 9227 88 0,'0'-2'35'0,"0"2"-27"0,0 0 16 0,0 0 4 15,-2 0-2-15,1-2-1 16,-1 0-7-16,-1 2-1 16,0-4-10-16,-1 1 2 0,-2 0 4 15,-2-1 2-15,-1 2 0 16,-1 0-3-16,-2 0 0 15,-2 2-3-15,1 2 0 16,1 0-3-16,0 3-1 16,1 2-3-16,2 3-2 15,3 2-8-15,3 3-3 16,2 4-1-16,2-2 0 0,2-1 2 16,3-3 4-16,3 1 1 15,2-1 0 1,1-3 4-16,1-4 0 0,1-2-2 15,-1-1 0-15,1-6 2 16,-2-1 0-16,-2-2-2 16,-2-4 0-16,-2-7 2 15,-2-2 2-15,-1-5 0 16,-1 1-1-16,-4-1 3 16,-1-1 2-16,0-2 0 15,-1 2 0-15,-1-2-3 16,1 1 1-16,-1 3-4 15,1 0 0-15,-1 6 3 16,2 3 1-16,0 2 5 0,0 2 5 16,2 3-5-16,-1 4 0 15,2 3-2-15,2 3-1 16,1 8-3-16,3 5-2 16,1 4 1-16,2 5-1 15,0-1 2-15,0 3 1 16,0 2-1-16,0-1-2 15,0 0-6-15,0-2-1 16,-1-2-2-16,-1-6 3 16,-1 0-5-16,0-2-3 15,-1-6 1-15,-2 0 0 16,0-4-10-16,-2 1-3 0,1-4-4 16,-1 1-1-16,-1-4-10 15,0-1-23 1,0-5 14-16</inkml:trace>
  <inkml:trace contextRef="#ctx0" brushRef="#br0" timeOffset="-175630.343">6218 9214 132 0,'-2'0'52'0,"2"3"-41"0,0 1 7 0,0-4 0 15,0 2-1-15,2 0-1 16,-1 3-2-16,1-1-1 16,1 3-7-16,0-1 3 0,0 4 1 15,0-1-1-15,1 2 0 16,1 1-5-16,-1-2-3 15,1 4-3-15,-1-4 1 16,1 0-26-16,-2-4-9 16,0 1-22-1,-3-4-35-15,-2-6 24 16</inkml:trace>
  <inkml:trace contextRef="#ctx0" brushRef="#br0" timeOffset="-175458.568">6185 9082 184 0,'-3'4'68'0,"3"1"-52"0,-2 2 1 15,2-3-2-15,0 0-15 16,0 3-2-16,0-1-30 16,2 0-14-16,-1-2-27 15,2 1-10-15</inkml:trace>
  <inkml:trace contextRef="#ctx0" brushRef="#br0" timeOffset="-174987.997">6363 9185 88 0,'0'2'35'0,"0"-2"-27"0,0 3 18 0,0-3 5 16,-1 1 1-16,-1-1 1 15,1 0-7-15,-2 0-4 16,0 0-12-16,-2-1-2 0,1 1-1 16,-1 0 1-16,1 1 2 15,-1 2-5-15,-1 1-1 16,0 1 0-16,2 2 2 0,1 1-8 16,1 1 0-16,2 3-5 15,2-1 0-15,1 0 4 16,3-2 1-16,0 0-1 15,1 2 2-15,2-4-1 16,0-1 0-16,0 4 4 16,0-4 1-16,0 1-1 15,-1 0-2-15,-4-2 3 16,-1-1 0-16,-1 3 1 16,-4-3 0-16,-2 3-2 15,-2-5-2-15,-2 2-2 16,1-1 1-16,-1-3-17 15,1 0-5-15,-1 0-13 16,1-3-3-16,1-1-32 16,1-2-16-16,4-4 41 15</inkml:trace>
  <inkml:trace contextRef="#ctx0" brushRef="#br0" timeOffset="-174757.0609">6396 8994 116 0,'-3'5'44'0,"3"-1"-35"0,0 3 7 0,0-3 2 0,0 5-6 16,0 3 1-16,2 3-2 15,1 5 3-15,1-2-7 16,2 3 0-16,0 3 0 0,0-2-6 15,2 6 0-15,-1 0-3 16,1 2 0-16,-1-5-18 16,2-2-9-16,-1-2-40 15</inkml:trace>
  <inkml:trace contextRef="#ctx0" brushRef="#br0" timeOffset="-174503.229">6407 9274 104 0,'0'3'41'0,"0"-1"-32"0,1 2 11 0,1-1 4 16,1-3-9-16,0 3-1 15,3-2-6-15,1-1 0 16,2 0-5-16,2 0 0 0,1-4 3 15,0 1-3-15,0-1-2 16,-2-1-5-16,1-2-2 16,-2 3-37-1,-2 0-43-15,1-1 19 16</inkml:trace>
  <inkml:trace contextRef="#ctx0" brushRef="#br0" timeOffset="-173973.688">6595 9194 160 0,'-3'11'60'0,"3"-2"-47"0,1 10 4 16,1-11-3-16,1 8-12 16,0 1-2-16,1 2-1 15,1-2 2-15,1 2 0 0,0-2-5 0,0-1 0 16,0-2-5-1,-2-2-1-15,-2-11-22 16,-2-5 18-16,-2-1 6 16,-1-3 14-16,-1-4 9 15,-1 1 2-15,2-5-1 16,0 2-8-16,2-2-3 16,1 6 3-16,1-1 3 15,1-1-2-15,1 5 2 16,1-2-4-16,1 2 1 15,1 1-5-15,1 2-2 16,1-3 2-16,1 4 2 16,-2-1-2-16,1 2-2 15,-1-1 0-15,1 3-1 16,-1 3 6-16,1 1 6 16,-1 1-2-16,-1 6 2 15,2 2-7-15,-2 3-1 16,0 0-2-16,0 1-2 0,-2-3-2 15,1 2 1-15,-1-4-12 16,-1-1-7-16,-3-5-18 16,-1 1-6-16,-4-4-26 15,-2-6-21 1,-4-4 35-16</inkml:trace>
  <inkml:trace contextRef="#ctx0" brushRef="#br0" timeOffset="-173846.285">6677 9171 140 0,'2'-9'52'0,"-1"9"-41"0,2-1 9 0,-3 1 0 16,0 0-4-16,0 0 3 15,0 0-23-15,0 0-10 16,0 0-31-16,2-3-13 16,-1 0-1-16,2-3 3 15</inkml:trace>
  <inkml:trace contextRef="#ctx0" brushRef="#br0" timeOffset="-173273.6239">6776 9020 112 0,'0'8'44'0,"2"-4"-35"0,-2 0 16 0,0 2 6 0,0-2 5 15,1 2 5-15,1 4-7 16,-1-2-3-16,1 5-17 15,-1-1-2-15,2 2 1 0,-1 3-7 16,1-1-1-16,-2 4-5 16,2 1-1-16,-1 3-6 15,1 3-3-15,0-4-5 16,0-1-2-16,0-2-1 16,0 0-2-16,0-4 3 15,-2-2 2-15,1-3-4 16,-2-5-1-16,0 0 4 15,-2-5 5-15,1-2 4 16,-1-5 2-16,1 2 3 16,1-2 3-16,0-1 4 15,1-3 4-15,2 0 0 0,2 0 2 16,-1 1 0-16,2 1 1 16,0 1 2-16,2 2 2 15,1 1-7-15,0 4-1 16,1 0-2-16,3 4-1 15,-1 3-1-15,0-1 2 16,0 1-1-16,-3 2 0 16,0 1-3-16,-2-1 1 15,-1 2-2-15,-4-2-1 16,-2 2 5-16,-3-2 1 16,-2 2-9-16,-2-4-3 15,-4-1-13-15,-2 1-3 16,-1-4-8-16,2-3-4 15,1 0-19-15,2-4-33 16,2-2 22-16</inkml:trace>
  <inkml:trace contextRef="#ctx0" brushRef="#br0" timeOffset="-172734.542">6994 9145 104 0,'8'4'38'0,"-7"-2"-29"0,2 5 19 0,-1-3 9 16,-1 1 2-16,1 3 1 15,-1 2-8-15,1-1-3 16,-1 4-16-16,1 5-1 0,-1-2-1 16,1 0-11-16,1 0-2 15,0-3 1-15,0 0 0 16,1 1-6-16,1-4-3 15,1 0-1-15,0-4-1 16,1 0 2-16,1-5 1 16,-1 2-3-16,-1-6-3 15,0-1 9-15,-1 0 2 16,-2-4 4-16,0 0 0 16,-2-1 2-16,1-2 1 15,-2-1 5-15,0-1 3 16,0 2-4-16,0-1-2 15,0 4 4-15,0-1 2 16,0 2-2-16,0 2 2 0,-2 1 0 16,2 1 3-16,0 2-5 15,0 1-1-15,3 1-4 16,2 4-1-16,-1-1 1 16,2 6 0-16,0 0-2 15,2 2-2-15,-1 2 1 16,1-1 1-16,-1 0-6 15,2 1-1-15,0-4-7 16,2 2 0-16,-2-1-7 16,-2-4-1-16,-1 0-7 15,0-2-3-15,-1-4-12 16,-2-1-6-16,-3-1-23 16</inkml:trace>
  <inkml:trace contextRef="#ctx0" brushRef="#br0" timeOffset="-172473.463">7219 8914 160 0,'2'1'63'0,"-1"4"-49"0,-1 2 5 0,0-3 0 0,2 5-2 16,-2 5 1-16,1 3-7 15,1 8-2-15,-1 2-5 16,2 0-1-16,0 5 1 0,0-1-2 16,1 3-2-16,-1 0 1 15,1-1-1-15,1-1-20 16,-1-5-9-16,1-7-5 16,-2 0-2-16,0-7-24 15</inkml:trace>
  <inkml:trace contextRef="#ctx0" brushRef="#br0" timeOffset="-172088.4339">7189 9241 124 0,'3'0'49'0,"2"2"-38"0,-2 2 12 0,0-1 6 16,0 0-11-16,0-2 0 15,3-1-1-15,0 3-2 16,0-3-7-16,0 0 1 0,2 0 4 16,-1 0-5-16,1 0 0 15,1 0 0-15,0-3 2 16,0 3 1-16,0-1 3 16,1-2-7-16,1 3-4 15,-1 0-2-15,1 4 1 16,-2-1 1-16,-2 3 3 15,1 1-1-15,-1 2 0 16,-1 2-3-16,0-2 1 0,0 5-9 16,0-4-1-16,0 2-9 15,-1-1-5-15,-1-1-36 16,-2-4-12-16,-4-2-20 16</inkml:trace>
  <inkml:trace contextRef="#ctx0" brushRef="#br0" timeOffset="-171923.865">7308 9099 164 0,'2'0'63'0,"-1"5"-49"0,1 0 11 0,-2-1 2 16,1-2-15-16,1 2-7 15,-1-1-23-15,1 0-9 16,-1-2-43-16,2 2-18 15,2-3 35-15,2-3 19 16</inkml:trace>
  <inkml:trace contextRef="#ctx0" brushRef="#br0" timeOffset="-171429.741">7520 9138 124 0,'0'7'46'0,"0"-7"-35"0,-2 4 25 0,1-2 11 0,-1 2-10 16,1-4-3-16,-2 3-9 16,0 1-4-16,0-1-11 15,-2-1-4-15,-1 0-2 0,2 0-2 16,-1 2-2-16,1 2-2 16,-1 3 1-16,2-1-6 15,2 5-3-15,1 1 1 16,0 2 0-16,3 0 3 15,0 0 4-15,1-3-1 16,2 0 1-16,2-2 0 16,2 1-2-16,-1-5 3 15,0-1 2-15,2 1-2 16,-1-3-2-16,1-4 2 16,-2 0 0-16,0-1 1 15,-2-6 2-15,-1-2 8 16,-3-3 3-16,-1-3 0 0,-2-1 2 15,-3 0-2-15,-2 0 0 16,-1 1-7-16,-3 1-2 16,0 0 0-16,-1 4 0 15,-1 0-7-15,1 4 0 16,-1 2-12-16,1-2-3 16,-1 5-11-16,4-2-2 15,-1 1-10-15,2 2-1 16,3 0-35-1,2 0-20-15,1 0 49 16</inkml:trace>
  <inkml:trace contextRef="#ctx0" brushRef="#br0" timeOffset="-170854.9859">7666 9102 152 0,'0'7'57'0,"-2"-3"-44"0,2 2 12 0,0 0 4 16,0 0-8-16,2 1-2 16,-1 6-7-16,2 1 0 15,0 4-7-15,2 0-5 0,-1 2-3 16,1-2-12-16,-1-3-5 15,1 1 2-15,-1 0 0 16,1-3 6-16,-1-2 5 16,-1-4-3-16,-1-1 2 15,-2 0 2-15,0-6 3 16,-2-3 2-16,1-4 3 16,-1 1 3-16,1-4 4 15,-1 0 11-15,1 0 5 16,1-3-7-16,0 2-3 15,0-1-4-15,1 2-2 16,1 0-1-16,1 4 2 16,0-1-3-16,1 0 1 15,1 5-3-15,1-2 0 0,0 4-3 16,1 0 1-16,2 4 0 16,2-2 1-16,1 8-2 15,0 3 1-15,1 4-4 16,1 2 0-16,-2 1-6 15,-2-3-3-15,-1 2-8 16,-1-3-1-16,-2-1-12 16,0-2-5-16,0-1-25 15,-2-2-36 1,4-6 30-16</inkml:trace>
  <inkml:trace contextRef="#ctx0" brushRef="#br0" timeOffset="-117465.4659">3422 2904 88 0,'6'0'35'0,"-1"-1"-27"0,2 1 7 0,-2 0 0 0,1 0-6 16,1-2-1-16,2 1 0 16,0 0 2-16,0-1 1 15,2 0 3-15,-1 0-1 16,1 0 2-16,-1-1-8 15,4 0 2-15,-1 1 4 0,4-2-1 16,2 0 1-16,2 1-5 16,2 0-3-16,1 1-5 15,1-2 0-15,0 0-2 16,-1 1 0-16,0 0 4 16,0 2 1-16,-2 1-4 15,-1 1 1-15,0 1 0 16,-3-1 2-16,0 2-1 15,-1-1 2-15,-4 2-4 16,-1-1 0-16,2 0-4 0,-5-1 1 16,-2 0-5-16,-1-2 1 15,-1 0-7-15,-2-2-3 16,0 2-12-16,-3-2-50 31</inkml:trace>
  <inkml:trace contextRef="#ctx0" brushRef="#br0" timeOffset="-117034.622">3897 2780 152 0,'-3'-3'57'0,"3"2"-44"0,0-1-4 16,1 2-2-16,1 0-8 15,-1 0 0-15,1 0-1 16,1 0 0-16,1 0 2 16,2 0-3-16,0 0 0 0,3 0 2 15,-1 0 0-15,1 0-4 16,0 3 1-16,0 0 8 16,0 1 7-16,0 1 4 15,0 1 3-15,-2 0-6 16,1 2 1-16,-2 0-8 0,0 0-1 15,-2 2-2-15,-1-1 1 16,0 2-4-16,0-1 0 16,-1 0 1-16,-2-1 2 15,0 0-1-15,0 1 2 16,-2-1-2-16,1-1-1 16,-1 0 1-16,1-1 1 15,-2-1-6-15,0 0 1 16,1-2-43-1,1-2-57-15,5 0 17 16</inkml:trace>
  <inkml:trace contextRef="#ctx0" brushRef="#br0" timeOffset="-71652.678">7631 1164 96 0,'-7'-2'35'0,"4"-2"-27"0,-3 1 7 0,3 3 2 0,0-3-5 16,-2-1-2-16,-1 2-3 15,-2-1 0-15,1 0-4 16,-2 2-2-16,0-2-3 16,-2 2 1-16,1 1 1 15,-2 1-3-15,0 3 2 0,0 2 1 16,-2 3 0-16,1 2-3 15,-2 5 0-15,0 1 2 16,0 3 2-16,1 0-2 16,2 1 0-16,0-1-1 15,3-2 0-15,2 0 2 16,1 3 0-16,3 1 0 16,1 0 0-16,4 0-3 15,2 4 2-15,4-5 3 16,1 2 1-16,1-3-4 0,2-2-1 15,0-2 3-15,2-1 1 16,-1-2 0-16,2-2 1 16,0-3-2-16,3-1-1 15,0-3 3-15,0-1 2 16,2-3 2-16,-1-2 1 16,1 0 0-16,0-5 0 15,-2 0 2-15,-2-5 1 16,-1-1-1-16,0-2-1 15,-1-1-5-15,-2-1-1 16,-2-2 3-16,-1-1 3 16,-1-1 0-16,-4 2 0 15,-1-1-1-15,-3 1 0 16,-3-3-4-16,-3-3-1 0,-3-5-3 16,-3 2-1-16,-4 1 3 15,-2 6 1-15,-2 3-10 16,-1 8-3-16,-1 4-15 15,1 9-6-15,-1 4-20 16,3 5-40 0,2 9 18-16</inkml:trace>
  <inkml:trace contextRef="#ctx0" brushRef="#br0" timeOffset="-69176.338">7655 1796 76 0,'-3'-3'30'0,"0"3"-24"0,-1 0 13 0,1 0 2 16,0 0-5-16,-3-1 1 15,0 1-6-15,-3-2-1 0,-2 1-6 16,-1 0-3-16,0-1 0 16,0 1-1-16,0 1 0 15,-2 1-3-15,2 1 2 0,2 0-1 16,-1 2 0-16,1 3 0 15,-2 1 0-15,0 7 0 16,1 0-2-16,1 5 0 16,-2 2 3-16,0 4 0 15,1-1 3-15,-1 3-1 16,0 3-1-16,2 3 1 16,-1 5 1-16,2-1-3 15,0-2-2-15,2 1 2 16,1 4 0-16,0 3 1 15,1 0 0-15,2-2-3 16,0 1 2-16,0 3 1 16,2 1 2-16,-1 1-1 0,1-4 2 15,1 2-7-15,0 2 1 16,0-3 3-16,0 0 2 16,1-6-3-16,1-1 1 15,1-2 0-15,0 1 0 16,1-1 0-16,1-1 0 15,1-3 0-15,0-3 2 16,0-2-1-16,0 0-1 16,0-1 1-16,0 2-1 15,0 2 0-15,0 0 2 16,-2-2-3-16,1 0 0 0,-2-1 1 16,0-1 2-1,-2 0-3-15,-1 2 0 16,0 2 1-16,-1-2 0 0,-1 1 4 15,-1-1 5-15,0-3-3 16,-1 1-1-16,1-2-2 16,0 0-3-16,0 0 1 15,1-1-1-15,1-2 2 16,1-1 1-16,1-1-1 16,1-2-2-16,-1-1 1 15,2 0-1-15,0-1 0 16,0-2 0-16,0-1 4 15,0 0 2-15,0-1-2 16,2-2-1-16,-1 1 1 16,1-2 2-16,-1-2-5 15,2 1-1-15,0-2 4 0,0 1 2 16,2-2-5-16,-1-2 0 16,1 1-1-16,-1-2 2 15,1-1-1-15,-1-1 2 16,2 0 0-16,3-3 3 15,-1 0-5-15,-2-2-1 16,0 1 0-16,0 0 0 16,0-2 0-16,0 2 2 15,0-1-1-15,0 0-1 16,0-1 1-16,0-1 1 16,-1-1-3-16,-1-2-2 15,1-1 6-15,-1-2 3 16,1-2-3-16,-1-1 0 0,2-2-3 15,0-1-3-15,-1 2 2 16,1-2 0-16,-2 0-4 16,-1-2 1-16,2 0 2 15,-2-1 3-15,0-1 0 16,0-2-1-16,0 1 1 16,0 1-1-16,-2 1 0 15,1-1 0-15,-1 0 2 16,1-1 1-16,-2-2-4 15,0-1-1-15,0-1 3 16,0 1 1-16,0 1-3 16,0 0-1-16,-2 2 3 0,1 0 1 15,-2 1 0 1,0-2-2-16,0 1 1 0,0 0 1 16,0 0 1-16,-2 3 1 15,1 0 0-15,-1 1 2 16,-1 0-3-16,0-1 0 15,0 0-1-15,2-2 1 16,-1-2-2-16,1 0-1 16,-1 0 1-16,1 2-1 15,-1-1 0-15,1 1 0 16,-1 0 0-16,1 1 0 16,-1-1 2-16,1 0 1 15,-1-1-1-15,1-1 1 16,1 2-2-16,-2 3-1 15,2-5 1-15,0 2 1 0,0 0-3 16,0-1 0-16,0-3-1 16,2 0 0-16,-2 0 2 15,1 3 2-15,-1-1-1 16,0-1-1-16,-1 2 3 16,-1 0 0-16,1-2 1 15,1-2 2-15,0-1-5 16,0 4-1-16,0-1 0 15,0 1 2-15,-2 0-1 16,2 0 2-16,-1 1-4 16,-1 0 0-16,1 1 1 15,-1 0 2-15,1 2-1 16,-1 4-1-16,-1 0 1 0,0 4 1 16,0 0-6-16,2 1-1 15,-2 1-12-15,0 4-3 16,0 2-15-16,1 1-2 15,1 6-41 1</inkml:trace>
  <inkml:trace contextRef="#ctx0" brushRef="#br0" timeOffset="-68017.4929">7584 3884 96 0,'-4'-1'35'0,"1"1"-27"0,-2-2 13 16,4 2 4-16,-2 0-2 15,-2 0 0-15,-1 0-6 16,-1 0 0-16,-2 0-10 15,0 0 0-15,-2 2 0 0,-1 0-1 16,-3 1-1-16,0 1-3 16,-3 3 1-16,0-1-4 15,-1 4 0-15,1 0-1 0,0 4-2 16,1 2 3-16,2 1 0 16,2 2 1-1,1 2 0-15,1 2-3 0,2 4 0 16,3 1 2-16,2 2 0 15,1 2 1-15,1 0 0 16,1 3-3-16,2 4 0 16,2 2-1-16,2-1 3 15,1-1 0-15,1-2 1 16,4 2-3-16,1 0 2 16,3-3 1-16,0-1 2 15,1-5-1-15,2-4-1 16,-1-6 1-16,-1-4-1 15,1-4 2-15,1-4 3 0,3-6 2 16,4-2 1-16,1-5-2 16,-1-4-1-16,1-6 1 15,-3-5 1-15,-2-3-1 16,0-2 1-16,-3 1 0 16,0-5 3-16,-2-5-5 15,-1-3-3-15,2-10 3 16,-4 6 1-16,-4-1 2 15,-1 2 2-15,-4-1 1 16,-4-2 1-16,-1 3 0 16,-5 1 2-16,-2 3-1 15,-2 3 0-15,-2 0-7 16,-2-1-2-16,-1 3 0 16,-3 3 0-16,-1 6-5 0,-2 3-1 15,-3 7-8-15,-2 7-2 16,0 5-6-16,2 6-2 15,2 8-11-15,1 6-3 16,-2 4-26-16,4 5-9 16,1 6-10-1</inkml:trace>
  <inkml:trace contextRef="#ctx0" brushRef="#br0" timeOffset="-62225.786">8379 1260 96 0,'-1'-13'38'0,"1"6"-29"0,-2-2 8 15,1 5 4-15,-1-3-10 0,-1-2-3 16,-3 0-3-16,-1-2 1 16,-4 2-1-16,-2-1 0 15,-2 2-3-15,-3 2-2 0,-4 0 3 16,3 4-4-16,-2 2 0 15,-2 2 1-15,-1 5 0 16,-1 5-5-16,-2 7 1 16,1 2 2-16,2 6 1 15,2-5-2-15,2 5 0 16,4-2 2-16,2 6 0 16,5 1-2-16,3 3 2 15,3-2-1-15,5-1 0 16,2 2 0-16,5 2-2 15,5 3 3-15,1-7 2 16,4-2 0-16,1 0-1 0,-1-8 1 16,1-2 1-16,1-6 3 15,1-4 4-15,2-2 2 16,-1-4 3-16,1-5 4 16,-2-4 3-16,-1-6-5 15,1-5 1-15,-4-4-6 16,-3-3-1-16,-2 1 0 15,-2-1 1-15,-1-9-3 16,-1 1-3-16,-3-1 0 16,-1 1-1-16,-2 2-2 15,-2 4 1-15,-1 1-2 16,-1 4 2-16,-2-3-2 16,-2 3 2-16,-2-3-2 0,-4 3-1 15,-2-1-2-15,-5 2 1 16,-3 3 1-16,-5 3 0 15,2 3-5-15,-2 10-1 16,2 4-6-16,-1 8-3 16,-4 6-16-16,1 3-5 15,-1 7-21 1,2 11-37-16,5 5 24 16</inkml:trace>
  <inkml:trace contextRef="#ctx0" brushRef="#br0" timeOffset="-61062.601">8394 3911 48 0,'0'-7'19'0,"0"6"-15"0,-1-1 17 16,1 1 6-16,0 0 3 15,-2-2 2-15,1-1-9 16,-2 0-1-16,-2 0-4 16,-1-1-2-16,-1-1-8 15,-4 0-3-15,1 0-1 0,-2 0 2 16,-2 0 3-16,-1 1-6 16,-2 1-2-16,2 1-3 15,0 2 0-15,0 2 4 0,0 3 1 16,0 3-4-16,0 4 1 15,-1 5-2-15,-2 5-2 16,0 3 0-16,0 3 3 16,0 1 2-16,0 5 2 15,1 6-4-15,2 2-1 16,3 2-2-16,2-2 3 16,1 3 0-16,1 2 1 15,2 1 2-15,3-5 3 16,2 1-7-16,2-3 0 15,4-1 0-15,2-2 1 16,2-3-2-16,3-4 2 16,3-2 1-16,2-4 0 0,-1-4 0 15,1-2 2-15,-1-5-1 16,2-1-1-16,0-4 3 16,2-3 0-16,1-2-1 15,0-3 1-15,1-3 0 16,1-3 3-16,-1-5 1 15,0-2 1-15,-3-5-4 16,-1-3-3-16,0-3 4 16,-1-1 1-16,-1-1 0 15,-1 0-1-15,-1-5-3 16,-1-4-2-16,-2-2 1 16,-2 2-1-16,-3 0 6 15,-3-5 4-15,-3-2-3 0,-2-1-2 16,-1 1-2-16,-1 5-3 15,-4 0 1-15,1 3 1 16,-2 1 1-16,0 1 1 16,0 0-2-16,-3 2 1 15,-2 4-4-15,-2 2-2 16,-2 1-7-16,0 4-2 16,-2 5-17-16,2 6-9 15,-2 9-38 1,2 14-31-16,3 13 41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22:05.73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4657 710 48 0,'-2'2'19'0,"4"-2"-15"0,-1 2 15 0,1-2 4 16,1 0-3-16,1 0 1 15,2 3-8-15,2-3 0 16,-1 0-6-16,2 0 1 15,2 0-1-15,1-3 1 16,3 3-4-16,0-2-3 16,0 0 2-16,2 2 0 15,-2 0-1-15,-2 0-4 0,-1 0 1 0,-1 2-4 16,-4 0 1-16,-1 1-36 16,-3 1-33-1,-4-1 18-15</inkml:trace>
  <inkml:trace contextRef="#ctx0" brushRef="#br0" timeOffset="218.75">4688 822 84 0,'-3'3'33'0,"3"-2"-26"0,3 2 16 15,-3-3 5-15,3 0-11 0,2 0-4 16,1 0-4-16,1 0-1 15,4 0-4-15,2 0-1 16,1 1-1-16,1-1-2 0,2 0 3 16,1 2-2-16,-2-1-1 15,1 2-8-15,-2-3-5 16,-2 0-37 0,1 0-29-16,-2-7 31 15</inkml:trace>
  <inkml:trace contextRef="#ctx0" brushRef="#br0" timeOffset="530.66">5163 542 96 0,'2'-3'38'0,"-1"6"-29"0,-1-3 10 16,0 0 3-16,2 0-4 16,-1 4 0-16,1-1-6 15,-1 3-2-15,1 2-2 16,-1 4 0-16,-1-1-4 16,0 5-1-16,0-2 3 0,-1 2-1 15,1 0 2-15,0-2-4 16,0 1-2-16,0 0-7 15,0-2-4-15,0-1-27 16,-2-4-51-16,1 0 7 16</inkml:trace>
  <inkml:trace contextRef="#ctx0" brushRef="#br0" timeOffset="868.731">5001 859 80 0,'0'1'30'0,"3"2"-24"0,1-1 15 0,-1-2 3 0,2 2-6 16,2-1 0-16,4 0-5 15,2-1 2-15,4 3 1 16,2-3-1-16,2 0-7 15,2 0 4-15,1 0 3 0,2-3-5 16,2 3-3-16,2 0-4 16,-1 0 0-16,-2 0-2 15,-2 0-1-15,-2 0 1 16,-5 0 1-16,-5 0-10 16,-2 0-4-16,-4 3-32 15,-4-3-55 1,-6 0 12-16</inkml:trace>
  <inkml:trace contextRef="#ctx0" brushRef="#br0" timeOffset="1238.489">5077 973 96 0,'-3'11'38'0,"3"-3"-29"0,-1 7 12 0,1-7 4 0,0 4-7 15,0-2 0-15,0 6-5 16,0 0 2-16,0 2-8 15,-2 1 7-15,1 3 5 0,-1 2-6 16,-1-1 0-16,0 0-7 16,0-2-4-16,0-1-1 15,0-3 1-15,2-2-8 16,-1-3-1-16,1-1-23 16,-1-5-8-16,2-2-24 15,0-5-27 1,2-6 33-16</inkml:trace>
  <inkml:trace contextRef="#ctx0" brushRef="#br0" timeOffset="1935.483">5234 1009 124 0,'-2'-1'49'0,"1"0"-38"0,-2 2 12 0,1 0 6 16,-1 3-11-16,-1-1-2 16,-2 4-5-16,0 1-2 15,-2 1-5-15,1 2-1 0,-1 1 3 16,2-2-1-16,2 1 0 16,1-1-3-16,1-1-2 15,2 0 1-15,3-1 1 0,2-2 1 16,1 0 1-16,3-4 0 15,3 0 2-15,3 1-3 16,1-3 0 0,1 1-1-16,-1 2-2 0,1 0 1 15,-2 3 1-15,-2 0-3 16,-1 4-2-16,-1 1 2 16,-4 5 0-16,-1 0 1 15,-1-1 2-15,-4 3 1 16,-2-2 1-16,-4-2 2 15,-1-5 1-15,-4-1-3 16,-4-3-1-16,-1-1-1 0,-3-4-2 16,0-4 1-1,2-2 1-15,1-4-1 0,1-2-1 16,4 0-2-16,2 0-1 16,4-1-3-16,1 1 1 15,3 0 1-15,3 1 2 16,1-1 1-16,4 0 1 15,1 2-3-15,1-4 2 16,2 2 3-16,0 2 1 16,-1-6-1-16,-2 4 1 15,-2-1 2-15,-1 1 2 16,-1 2 1-16,-4-2 2 16,-1 2-1-16,-3 2 2 15,-1 2-6-15,-2-1-1 16,-2 3-9-16,-2 3-2 0,-1 2-18 15,1 3-9-15,-1-1-33 16,2 1-50 0,3-3 25-16</inkml:trace>
  <inkml:trace contextRef="#ctx0" brushRef="#br0" timeOffset="27435.877">3443 2693 92 0,'18'-1'35'0,"-4"1"-27"0,1 0 5 0,-6 0 1 16,1 0-10-16,1-2-2 15,1 1-2-15,-2 0 2 16,-1-1-1-16,0 2 2 16,-1 0-9-16,-2 2-1 15,-3-1-38-15,0-1-18 16</inkml:trace>
  <inkml:trace contextRef="#ctx0" brushRef="#br0" timeOffset="27645.615">3428 2770 124 0,'2'0'49'0,"1"0"-38"0,1-1 8 16,-4 1 1-16,6 0-10 16,3 0-1-16,2 0-3 15,1 0 1-15,1 1-4 16,1 1-2-16,-5-1 2 0,-2-1-11 15,7-1-4-15,-5-1-58 16</inkml:trace>
  <inkml:trace contextRef="#ctx0" brushRef="#br0" timeOffset="27961.86">4042 2389 116 0,'-1'2'46'0,"-1"2"-35"0,-1 2 12 0,2-2 5 15,-1 2-14-15,1 2-5 16,-2 2 1-16,0 0 3 15,0 2-7-15,0 2-3 0,0 0-2 16,0 4 1-16,1 2 1 16,1-2-4-16,-1 1 1 15,1-1-2-15,-1-2 0 0,2-3-38 16,0-4-53 0,0-1 11-16</inkml:trace>
  <inkml:trace contextRef="#ctx0" brushRef="#br0" timeOffset="28268.711">3844 2744 108 0,'-7'5'44'0,"5"-2"-35"0,2-1 16 0,0-2 4 15,0 0-12-15,3 2-2 16,2-2-3-16,2 0 2 15,5-2-7-15,3 0-2 0,3-1 1 16,3 0-3-16,3 1 0 16,-1-2 1-16,-2-2 2 15,1 2-1-15,-1 2 0 16,2-1-3-16,-2 2 1 16,-1-1-26-16,-1 2-12 15,-1 0-29 1,-6 2-29-16,-3-1 31 15</inkml:trace>
  <inkml:trace contextRef="#ctx0" brushRef="#br0" timeOffset="28400.276">3981 2908 116 0,'-12'3'44'0,"10"-2"-35"0,-1 0 14 15,3-1 2-15</inkml:trace>
  <inkml:trace contextRef="#ctx0" brushRef="#br0" timeOffset="28836.112">3967 2913 257 0,'5'-1'25'0,"2"0"-12"15,2-2-11-15,0 0-3 0,2-1 1 16,-1 2 2-16,1-1-1 16,-1 2 2-16,-1 1-2 0,1 1-1 15,-3 2 1-15,-2-1 1 16,-1 1 1-16,-2 4 3 15,-1-2-3-15,-4 6-2 16,2-3 2-16,-4 4 2 16,1-2-2-16,-2 2 0 15,-1-2-1-15,1-2 1 16,0 1-2-16,0-1 2 16,2-1-2-16,1-2-1 15,1 0 1-15,2 1-1 16,0-1-5-16,2 1 1 15,1-1 2-15,1 0 1 16,1 1 3-16,-1-1 1 16,2 2-1-16,-1-1-2 15,0 1 1-15,-1 1-1 0,-1 0 6 16,0 0 4-16,-3 0 6 16,-1 0 4-16,-2 0-1 15,-3 0 0-15,-2-1-6 16,0-1 0-16,-2 0-6 15,-1-4 1-15,2 1-3 16,-6-3 0-16,-6 0-14 16,2-1-7-16,2-1-24 15,7 2-12-15,-1 0-61 16</inkml:trace>
  <inkml:trace contextRef="#ctx0" brushRef="#br0" timeOffset="41144.636">3448 4783 88 0,'-5'0'33'0,"2"-2"-26"0,0 1 16 0,3 1 7 0,0-1-10 16,2-1-1-16,-1 1-11 15,2 0-3-15,3-1-3 16,2 1 1-16,2 0 2 0,4-1-4 16,2 2-1-16,1-1 2 15,1 0 1-15,-2-1-1 16,1 0 1-16,-1-1 2 16,1 0 2-16,-2 1-6 15,-2 0 0-15,-2 1-28 16,-4 1-11-16,-2 0-28 15</inkml:trace>
  <inkml:trace contextRef="#ctx0" brushRef="#br0" timeOffset="41353.7239">3514 4851 96 0,'-3'5'35'0,"4"-2"-27"0,1-2 5 0,2 0 1 15,2 1 1-15,3 0 0 16,0 1-1-16,2 0-1 16,1-2-3-16,3 0 1 15,1-1-6-15,2 0-3 0,0-1 1 16,2 0 0-16,-2-2 1 16,0 0-38-16,-1 1-51 15,-2-4 6-15</inkml:trace>
  <inkml:trace contextRef="#ctx0" brushRef="#br0" timeOffset="41744.634">4067 4491 140 0,'-3'2'55'0,"3"1"-43"0,-5 2 12 0,4-2 2 15,-1 2-3-15,-1 4-2 16,1 5-7-16,1 4-1 15,-1 5-8-15,2 4-3 0,0-1-1 16,0 1-1-16,0 1 2 16,0 3 1-16,0 1 1 15,2 0-2-15,-1-1-2 16,1-2 1-16,-1-5 1 16,3-4-19-16,-1-4-6 0,0-4-34 15</inkml:trace>
  <inkml:trace contextRef="#ctx0" brushRef="#br0" timeOffset="42061.487">4257 4737 92 0,'0'7'35'0,"2"-3"-27"0,-2 1 18 0,1-2 7 16,1 0-8-16,1-1-3 15,1 1 1-15,1 0 0 16,2-2-12-16,2 0 4 0,3-1 3 16,3 0-2-16,3-1 3 15,0 0-6-15,0 1-3 16,0-2-8-16,0 1-1 15,-1 1-3-15,-3-1 0 16,-2-1-36-16,-2 1-16 16,1 0-42-1</inkml:trace>
  <inkml:trace contextRef="#ctx0" brushRef="#br0" timeOffset="42645.632">4773 4633 88 0,'0'1'33'0,"0"-1"-26"0,1 7 9 0,1-4 5 15,-1 6-8-15,2 4-2 16,-1 2 0-16,1 2 0 15,-2 5 1-15,1 2 0 16,-1 1 0-16,-1 1-6 16,0 0-6-16,0-2-1 0,0-1 3 15,0-3 1-15,0-1 1 16,0-5 2-16,-1-2-10 16,-1-2-4-16,1-5-40 15,-1-4-41 1,1-5 22-16</inkml:trace>
  <inkml:trace contextRef="#ctx0" brushRef="#br0" timeOffset="43049.714">4705 4638 80 0,'0'-5'33'0,"1"0"-26"0,2 1 14 0,0 2 6 15,2 0-6-15,1-2 0 16,0-2-1-16,3 1 0 16,1 0-5-16,4-1-1 15,1 0-8-15,2 0-2 0,1 4 0 0,0 0 2 16,0 2 1-16,-2 2-3 15,-1 2-3-15,-1 2 0 16,-4 1 1-16,-2 2 3 16,-2 3 2-16,-3 3-1 15,-3 1-1-15,-3 0 3 16,-3 0 3-16,-3-1-6 16,-2-1-1-16,-2 0 0 15,-1-2 2-15,-1-3-5 16,0-2-3-16,0-3-30 15,3-3-14-15,2-2-47 16</inkml:trace>
  <inkml:trace contextRef="#ctx0" brushRef="#br0" timeOffset="48666.005">5136 4521 80 0,'0'1'30'0,"-3"1"-24"0,0-1 13 0,3 0 2 16,-1 2-7-16,-1 0-1 16,-1 1-3-16,0 0 1 15,-2 1-2-15,1 0 2 16,-1 2-4-16,1 1 1 16,-1 3-5-16,1 3 0 0,-1 1 3 15,1 0-5-15,-1 2-3 16,2-1 5-16,0 1 3 15,0 3-3-15,0 3-2 16,2 3 2-16,1 0 0 16,0 0 1-16,3-4 0 15,1 1-2-15,2-3-2 16,2-3 3-16,1-1 0 16,1-1 1-16,3-3 0 15,-3 0-5-15,-1-1 1 0,-1-3-13 16,-2 0-7-1,0-3-18-15,-2-1-46 16,1-3 8-16</inkml:trace>
  <inkml:trace contextRef="#ctx0" brushRef="#br0" timeOffset="49185.007">5217 4614 108 0,'0'-1'41'0,"0"1"-32"0,2 3 11 16,-2-3 2-16,1 2-6 16,1 1 1-16,1 1-8 15,0 3-3-15,3 2-3 16,0 2 0-16,3 2 0 0,0 2-4 16,0 1 1-16,0 1 0 15,0 3 2-15,0-1-1 16,-2 0 2-16,1-2 0 15,-1-2 3-15,-1-3-25 16,0-3-10-16,-1-5-40 16</inkml:trace>
  <inkml:trace contextRef="#ctx0" brushRef="#br0" timeOffset="49449.0919">5424 4636 144 0,'-1'0'55'0,"-1"1"-43"0,1 2 10 0,1-1 3 15,-2 2-8-15,1 2-2 16,-1 0-11-16,1 4-4 16,-1 2-1-16,1 1 2 0,-2 6 2 15,0 6-1-15,0 5-2 16,0 2 1-16,0 1 1 15,0 0 1-15,-2 3 1 16,1 0-2-16,-1-2 1 16,-1-3-2-16,2-5-1 0,-1-4-24 15,1-5-9-15</inkml:trace>
  <inkml:trace contextRef="#ctx0" brushRef="#br0" timeOffset="49686.187">5533 4803 116 0,'4'-3'46'0,"1"3"-35"0,2 1 9 0,-2 1 3 16,1 0-5-16,3 1 0 15,1 1-4-15,1 0-1 16,-1 1-7-16,2-1-2 0,-1 0 2 15,-2-1-3-15,0 1 0 16,0-1-1-16,-2-1 1 16,-1 1-29-16,0 0-9 15,-3-2-43 1</inkml:trace>
  <inkml:trace contextRef="#ctx0" brushRef="#br0" timeOffset="49918.155">5585 4915 116 0,'-3'6'46'0,"3"-3"-35"0,2 4 9 15,1-3 3-15,0 0-9 16,1 0-1-16,2 0-3 16,2 0-1-16,1 0-5 15,0-2-1-15,1 0 1 0,2-2-11 16,2-2-3-16,1-2-22 15,0-2-48 1,0-4 0-16</inkml:trace>
  <inkml:trace contextRef="#ctx0" brushRef="#br0" timeOffset="50333.6049">5923 4721 160 0,'-9'-7'60'0,"3"3"-47"0,0 0 8 0,3 3 2 15,0 1-10-15,-1 0 0 16,-1 3-12-16,1-1-3 16,-1 2 1-16,1 2 0 0,1 2 1 15,1 1-3-15,2 2 2 16,2 1 1-16,1 1 0 15,1 1-3-15,2 2 2 16,2-3 5-16,1 3 2 0,3-3-5 16,-2 1 0-1,-1-4 3-15,-1 2 2 0,-1-1-2 16,-1-2-1-16,-3 1 1 16,-1-2 2-16,-4 0 1 15,-2-2 1-15,-4 1 0 16,-2-2 0-16,-2-1-4 15,-2 0-1-15,1-2-14 16,-2-2-8-16,0-3-6 16,1-2-2-16,4-3-16 15,1-2-49 1,3-4 7-16</inkml:trace>
  <inkml:trace contextRef="#ctx0" brushRef="#br0" timeOffset="50526.04">5880 4714 144 0,'3'-2'55'0,"0"2"-43"0,1-2 8 0,-1 2 2 15,3 0-4-15,3-1-1 16,3 1-3-16,2-1-1 16,1-1-7-16,1 1-4 0,1 0 1 15,-1-1 0-15,1 1 1 16,-2-3-11-16,-2 1-5 15,1-1-41 1,-2 0-52-16,0-4 17 0</inkml:trace>
  <inkml:trace contextRef="#ctx0" brushRef="#br0" timeOffset="50834.6049">6136 4525 148 0,'-1'0'57'0,"2"3"-44"0,1-1 14 16,-1 1 5-16,1 1-7 15,-1 1-2-15,2 5-7 16,2 3-2-16,1 4-8 0,1 3-2 16,1 2 0-16,1 0-2 0,-1 6-2 15,-1 6 1-15,-1 3 1 16,-1 2 1-16,-2 0 1 15,-2-2-13-15,1-1-7 16,1-3-18-16,0-3-8 16,-2-6-29-1,-1-5-28-15,-1-10 36 16</inkml:trace>
  <inkml:trace contextRef="#ctx0" brushRef="#br0" timeOffset="51111.1609">6392 4807 140 0,'0'0'55'0,"1"0"-43"0,2 2 12 16,0 0 2-16,2 0-1 15,2 1 0-15,2 0-8 16,2 1-2-16,1-2-9 16,1 1-2-16,1 0 0 0,1-1-2 15,-2 0 1-15,1-2-4 16,-1-2 0-16,1 0-28 16,0-1-13-16,-1-1-25 15,1-3-32-15,-1 1 31 16</inkml:trace>
  <inkml:trace contextRef="#ctx0" brushRef="#br0" timeOffset="51437.2409">6739 4652 124 0,'0'-2'46'0,"3"4"-35"0,-2 2 12 0,-1-2 2 0,2 5 4 15,-2 1 2-15,0 3-8 16,0 1-1-16,1 4-13 16,-1 4-1-16,2 4-1 0,-1 3-1 15,1 1-1-15,-1 1-3 16,-1-2 1-16,0-3-7 15,0-2 1-15,-1-2-19 16,-1-2-6-16,1-6-31 16,-2-6-48-1,-2-4 21-15</inkml:trace>
  <inkml:trace contextRef="#ctx0" brushRef="#br0" timeOffset="51787.151">6662 4625 160 0,'0'-5'63'0,"3"2"-49"0,5-1 5 0,-4 3 0 16,2-2 0-16,2 0 3 16,1 1-6-16,4 0 1 15,1 1-10-15,-1 1-2 0,1 3 1 16,-2 1-1-16,0 1 0 15,0 2-1-15,-2 2 0 16,-2 2 2-16,-2 1 3 16,-2 1-2-16,-2 0 1 15,-4 2-5-15,-1 1-2 16,-1-1 0-16,-2-2-1 0,-2-2-5 16,-1-3 1-16,-1-3-18 15,-1-2-8-15,1-4-15 16,1-2-5-16,3-2-30 15,4-1-19 1,4 0 49-16</inkml:trace>
  <inkml:trace contextRef="#ctx0" brushRef="#br0" timeOffset="52102.6969">7077 4509 116 0,'-3'-7'46'0,"1"6"-35"0,-2-2 23 0,2 3 7 15,-1 2-8-15,-1 0-2 16,-2 2-12-16,0 3-4 16,-2 4-8-16,1 5 2 0,-4 5 3 15,2 4-2-15,-1 5 2 16,-1-1-7-16,2 4-1 15,3 5-2-15,2 1 1 16,2-1-4-16,4 0 0 16,2-5 3-16,2-2 1 15,2-3-12-15,1-6-7 16,1-3-11-16,4-6-4 16,1-4-14-16,1-8-6 0,-1-5-26 15</inkml:trace>
  <inkml:trace contextRef="#ctx0" brushRef="#br0" timeOffset="52657.962">7185 4592 196 0,'-8'2'74'0,"7"1"-58"0,-2 4 9 0,3-2 2 16,-2 3-7-16,-1 3 0 15,0 2-11-15,2 2-5 16,1 2-3-16,0 3-4 0,3 3 2 16,1 1-1-16,2-1 0 15,2-3 4-15,1-3 3 16,0-4-2-16,1-2 0 16,1-7 1-16,-1-5 0 15,3-10 0-15,-1-2 0 16,1-6-2-16,-1 0 1 15,-1-1 0-15,-2 0 3 16,-2 0-5-16,-1 1-1 16,-1 2 4-16,-2 2 2 15,0 5 4-15,-2 2 1 16,1 4-5-16,-2 4-2 0,1 4-4 16,1 5-3-16,-1 3 2 15,2 4 2-15,0 7 0 16,0 9 2-16,0 7-2 15,-1 3-1-15,-1 10 3 16,-2 3 0-16,-2-2-1 16,-3-3 1-16,-3-1 0 15,-3-2 1-15,0-6 0 16,-2-6 0-16,1-7 2 16,-4-6 1-16,-2-8-1 15,-4-7 1-15,-1-8-15 16,-2-7-7-16,2-6-17 15,5-2-5-15,2-4-15 16,5-4-6-16,8-3-45 16</inkml:trace>
  <inkml:trace contextRef="#ctx0" brushRef="#br0" timeOffset="52959.676">7497 4780 148 0,'-3'1'55'0,"3"-1"-43"0,0 2 19 0,0-2 7 0,3 1-6 15,2-1 1-15,-1 0-9 16,2 0-3-16,2 0-12 15,1 0-3-15,3 0 0 0,0 0-3 16,0 0 0-16,0 0-6 16,-2 1 0-16,1-1-21 15,-2 0-7-15,-1-1-30 16,-1 0-14-16,-2-2-7 16</inkml:trace>
  <inkml:trace contextRef="#ctx0" brushRef="#br0" timeOffset="53153.7529">7530 4856 148 0,'-3'8'57'0,"5"-5"-44"0,2-2 14 0,-1 0 3 16,2 1-6-16,1-1-2 16,3-1-12-16,1 0-4 15,2 0-4-15,2 0-4 0,0-3 1 16,1-1-21-16,0-2-8 15,0-2-40 1,1-4-33-16,1-2 39 16</inkml:trace>
  <inkml:trace contextRef="#ctx0" brushRef="#br0" timeOffset="53619.899">7904 4498 180 0,'-7'0'68'0,"2"3"-52"0,1 2 10 15,1-1 1-15,-2 4-7 16,-2 6-1-16,-2 4-7 16,-2 5-2-16,1 4-6 15,1-2-1-15,1 2 3 0,4 1-5 16,2 4-3-16,2 0 1 0,5-1 0 15,1-3 3 1,1-3 1-16,2-5-1 0,3-3-2 16,2-2-6-16,-1-4-1 15,1-3 5-15,-2-6 3 16,-2-4 1-16,-1-4 1 16,-1-3 0-16,-2-3 1 15,-3 0-5-15,-1 0 1 16,-4 0 6-16,-1 3 4 15,-2-1-3-15,-4 5-2 16,-1 1-2-16,-4 3 0 16,-1 3-2-16,0 5 2 15,2 4-4-15,1 1-2 16,1 0-7-16,4 2-2 16,4 1-15-16,3-2-8 15,4 1-23-15,4-2-11 0,2-4-7 16</inkml:trace>
  <inkml:trace contextRef="#ctx0" brushRef="#br0" timeOffset="53970.146">8052 4459 164 0,'-3'4'63'0,"4"0"-49"0,-1 2 16 0,2-2 3 15,-1 1-7-15,1 2-3 16,2 2-9-16,2 5-1 16,2 3-8-16,1 3 4 0,0 1 1 15,1 3-3-15,1 2 1 16,-2-1-1-16,0 3 1 15,-3 3-7-15,0 2 0 16,-3 2-1-16,-2 0 0 16,-2-1-18-16,-4-2-5 15,-2 0-7-15,-4-2 1 16,-2-6-22-16,-4-4-9 16,-2-5-17-1</inkml:trace>
  <inkml:trace contextRef="#ctx0" brushRef="#br0" timeOffset="77533.9929">8319 4799 108 0,'2'2'44'0,"1"-2"-35"0,1 0 14 16,1 0 2-16,-1-1-7 15,4 0-3-15,1-1-6 16,0 0-1-16,1-1-5 16,2-1-2-16,0 0 2 0,2 0-2 15,1 0 2-15,-2 1-2 16,-1 2-1-16,-1 0-17 15,-2-1-9-15,-3 2-30 16,-5 0-28 0,-1 0 33-16</inkml:trace>
  <inkml:trace contextRef="#ctx0" brushRef="#br0" timeOffset="77720.7099">8372 4848 108 0,'-6'8'44'0,"6"-8"-35"0,1 3 14 0,1-2 2 15,1-1-7-15,1 0 0 16,2 0-9-16,0-1-1 16,2-1-4-16,1 1-3 0,3 0 0 15,0-1-10-15,1 1-2 16,1 0-60 0</inkml:trace>
  <inkml:trace contextRef="#ctx0" brushRef="#br0" timeOffset="78005.709">8768 4622 144 0,'-1'-9'55'0,"-1"6"-43"0,1 1 12 15,1 2 2-15,-2 1-14 16,1 3-5-16,-2 3-2 15,0 2 1-15,0 4-3 16,0 3 3-16,0 2 0 0,1 3 0 16,1 6-1-16,-1 4-3 15,2 1 1-15,0 0 0 0,2 0 1 16,-1-4-2-16,2 0 1 16,0-3-13-16,0-4-3 15,0-5-32-15,0-5-10 16,3-5-18-1</inkml:trace>
  <inkml:trace contextRef="#ctx0" brushRef="#br0" timeOffset="78240.7329">8923 4849 132 0,'1'0'49'0,"2"0"-38"0,0 0 19 0,0 2 6 0,0-2-5 16,3 0 2-16,2-2-8 16,1 1-1-16,3 0-13 15,1-2-2-15,2 0 1 0,-1 2-6 16,1 0-2-16,-1-1-4 16,-1 2 1-16,-1 2-12 15,0-1-7-15,2 2-31 16,-2-1-13-16</inkml:trace>
  <inkml:trace contextRef="#ctx0" brushRef="#br0" timeOffset="78631.065">9539 4493 104 0,'-3'3'38'16,"3"-1"-29"-16,-2 4 14 0,2-2 6 0,-1 1-8 16,1 3-1-16,-2 3-10 15,1 3-2-15,-1 4-4 16,1 0-1-16,-2 5 1 0,-2-3-2 16,-1 1 1-16,-1-2-2 15,1-2-1-15,0-2-30 16,1 0-13-16,2-3-24 15</inkml:trace>
  <inkml:trace contextRef="#ctx0" brushRef="#br0" timeOffset="78903.2139">9354 4835 108 0,'-8'1'41'0,"8"-1"-32"0,0 1 9 0,0-1 1 16,3 2-3-16,2-1 3 16,1 0 5-16,3 1 2 15,5-1-13-15,4-1 3 0,3 1 2 16,1 1-8-16,1 0-3 16,1 1-7-16,0 0 0 15,-2 1 2-15,1 0 1 16,-2-2-15-16,-2 1-6 0,-2 0-31 15,-2-1-11 1,-3 1-13-16</inkml:trace>
  <inkml:trace contextRef="#ctx0" brushRef="#br0" timeOffset="79371.0359">9572 4943 116 0,'-9'-8'46'0,"6"6"-35"0,-2 0 9 16,4 2 3-16,-2 0-2 15,-2 0 2-15,-1 1-9 0,-3 2-3 16,0 1-6-16,-1 2-4 16,-1 5 0-16,-1 5-4 0,0 4 2 15,3 3 1-15,2 1 2 16,2 1-1-16,2-1-1 15,5 0 1-15,1 0 1 16,4-2-1-16,2-2-1 16,3-3 3-16,0-4 0 15,0-3 5-15,0-5 5 16,0-5-5-16,0-3 0 16,0-3 5-16,-1-4 1 15,-4 0-1-15,-2-1 2 16,-5-1-6-16,-2 1-1 15,-2 1-4-15,-4 0-3 16,-1 2-7-16,-3 4-4 16,0 2-3-16,0 3 0 0,3 2 5 15,2 2 2-15,2 2-3 16,2 1-1-16,3 0-15 16,3 1-4-16,3 0-34 15,2-1-38 1,2-2 31-16</inkml:trace>
  <inkml:trace contextRef="#ctx0" brushRef="#br0" timeOffset="79665.84">9890 4823 156 0,'-3'2'57'0,"5"0"-44"0,-1-1 12 0,1-1 1 16,2 0-6-16,2-1-1 15,2 1-7-15,2-2-2 0,2 1-6 16,0 0-3-16,2-1 0 15,-1 0-1-15,1 0 0 16,-1 1-31-16,2-2-14 16,2-1-41-16</inkml:trace>
  <inkml:trace contextRef="#ctx0" brushRef="#br0" timeOffset="79935.295">10326 4426 140 0,'0'-1'52'0,"0"1"-41"0,0 2 9 0,0-2 2 16,-2 4-9-16,1-1 0 15,-2 6-3-15,1-2-1 16,-1 8-5-16,0-3 2 0,-1 13 0 15,1-3-2-15,0 10-3 16,0-7 0-16,0 8-1 16,0-7 0-16,1 4 0 15,1-4-40-15,1-1-18 16</inkml:trace>
  <inkml:trace contextRef="#ctx0" brushRef="#br0" timeOffset="80238.2169">10132 4956 144 0,'-3'-3'55'0,"3"3"-43"0,3-2 5 16,-3 2 0-16,3-2-6 15,0 1 1-15,5-2-1 16,-2 1 1-16,6-1-6 15,-3 0 0-15,7-1 1 0,-2 2-1 16,7-2-1-16,-3 0-3 16,9 0-2-16,-5 0 1 15,7 1-1-15,-7 0-22 16,5 2-10-16,-6 0-35 16,5-1-30-1,-5 1 36-15</inkml:trace>
  <inkml:trace contextRef="#ctx0" brushRef="#br0" timeOffset="80687.845">10390 4957 136 0,'-13'0'52'0,"13"0"-41"0,-15 7 7 0,13-6 0 0,-4 6-4 16,2 0 2-16,-5 9-7 16,3-3-1-16,-3 9-4 15,1-5-7-15,1 8-1 0,1-5 4 16,1 7 2-16,2-6 4 16,5 6 1-16,-1-6-1 15,7 1 1-15,-2-5 7 16,7-3 5-16,-2-4-3 15,4-6-1-15,-2-1-9 16,2-8-2-16,-3 1 0 16,-1-6 2-16,-2 2-3 15,-5-1-2-15,0 1 0 16,-8 0-1-16,1 1 0 16,-7 2 0-16,2-1-3 15,-5 5 0-15,2 0-1 16,-2 3 0-16,2 1 3 0,1 5 0 15,2-1-8-15,4 5-2 16,-1-3-14-16,7 3-4 16,-1-1-42-1,11-4-39-15,-1-2 38 16</inkml:trace>
  <inkml:trace contextRef="#ctx0" brushRef="#br0" timeOffset="81032.549">10707 4769 148 0,'-4'2'57'0,"4"-2"-44"0,0 1 7 16,0-1 1-16,3 1-9 15,-2 1 1-15,5 0-2 16,-1 0 1-16,5-1-6 16,-1 0-2-16,5 1 0 0,-2-2-2 15,3 0-2-15,-3 0 1 16,0 0 1-16,-1 0-21 0,-1 0-9 15,-2 0-17 1,-2 0-47-16,-2 0 13 16</inkml:trace>
  <inkml:trace contextRef="#ctx0" brushRef="#br0" timeOffset="81213.087">10703 4901 108 0,'-2'3'41'0,"2"-3"-32"0,3 5 15 0,-1-3 5 16,2-1-1-16,-1 0 1 16,8-1-12-16,-2 0-3 0,7 0-8 15,-2 0-4-15,6 2 1 0,-4-2-29 16,4 0-11-16,-4 0-42 16</inkml:trace>
  <inkml:trace contextRef="#ctx0" brushRef="#br0" timeOffset="82896.4329">11194 4458 80 0,'-6'-4'30'0,"6"4"-24"0,-3-1 13 0,3 1 2 15,0 0-5-15,0 0 1 16,-1-2-4-16,1 2 0 15,-2 0-7-15,2 0-4 16,-1 3-4-16,1 0 1 16,-2 2 1-16,1 0 2 0,-2 6 3 15,1-3-2-15,-2 10 0 16,1-4 1-16,0 9 0 16,0-4-2-16,-2 3-2 15,2-2 3-15,0 0 0 16,0-4 5-16,3 0 3 0,0-2 2 15,2-4 5-15,-1 0-1 16,4-4 1-16,-2 1-7 16,4-3-2-16,1-1-5 15,4-2-1-15,-2-1 1 16,4 0 0-16,-4 0-2 16,2-1-2-16,-1-1-8 15,-2 1-5-15,-2 1-20 16,-2-1-6-16,2-1-33 15,-2 0-27 1,-2 0 37-16</inkml:trace>
  <inkml:trace contextRef="#ctx0" brushRef="#br0" timeOffset="83118.552">11287 4518 132 0,'-4'0'52'0,"4"0"-41"0,-6 6 4 0,6-5 1 16,-3 6-4-16,1-2 1 16,-2 11-7-16,1-3-2 15,0 9-2-15,0-4 1 0,0 4 0 16,1-5-4-16,1 6 1 16,-1-5 0-16,2 5 2 15,0-4-21-15,2 1-9 16,-1-4-41-16</inkml:trace>
  <inkml:trace contextRef="#ctx0" brushRef="#br0" timeOffset="83422.47">10996 4901 96 0,'3'-2'38'0,"-3"2"-29"0,12 0 10 0,-9 0 5 15,4 0 0-15,2 0 1 16,8 0-1-16,-4 0 2 16,8 0-14-16,-4 0-7 0,7 2-1 15,-4 0-1-15,7 2 3 16,-5-2-5-16,5 4-1 15,-4-2-20-15,1 1-7 16,-5-1-39 0,1 0-31-16,-4 0 36 15</inkml:trace>
  <inkml:trace contextRef="#ctx0" brushRef="#br0" timeOffset="83913.4969">11211 5007 132 0,'-11'-3'52'0,"11"3"-41"0,-9 2 11 15,8-2 1-15,-4 2-9 16,2 1-1-16,-4 4-5 15,1-2-3-15,-5 8-2 16,2-2-5-16,-3 9 1 0,3-4 5 0,0 4 2 16,1-3 2-16,4 7 0 15,1-4 0-15,4 6 0 16,1-5 0-16,4 3 0 16,0-5 0-16,5 2 0 15,-2-2-4-15,6-6-1 16,-3-2 1-16,3-7 2 15,-3 0 1-15,0-7 3 16,-2 2-1-16,-2-6 2 16,-2 2 3-16,-5-3 1 15,-1 1-4-15,-4-1 1 16,-1 0-7-16,-4 3-3 16,2 1-10-16,-4 4-3 15,2 0-10-15,-3 8-4 16,3 0 0-16,3 4 3 0,0-1-15 15,6 2-3-15,0-2-19 16,6-2-34 0,-1-1 22-16</inkml:trace>
  <inkml:trace contextRef="#ctx0" brushRef="#br0" timeOffset="84230.728">11454 4759 140 0,'-2'-2'52'0,"2"2"-41"0,5-2 11 0,-5 2 3 16,4 0-14-16,-1 0-4 16,6 0-6-16,-2 0-2 15,2 1 1-15,-2 0-3 0,5 2 2 16,-3 0 1-16,2-1 2 16,-2 1-36-1,1-2-54-15,-1 1 8 16</inkml:trace>
  <inkml:trace contextRef="#ctx0" brushRef="#br0" timeOffset="84395.86">11505 4869 124 0,'2'8'46'0,"-2"-8"-35"0,10 6 12 16,-7-5 2-16,5 0-7 15,-2-1-3-15,6-1-15 16,-5 0-5-16,8-2-58 15,-4 0-23-15,4-2 33 16,0 1 18-16</inkml:trace>
  <inkml:trace contextRef="#ctx0" brushRef="#br0" timeOffset="84874.223">11845 4553 132 0,'-6'-7'49'0,"6"6"-38"0,0-4 12 0,0 3 3 16,1 0-8-16,1-1-3 15,1 0-4-15,1 1-2 16,2-1-5-16,5 0 6 0,-2 1 3 0,1 0-4 15,1 4-3-15,-2 0-3 16,0 4-3-16,-3 2 1 16,-5 4 1-16,-1 4-1 15,-1 2 2-15,-5 5-4 16,-2 0 0-16,-2-2 1 16,2 0 0-16,-1-1-3 15,0-1 2-15,3-3 3 16,0-1 1-16,3-3-4 15,3-4 1-15,0-1 4 16,3-1 5-16,-1 0 1 16,8-2 2-16,-2-2-2 15,5 0 1-15,5-1-6 16,-1 0-3-16,1 1-15 16,-8-1-4-16,-2 0-18 0,1 2-7 15,-3 0-25 1,-3 1-36-16,-2-2 29 15</inkml:trace>
  <inkml:trace contextRef="#ctx0" brushRef="#br0" timeOffset="85101.379">11766 4925 152 0,'-1'2'57'0,"1"-2"-44"0,7 1 16 0,-7-1 6 0,9 0-6 16,-3 0 0-16,5 0-7 15,-1 0-2 1,10-1-11-16,-5-1-3 0,9 1 0 0,-6 1-5 16,8 0-3-16,-7 0-10 15,2 1-3-15,-3 1-19 16,-1 0-5-16,-5 1-40 16,-2 1-31-1,1-1 42-15</inkml:trace>
  <inkml:trace contextRef="#ctx0" brushRef="#br0" timeOffset="85624.672">11845 5104 116 0,'-2'2'46'0,"2"-2"-35"0,2 0 16 0,-2 0 5 15,4 0-6-15,-1 0-1 16,5-2-5-16,-1 2-1 15,7-1-10-15,-4 0 6 0,7 1 2 16,-4 0-9-16,2 2-4 16,6 2-3-16,-3 2 1 15,-6-1 1-15,-3 2 1 16,-4-1-2-16,-5 0-2 16,0-1-4-16,-8 0 0 15,2-1-5-15,-4 2 1 16,1-2 4-16,-3 1 2 15,3 0 2-15,-2-1 2 16,5 0 3-16,2 0 2 0,-1-1-1 16,5 0-1-16,0-1-3 15,8 2 1-15,-2-1-4 16,4 2 0-16,-1-1 1 16,3 3 2-16,-1-2-3 15,-1 5 0-15,1 3 3 16,-2-1 1-16,-3-2 7 15,-2 3 4-15,-1-1 1 16,-4 1 1-16,-1-1-6 16,-7 2-4-16,3-4 1 15,-9 1 2-15,5-3-4 16,-10 0-1-16,4-1-18 16,-7-2-5-16,4-1-31 15,-5-1-12-15,3-1-48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1T23:48:40.3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5474 2434 96 0,'-1'-1'35'0,"-1"-1"-27"0,-1 1 9 0,3 1 4 15,-2-1-3 1,1-1-1-16,-2 2-3 0,0 2 1 16,-2-1 1-16,1 0-1 15,-1 2-7-15,-1 0-1 0,0 1 3 16,0 0-4-16,0 0-1 16,0 1-2-16,-1 2-3 15,1 1 1-15,-2 1-1 16,2 2-3-16,0 1 2 15,0 2 3-15,0 0 1 16,0 0-4-16,2 1 1 16,-1 1 0-16,1 0 0 15,-1 2 0-15,1-1 0 16,-1 2 0-16,-1 1 0 16,0 2 0-16,0 2 0 15,0 0 0-15,0 2 2 16,2-4-1-16,-2 1 2 0,0-3 0 15,0-2 3-15,0-2-5 16,0-2-3-16,0-2 5 16,0 0 5-16,0-1-2 15,0-2 2-15,1-1-1 16,1-1 1-16,-1 0-2 16,2-2 1-16,0-1-2 15,0-1 2-15,2-1-4 16,-1 0 0-16,2-2-1 15,0 0 1-15,3 0-2 16,0-2-1-16,2 1 1 16,-1 1-1-16,2 1 0 15,2 1 0-15,-1 0-3 16,1 2 0-16,-1 2 2 0,1 3 0 16,-1 2 1-16,-1 1 0 15,0 1 0-15,0 2 0 16,-1 1 2-16,-1 1 1 15,1 2-1-15,-2 0-2 16,0 1 1-16,0 2-1 16,-2 2-3-16,1 3 2 15,-1 1 1-15,1-1 0 16,-1-1 2-16,1 1 1 16,-1 0-4-16,-1-2 1 15,2 1 0-15,-1-1 2 16,1 0-3-16,-1-1 0 0,1-1 1 15,-1 0 0-15,1-2 2 16,1-2 1-16,0 0-4 16,0-2 1-16,0-1 0 15,1-1 2-15,-1-3-1 16,2-2 2-16,-2-2-2 16,1-1 2-16,-1-2-7 15,2-1-1-15,-1-2-16 16,2-2-4-16,0-3-29 15,2-1-13-15,1-3-17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23:44.28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4006 1952 68 0,'-4'-4'27'0,"2"3"-21"0,-2-2 10 0,2 2 4 0,-1-1 2 15,-1 1 2-15,-2 0-7 16,0-2-2-16,-2 0-12 16,1 2-3-16,-2 0-1 15,-2 2 2-15,1 2 0 16,-2 2-3-16,1 3-1 0,1 4-1 15,-1 1 3-15,2 2 0 16,2 1 1-16,1 3 0 16,3 1 0-16,1-2-3 15,2 1 2-15,3-3 1 16,0-1 2-16,3-3-3 16,2-3 0-16,1-3 1 15,1-4 2-15,2-3 3 0,2-6 4 16,2-5 0-16,-1-4 0 15,0-2-3-15,-3-4-1 16,-1-3-1-16,-2-1 0 16,-2-2 4-16,1-1 3 15,-2 0-2-15,-2 1 0 16,-1 2-5-16,0 2-3 16,0 2 4-16,-1 0 1 15,-2 5 0-15,0 3 1 16,0 4-4-16,0 6-2 15,0 0-5-15,-2 8 0 16,-1 6 0-16,0 8-1 0,0 8 4 16,0 5 0-16,2 1 1 15,1 2 2 1,0-1-3-16,1 2-2 0,1-2 4 16,1-1 1-16,0-5 0 15,0-4-2-15,1-6 1 16,1-4 1-16,-1-2-1 15,2-4-1-15,1-6-24 16,-1-4-9-16,0-3-27 16</inkml:trace>
  <inkml:trace contextRef="#ctx0" brushRef="#br0" timeOffset="179.97">4146 1967 116 0,'0'1'44'0,"2"0"-35"0,-4 5 9 0,2-2 4 16,-1 1-9-16,1 2-2 16,0 2-6-16,-2 2-2 15,2 2-1-15,0 2 1 0,0 2 0 16,2-3 1-16,-1-2 0 16,2-3-22-16,0-4-10 15,0-3-37 1</inkml:trace>
  <inkml:trace contextRef="#ctx0" brushRef="#br0" timeOffset="313.622">4131 1814 120 0,'-7'-14'46'0,"5"11"-35"0,1 3 3 0,1 0-1 0,-2 1-13 15,2 2-4-15,0 2-51 16,2 3-24-16</inkml:trace>
  <inkml:trace contextRef="#ctx0" brushRef="#br0" timeOffset="705.151">4280 1923 152 0,'-6'0'57'0,"3"-3"-44"0,-3 0 14 0,3 2 3 15,0 0-11-15,-2-1-1 16,-1 1-12-16,0 1-4 16,0 3-2-16,2 1-5 0,-1 4 1 15,2 1 0-15,2 3 2 16,2 0 1-16,2 0 1 16,2 0-3-16,1-1 2 15,1-2-4-15,2-1 1 16,0 0 2-16,2-1 3 15,-1-1 0-15,-1 1 2 16,-1 1 0-16,-2-1 3 16,-2 1 1-16,-2 0 3 15,-4 1 1-15,-2 1 1 16,-4-2-2-16,-1 0-1 0,-1-3-3 16,-2-1 1-16,0-1-24 15,0-3-8-15,1 0-32 16,4-3-56-1,2-1 19-15</inkml:trace>
  <inkml:trace contextRef="#ctx0" brushRef="#br0" timeOffset="1018.786">4404 1964 172 0,'0'-1'66'0,"-3"-1"-52"0,-1 2 12 15,1 0 1-15,-2 2-9 0,-1-1 0 16,-1 3-16-16,-2 1-3 16,-2 5 0-16,2 2 0 0,0 2 1 15,3 4-3-15,3 3 0 16,2-1 2-16,4 0 2 16,3-1 0-16,3-3-1 15,3-3 1-15,3-3 1 16,3-5-17-16,2-2-4 15,-2-6-20-15,-2-4-5 16,-1-5-23 0,-1-2-15-16,-2-2 40 15</inkml:trace>
  <inkml:trace contextRef="#ctx0" brushRef="#br0" timeOffset="1653.6619">4520 1960 140 0,'-4'-5'52'16,"2"6"-41"-16,-1 0 11 0,3 2 3 0,-1 1-3 15,-1 1 1-15,1 3-10 16,-1 2-5-16,1 2-5 16,1 2-3-16,0 4 3 0,0 3-2 15,1 1-1-15,1-2 3 16,-1-2 0-16,1-3 1 16,1-3 2-16,-2-4-3 15,1-3-2-15,-2-5-3 16,0-2-1-16,-2-6 2 15,1-4 0-15,-2-4 3 0,0-2 1 16,0 2 1 0,0 2 2-16,0 1 1 0,1 3 3 15,1 0-3 1,1 4-2-16,0 2-5 0,1 1-2 16,2 2 1-16,3-1 0 15,2 2 3-15,4 0 1 16,3 0-1-16,1 2-2 15,2-2-2-15,0 0-1 16,0 0 2-16,0 0 0 16,-1-2 3-16,-4 1 3 15,-1-2 0-15,0 1 0 16,-3-2-1-16,-1 0 2 16,-2-2 10-16,-2 0 7 15,-1-1-8-15,-1 0-1 0,-2 1-4 16,-2 0 1-16,1 2-4 15,-2 2 1-15,-3 2-7 16,-2 2-3-16,1 2 1 16,-2 2 0-16,1 0-2 15,1 2 0-15,1 2-1 16,1 0 3-16,4 4-5 16,2 0 2-16,4 4 0 15,2-1 2-15,2-1 1 16,2-1 1-16,-1-2-3 15,1-2 0-15,1-3-5 16,1-3 0-16,1-3-18 16,-2-6-6-16,2-6-21 0,-2-3-6 15,1-6-35 1</inkml:trace>
  <inkml:trace contextRef="#ctx0" brushRef="#br0" timeOffset="1888.475">4846 1764 192 0,'-1'1'74'0,"1"2"-58"0,0 3 5 0,0-3-3 16,0 4-7-16,0 2 1 0,0 7-5 16,0 8 1-1,1 3-5-15,1 2-2 0,1 2 2 0,1 2-2 16,1 5-1-16,1-1-4 15,-2-1 0 1,1-5-20-16,-1-4-9 0,-1-6-30 16,-1-6-40-1,-4-7 25-15</inkml:trace>
  <inkml:trace contextRef="#ctx0" brushRef="#br0" timeOffset="2334.339">4777 2055 120 0,'-4'-3'46'0,"4"4"-35"0,-2-1 3 0,2 0 1 16,0 0-5-16,3 3 0 16,3 0-9-16,5 1 0 15,4 0-1-15,3 0 4 0,3-1 5 16,0-3 4-16,0-2 2 16,0-2-2-16,-2-1 2 15,1-1 1-15,-2 1-1 16,-2 0 1-16,-2-2 0 15,-2 2 0-15,-3-2 3 16,-3 0-5-16,-2-1 2 16,-2 0-5-16,-4 0-1 15,-2 0-4-15,-4 2 1 16,-1 2-2-16,-1 1 0 16,-1 4-6-16,1 3-1 15,1 3-4-15,0 2 1 0,3 3-2 16,1 4 2-16,2 4 1 15,3 2 2-15,3-2 1 16,3 0 1-16,3-3-3 16,3-1 2-16,3-4 1 15,2-2 2-15,1-2 1 16,1-3 1-16,-1-2-20 16,-1-3-7-16,-1-3-59 15,1-2-59 1,-2-3 38-16</inkml:trace>
  <inkml:trace contextRef="#ctx0" brushRef="#br1" timeOffset="24248.582">4181 2466 52 0,'-2'0'22'0,"2"0"-18"0,0 0 9 0,0 0 3 0,0 0 3 16,0 0 3-16,0-1-1 15,0-1-1-15,0 1 1 16,-1 0-1-16,-1-1-7 16,1 1-3-16,-2 1-5 15,-3 1-6-15,-2 2 0 0,-1 0-1 16,-1 1 0-16,-1 0 2 15,2 1 2-15,0 2-1 16,0-1-1-16,0 1 1 16,0 2 1-16,2 2-1 15,-1 1-1-15,1 3 1 16,-1 2-1-16,-1 2 0 16,1 0 0-16,1-1 0 15,-1-2 0-15,2 0 0 16,2-1 0-16,-1-2-3 15,2 1 2-15,0-1 3 0,2 2 1 16,-1-1-1-16,2 2-2 16,2-1 1-16,-1-2-1 15,1 1 0-15,-1-2 2 16,2-3 1-16,0-1 3 16,0-1 1-16,2-2 1 15,-1-2-2-15,2-2 1 16,0-2-2-16,2-2 0 15,-1-1-1-15,3-2 2 16,0-2-3-16,1-2-2 16,-1 0 2-16,2-1 0 15,0-1-1-15,0 0 1 16,0 1-2-16,0-1 2 16,-1-1-2-16,-1 2-1 0,-1-1 1 15,-1 0-1-15,-2-1 2 16,0 1 3-16,-2 0-2 15,1 0 0-15,-2 0-3 16,0-2-1-16,0 2 1 16,-2 0 0-16,1 2 2 15,-2-1 1-15,0 0 1 16,-2 2 2-16,1-1-1 16,-2 2 2-16,-2 0-2 15,1 0 2-15,-2 2-4 16,-2-1-2-16,-1 2-3 15,0 1-1-15,0 1-9 0,0 2-3 16,2 1-30 0,-1 2-10-16,2 1-34 15</inkml:trace>
  <inkml:trace contextRef="#ctx0" brushRef="#br1" timeOffset="26152.382">7693 2236 88 0,'0'-2'35'0,"0"2"-27"0,0-2 13 0,0 2 7 16,0-1-12-16,0 0-1 15,-2-1-5-15,1 0-1 16,-1-1 1-16,1-1 1 16,-2 0-5-16,0 0-2 0,0 0 2 15,0 0 1-15,-2 0 3 16,1 1-3-16,-2 1 1 16,-2 0-5-16,1 2-2 15,-2 2 0-15,-2 0-1 16,1 4-3-16,-1-1 2 0,-1 2 1 15,1-1 0-15,1 2 0 16,-1 0 0-16,1 2-3 16,-1 0 0-16,2 2 2 15,0 3 0-15,2 1 1 16,-1 3 0-16,-1 1-3 16,2 0 0-16,1 1 4 15,0-2 1-15,0-2-3 16,1-1-1-16,1-1 1 15,-1-2 2-15,1-1 0 16,-1 0 2-16,2 2-4 16,0 0 0-16,0 0-1 0,2-1 0 15,-1 2 2-15,2 0 0 16,0-2 0-16,2 0 0 16,1 1-3-16,0-1 2 15,0-1 3-15,0-1 1 16,0-2-1-16,0-1 1 15,1-1 0-15,1-1 3 16,-1 0-3-16,1-1-2 16,-1 0 2-16,2-1 2 15,2 0-2-15,1 0 0 16,-2-1-1-16,2 0-2 16,0-1-2-16,0 1 1 15,2-2 3-15,-1 2 3 16,1-2-2-16,-1 1-2 15,1-1 2-15,-2 0 2 0,0-1-2 16,0 0-2-16,0-1 0 16,0 0 1-16,0-1-1 15,0 1-1-15,0-2 3 16,-1 1 0-16,-1-1 1 16,-1-1 0-16,0 0-2 15,0 0-2-15,0 0-2 16,0-1 1-16,0-1 3 15,0 0 1-15,0-1-1 16,0 0-2-16,0 1 1 16,2-1-1-16,-2 0 0 15,0 1 0-15,0-1 0 0,0-1 2 16,0 1-1-16,0 1-1 16,0-2 1-16,1-2-1 15,-1 1 0-15,0-2 0 16,0 1 0-16,0 0 0 15,0 1-3-15,0-1 2 16,0 2 1-16,-1 0 0 16,-1 2 2-16,-1-2 1 15,0 1-1-15,-1 0-2 16,-1 1 3-16,-1-1 0 16,-1-1-1-16,1-1 1 15,-2-1-4-15,1 1-2 16,-1-2 4-16,1 1 1 15,-2-2-3-15,0 0-1 16,0-2 3-16,-2 2 1 0,1 0-3 16,-1 0 1-16,1 2-2 15,-1 2 0-15,-1 0 2 16,0 1 0-16,0 1 0 16,-1 1 2-16,-1 0 1 15,1 1 1-15,-2 0-5 16,0 0 1-16,0 0 0 15,0-2 0-15,0 2-3 16,0 2 0-16,-3-1-7 16,-2 0-2-16,-1 2-11 15,-3 1-5-15,-4 4-32 16,-4 8-44-16,3 0 24 16</inkml:trace>
  <inkml:trace contextRef="#ctx0" brushRef="#br0" timeOffset="35461.111">823 3211 52 0,'0'-5'22'0,"3"3"-18"0,-3 0 7 16,2 0 0-16,-1 0-6 15,2 0-3-15,-3 2-4 16,0 0 1-16,0 0 1 15,0 0 2-15,0 0-3 16,0 0 0-16,0 0 10 16,0 0 3-16,0-1 6 15,2 0 1-15,1-1-8 16,-2 1-2-16,4 0-3 16,-1-1 1-16,2 1-6 0,3 0-3 15,-1-1 3-15,6 2 1 16,-2 0 0-16,3 2-2 15,1-1-4-15,2 0 0 16,2 1 2-16,-4-1 3 16,4-1 2-16,-2 0 1 15,1-1-2-15,1-1-2 16,-1 1 1-16,1 0-1 16,1-1 2-16,-5 1 3 15,4 0-2-15,-2-1-2 16,0 1 0-16,-2 0-1 15,1-1 0-15,1 1-3 0,-3 0 2 16,3-1 1-16,2 2 2 0,-1 0-1 16,2 0-1-16,-1 2-2 15,1-1 1-15,0 0 1 16,-2-1 2-16,1 0-1 16,-1 0-1-16,-1 0 1 15,2 0-1-15,1 0 0 16,0 0 0-16,1 2 0 15,-1-1 2-15,1 2-1 16,-1-1-1-16,-2 1 3 16,1 0 0-16,-2-2-4 15,1 0 1-15,1 1 0 16,1-2 2-16,1 1-3 16,1-1 0-16,-1 1 3 15,2 1 1-15,0 0-1 16,-1 0-2-16,-1-1 1 0,1 0-1 15,0 2 0-15,2 0 2 16,1-1-1-16,-1 1 2 16,1 0-2-16,-2 1-1 15,0-2 1-15,0 1-1 16,-2 0-3-16,2-1 2 16,0 0 1-16,0-1 2 15,2 0-1-15,-1 1-1 16,1-2 3-16,0 1 0 15,-1-1-4-15,2 0 1 16,-1-1 0-16,1-1 0 16,1 1 0-16,1 0 0 0,-1 1 0 15,-1 0 0-15,-1-2 0 16,-2 1 2-16,1 0-1 16,1-1-1-16,1 0 1 15,0-1 1-15,0 2-3 16,8-1 0-16,-4 0 1 15,-2-1 2-15,-1 0-1 16,1 1 2-16,-1-1-4 16,1 0-2-16,1 1 2 15,-2 0 2-15,1 0 0 16,-2 0-1-16,0 0-2 16,2 0 1-16,-1 1 1 15,4 0 0-15,-4 1 0 16,1 0 0-16,-1 0 0 0,-1 0 2 15,0 0-1-15,0 0-1 16,0 0-2-16,2 0 1 16,1 0 1-16,-1 0 0 15,-1 1 0-15,-1-1 2 16,-3 0-3-16,2 0 0 16,-2 0 1-16,0 0 2 15,0 0-1-15,1 0-1 16,-1 0-2-16,0 0 1 15,1 0 3-15,-1 0 1 16,0 0-4-16,1-1 1 16,1 1 0-16,1-2 2 15,1 2-3-15,-1 0 0 0,0 0 3 16,2 0 1-16,-5 0 5 16,0 0 3-16,1-1-9 15,2 0 0-15,1 1-2 16,-1 0 2-16,0 0-1 15,0 0 2-15,0 0-4 16,0-2 0-16,0 1 1 16,1-2 0-16,1 2 0 15,1 0 0-15,0 1 0 16,-2 0 2-16,1-2-1 16,-2 0-1-16,2 0-2 15,2 1 1-15,1 0 1 16,-1-1 2-16,-1 2-1 15,2 0 2-15,-4-1-2 0,2 0-1 16,0-1-2-16,3 1-1 16,-1 1 2-16,-2 0 2 15,-1-1 0-15,-1-1 2 16,-1 1 0-16,2-2 3 16,-1 1-5-16,2-1-1 15,0 2 2-15,-1-1 1 16,-1 1-1-16,1-2-2 15,0 1-2-15,-1-1-1 16,1 0 2-16,-1 1 0 16,1 0 1-16,-1 1 2 15,-1 1-1-15,0 0-1 0,-1-1 1 16,-2 1 1-16,1-2-3 16,1 2 0-16,1 0 3 15,0-1 1-15,0 1-4 16,0 0 1-16,-3 0 2 15,0 0 1-15,-1 0-1 16,-1 0-2-16,2 0 1 16,0-1 1-16,0 1 1 15,-1 0 1-15,-1 0-2 16,1 0-2-16,-2 2-2 16,0-2 1-16,-2-1 3 15,0 1 3-15,0 1-4 16,1-2-1-16,-1 1 0 15,2 0 2-15,-3 0-1 16,0 0-1-16,-1 0 1 0,-2 0-1 16,-2 0-3-16,-1 0 2 15,-1 0 1-15,-2 0 2 16,-2 0-1-16,-1 0-1 16,0 3-8-16,0-2-5 15,-1-1-15-15,-1 1-8 16,1 3-35-1,-1 2-22-15,4-1 45 16</inkml:trace>
  <inkml:trace contextRef="#ctx0" brushRef="#br0" timeOffset="48201.947">3162 5007 60 0,'-1'-5'24'0,"-1"3"-18"0,1 1 11 0,1 1 6 16,-2 0-1-16,1 0 1 16,-1 0-6-16,-1 0-2 15,0 0-1-15,0 0 4 16,0 0-1-16,-1 1 1 15,-1 1-9-15,1-2 1 0,-1 0 3 16,2 0-1-16,0 0 3 16,0 0-6-16,0 0-3 0,0 0-1 15,2 0-1 1,-2 0-2-16,0 1 1 16,-2 0-2-16,1 2-1 0,-2 0 3 15,-2 1 0-15,-1 1-1 16,0 2-2-16,-1 1 1 15,-2 1-1-15,0 3 0 16,0-1 2-16,1-1-1 16,0 1-1-16,1 0-2 15,1-1 1-15,0 1-1 16,1 0 0-16,2-1 2 16,0 1 2-16,0 1-1 15,0 1-1-15,0 2 1 16,2 1-1-16,-1 2-3 15,1 0 0-15,1 0 2 0,0-1 2 16,1 0 0-16,1-1 2 16,-1-1-2-16,2 0-1 15,0-2-2-15,0 2-1 16,2 1 2-16,-1 1 0 16,1 3 1-16,1 1 2 15,0-1-1-15,0-1-1 16,0 0-2-16,0 0 1 15,1-2 3-15,-1-1 3 16,2 0-4-16,-1 0-1 16,1 0 0-16,1 0 2 15,0 0-3-15,1 0 0 0,2 0 1 16,2-1 0-16,-1-2 0 16,3-2 2-16,0-2-1 15,1-1 2-15,-1-1-2 16,1-3 2-16,-2-1-2 15,0-2 2-15,-2-1-2 16,1-1-1-16,-1-2 3 16,-1-2 0-16,3-3 1 15,-1-2 2-15,-2-2-1 16,1-1 2-16,-1-2-2 16,0 0 2-16,-1-1-2 15,-1-2 0-15,1-2-1 16,-2-4 0-16,0-4-5 15,0-2 1-15,0 1 0 0,-2 1 2 16,-1 0 1 0,0 0 1-16,-1-10-2 0,-2 1 1 15,-2 2 0-15,-2 2 1 16,-2 4 2-16,-2 2 3 16,-1 1-2-16,3 12-2 15,2 2-2-15,-4-4 0 16,-7-8 0-16,2 4 3 15,1 5-3-15,0 4 0 16,-2 5-3-16,-1 4-3 16,-1 5 2-16,-5 4 2 15,0 2-9-15,0 2-4 16,1-1-19-16,2 2-5 16,3-1-16-16,4 0-6 15,2-1-34-15,5 5-25 16,4 1 55-16</inkml:trace>
  <inkml:trace contextRef="#ctx0" brushRef="#br0" timeOffset="48766.466">3122 5719 60 0,'-3'9'24'0,"1"-4"-18"0,1 2 15 0,1-4 9 0,0 2-3 16,0-1 1-16,-2-1-6 15,1-1-4-15,1 2-4 16,0 0-1-16,0 2-7 16,1 0-2-16,1 2 0 0,-1 2 0 15,2 2 2-15,-1 2 6 16,1 4 2-16,0 3-5 16,0 3-3-16,1 1-1 15,-1-1 1-15,0-1-3 16,-1-3 0-16,-1-1 1 15,1-3 0-15,-2-3-2 16,0-1 1-16,-2-2-22 0,1-4-7 16,-1 0-29-1,1-4-50-15,-2 0 19 16</inkml:trace>
  <inkml:trace contextRef="#ctx0" brushRef="#br0" timeOffset="49137.984">3075 5980 60 0,'-3'4'24'0,"5"-1"-18"0,1 2 15 0,-2-1 9 16,1 2-7-16,-1 0-1 16,2 2-11-16,2 2-2 0,-1 0-1 15,1 1 2-15,1 1 6 16,0 0 2-16,0 3-9 15,0-1-3-15,1 2 0 0,2 0-1 16,-1-1 0-16,-2-2 1 16,0-1 3-16,0-2-2 15,0-4-2-15,0-2 2 16,0-4 0-16,0-5 5 16,0-6 3-16,0-5-8 15,0-2-2-15,0-1-3 16,0 0-2-16,1 2 1 15,-1 1-1-15,0 1 0 16,0 5 0-16,0 0-27 16,0 5-11-16,0 4-56 15</inkml:trace>
  <inkml:trace contextRef="#ctx0" brushRef="#br0" timeOffset="49669.369">3430 6087 124 0,'-3'7'46'0,"1"-2"-35"0,-1 6 14 0,3-5 6 16,-1 4-11-16,1 3-3 15,0 3-6-15,0 1 0 16,1 2-6-16,1 3-3 0,1-1-1 15,0 4-1-15,1 6 0 16,1 1 2-16,-1-1 1 16,1-3-1-16,-1-4-2 15,-1-6-17-15,0-1-9 16,-1-4-22 0,-2-6-42-16,-2-6 17 15</inkml:trace>
  <inkml:trace contextRef="#ctx0" brushRef="#br0" timeOffset="50250.338">3386 6172 132 0,'2'-13'49'0,"-1"5"-38"0,2-3 10 15,0 7 2-15,0-2-9 16,2-1-3-16,2 0-4 15,4-1 0-15,1 2-4 16,3 0 0-16,0 2 3 0,1 0-1 16,-1 3 0-16,-1 1-1 15,-2 3 2-15,-3 2-1 16,0 3 2-16,-3 4-2 0,-3 3 2 16,-2 1-2-16,-1 0 0 15,-3 0-3-15,-3 0-2 16,-1-1 1-16,-4-1 1 15,2-2 1-15,0-1 1 16,2-2-5-16,1-1 1 16,1-1-2-16,1-3-2 15,2 0 0-15,2-1 3 16,2-1-2-16,2 1-1 16,2 0 0-16,3-1 0 15,2 1 3-15,-1 1 0 16,2 0 1-16,-3 1 0 15,2 2 2-15,-2 2 1 16,-2 3-4-16,1 2 1 0,-2 2 2 16,0 0 3-16,-2 0 2 15,-1 0 1-15,-3 0 7 16,-1 0 2-16,-1-1-2 16,-2-2-1-16,-4-1-6 15,-2-1-3-15,-7-3-2 16,-4-3 0-16,-3-1-7 15,2-3 1-15,1-1-21 16,3-1-7-16,3 0-19 16,3-2-7-16</inkml:trace>
  <inkml:trace contextRef="#ctx0" brushRef="#br0" timeOffset="51151.184">3664 6449 88 0,'-3'0'35'0,"1"0"-27"16,2 1 5-16,0-1 1 0,0 0-4 16,2 3 2-16,-1 0 2 15,2 1 3-15,0 1 0 16,0 0-1-16,2 1-2 15,-1-1-1-15,2 0-7 16,2 2 3-16,-1 0 3 0,1 1-2 16,1 0 2-16,2 1-7 15,-1 2-1-15,-1 1-4 16,0 0-1-16,-1 0 1 16,-1 0 2-16,1 0 1 15,-4-4 1-15,1-2-2 0,-1 2-2 16,1 2 1-16,-1-4 1 15,-1 0 1-15,0-1 1 16,-1-1-13-16,-2-1-7 16,0-3-18-16,0 0-6 15,-2-2-65 1,1-2 24 0</inkml:trace>
  <inkml:trace contextRef="#ctx0" brushRef="#br0" timeOffset="51708.102">3798 6429 68 0,'0'0'27'0,"-2"1"-21"0,2 0 16 16,0-1 6-16,0 2-7 15,0-1 1-15,0 2-4 16,-1 0-2-16,-1 1 3 0,1-2 0 16,-1 2-10-1,1 0-1-15,-1 0-1 0,1 2 1 0,-1-2 2 16,1 1-3-16,-1 0-2 15,-1 1 0-15,2-1 1 16,-2 0-1-16,0 2 0 16,0 0-1-16,-2 1 0 15,1 1-2-15,-2 2 1 16,0 1 0-16,0 2 1 16,1 2-2-16,-1 0-2 15,0-1 1-15,2-2 1 16,-1-1-1-16,1-1-1 15,-1-3 1-15,2-3-1 16,1-1 2-16,1 0 1 16,-2 3-6-16,1-3 0 15,1-1-1-15,-1 0 2 0,1 2-8 16,-1-1-3-16,2 0-13 16,0-1-6-16,0-1-23 15,0-2-41 1,2-1 23-16</inkml:trace>
  <inkml:trace contextRef="#ctx0" brushRef="#br0" timeOffset="54197.209">3982 6162 96 0,'0'0'38'0,"-1"2"-29"0,-1 1 6 16,2 0 0-16,0-1-2 15,0 4 2-15,-1 0-6 16,-1 4-1-16,1 2-4 15,-2 3-1-15,0-1-1 16,0 1-2-16,0 0 3 0,0 1-2 0,0-2-1 16,0 0 1-16,-2-2-1 15,2 0 0-15,0-3 2 16,0-1 1-16,0-1 1 16,0-2-7-16,0 0 0 15,2-2-23 1,-1-2-48-16,-1-2 0 15</inkml:trace>
  <inkml:trace contextRef="#ctx0" brushRef="#br0" timeOffset="54504.7909">3880 6207 96 0,'-1'2'38'0,"1"0"-29"0,1 2 8 15,1-1 2-15,-1 0-7 16,2 1 1-16,2 0-6 16,-1 0 1-16,2 1-5 15,2 0-2-15,1 1 0 16,3 0 1-16,-2 1 1 0,1 0 1 16,-1 1 2-16,1 1-5 15,-2 0-3-15,0 2 3 16,-2 0 3-16,-1-2-1 15,0-1 0-15,-1 0-28 16,-1-1-54 0,-1-3-1-16</inkml:trace>
  <inkml:trace contextRef="#ctx0" brushRef="#br0" timeOffset="54789.854">4079 6079 100 0,'3'-5'38'0,"0"3"-29"0,1 1 10 0,-1 1 5 16,0 1-4-16,0 2-2 0,2 1-6 16,1 4 0-16,1 7-7 15,1 5 1-15,1 2 1 0,0 4-1 16,1-1 1-16,1 3-2 15,-2 0 2-15,-2 3-2 16,1 0 0-16,-2-3-1 16,-2-4 0-16,-2-3-22 15,-2-4-8-15,-2-5-25 16,-2-4-40 0,-2-6 19-16</inkml:trace>
  <inkml:trace contextRef="#ctx0" brushRef="#br0" timeOffset="55339.954">4104 6159 124 0,'-1'-13'46'0,"2"9"-35"0,1-3 12 0,-1 4 5 16,2-1-3-16,0-1 0 16,2 0-9-16,1 1-3 15,1 0-7-15,4 1-2 0,1 2 2 16,0 1-3-16,3 2 0 15,-2 4 1-15,-1 0 0 16,-1 5 0-16,-1 1 0 16,-2 1 0-16,-2 2 0 15,-2 0 0-15,-1 0 2 16,-3-1-3-16,-1 0 0 16,-2-1 1-16,-2-1 0 15,-1-1-5-15,-1-1-1 16,-1 0 1-16,2-1 0 15,2 0-2-15,1-1 0 0,1 0-1 16,4-1 3-16,1-2-2 16,3 1 1-16,1-4 0 15,1 1 0-15,1-2 0 16,0 1 0-16,0 0 2 16,0 1 0-16,0 2 0 15,0 2 2-15,-2 2 3 16,-1 2 4-16,0 2 0 15,-1 2 2-15,-2 0 0 16,-3-2 1-16,-2 2-4 16,-1-2 0-16,-1-1-3 15,-1-1 0-15,-1-2-1 0,-1-1 0 16,-2-1-2-16,-3-3 1 16,0-1-15-16,0-2-7 15,0 0-19-15,1-1-6 16,4 0-21-1,2-1-46-15,5 0 20 16</inkml:trace>
  <inkml:trace contextRef="#ctx0" brushRef="#br0" timeOffset="55609.619">4355 6373 124 0,'1'6'49'0,"2"1"-38"16,2 4 17-16,-2-5 4 0,1 2-4 16,1 0 0-16,1 2-13 15,1 1-4-15,1 1-7 16,2-3 2-16,1 0 0 0,-2 1-2 16,2-1-1-16,-2-1-1 15,-2 0 1-15,1 0 0 16,-2-1 1-16,-2-1-20 15,1 0-7-15,-2-2-21 16,0-2-10-16,-3-2-22 16</inkml:trace>
  <inkml:trace contextRef="#ctx0" brushRef="#br0" timeOffset="55955.62">4489 6405 108 0,'1'1'44'0,"1"2"-35"0,-1-1 12 0,1 0 3 15,-1 0 2-15,1 4 4 16,-1-1-3-16,1 2 1 16,-1 4-16-16,1-2 4 0,-1 3 2 15,-1 1 1-15,0 2 3 16,0 2-8-16,0 5-1 15,0 2-5-15,0 0 0 0,0 1-3 16,0 0 0-16,-1-1-1 16,1 0 0-16,-2-1-5 15,2-1 1-15,0-2-16 16,0-2-6-16,2-3-20 16,-1-4-6-1,1-5-35-15,1-3-36 16,1-3 42-16</inkml:trace>
  <inkml:trace contextRef="#ctx0" brushRef="#br0" timeOffset="70733.4939">4507 4919 52 0,'-2'1'22'0,"4"2"-18"0,-2-1 11 15,1 1 5-15,1 1-5 16,-1 1 0-16,1 1 2 16,-1-2 1-16,2 0-1 15,0-2 2-15,2 1 3 16,2-2 1-16,2-1-1 0,3-1-2 15,5 0-10 1,1 1 0-16,3-2 1 0,0 1 0 0,-2 0 1 16,1-1-4-16,-1 0 0 15,2-1-5-15,0 2 0 16,-1-1-1-16,0 1 1 16,-2 0-2-16,-2 1 2 15,-2 0-13-15,-2 0-3 16,-2 1-18-16,-1 0-8 15,-3 1-8-15,-1-2-1 16,-5 0-18 0</inkml:trace>
  <inkml:trace contextRef="#ctx0" brushRef="#br0" timeOffset="71615.144">4523 4925 76 0,'-4'-4'30'0,"4"3"-24"0,-2 0 17 15,2 1 7-15,0 0-10 16,0 1-3-16,0 2-4 0,0-1-1 15,0 1 2-15,2 0 4 16,-1-1-10-16,2 2 7 0,2 0 2 16,-1 0-5-16,4 0 1 15,1 0-4-15,3 0 0 16,1 3-1-16,2 1 0 16,2 2 2-16,1 2 1 15,0 2-3-15,-2 2-3 16,1-1-2-16,-1 1 0 15,-1-3 0-15,2 1 3 16,-2-2-3-16,0-2 0 16,-1 0-1-16,-2-1 1 15,0-1-2-15,-2-1 2 16,-1-1-2-16,-1 0 2 0,-2-1 0 16,0 0 1-1,-3-1-2-15,0 0-2 0,-2 0 1 16,-1 0 1-16,-3 0 1 15,-1 0 3-15,-2 0-3 16,-3 0 0-16,-2 2-1 16,1-1 1-16,-2 3-2 15,-2 1-1-15,0 4-4 16,-1 1 0-16,-4 2 2 16,-1 2 1-16,-1 2 1 15,-1-2 2-15,-2 2-3 16,0 2-2-16,1 0 2 15,2 1 2-15,3 0 0 16,0-3 2-16,2-1-4 0,2-3 0 16,4-3-1-16,2-2 0 15,4-1-3-15,2-2 1 16,4-1 2-16,2-2 3 16,2-1-2-16,3-1-2 15,3-2 4-15,5-1 1 16,4 0 0-16,3-1 1 15,3 0 0-15,0-2 3 16,0-1-1-16,3 0 0 16,1 0-3-16,5 1 1 15,-1 2-2-15,-2 1 2 16,-4 3-2-16,-4-1 2 16,-1 2 0-16,-3 0 1 15,0 0-2-15,-3 0-2 0,-1 2-2 16,-4-1-1-16,-1 0-23 15,-3-1-10-15,-3 0-23 16,-3-1-9-16,-4 1-27 16</inkml:trace>
  <inkml:trace contextRef="#ctx0" brushRef="#br0" timeOffset="72366.851">4486 5688 116 0,'0'4'46'0,"0"-2"-35"0,1 4 12 0,1-2 5 16,-1 1-7-16,1 1-2 15,-1 0-7-15,2 4 0 16,0-1-7-16,0 3-1 0,2 1 2 16,-1 2-3-16,1 0-2 15,1-1 2-15,0 2 0 16,0 0-4-16,0-1 1 16,0 0 2-16,0-2 1 15,0-2 1-15,-2-3 0 0,1-2-27 16,-2-3-9-1,-2-4-22-15,-1-5-37 16,0 0 20-16</inkml:trace>
  <inkml:trace contextRef="#ctx0" brushRef="#br0" timeOffset="72700.575">4601 5728 92 0,'2'1'35'0,"-2"1"-27"0,0 0 16 0,0 0 4 16,-2 0-4-16,1 1 0 15,-1 0 0-15,-1 2 0 16,0-1-13-16,-1 0 2 0,-1 0 3 16,1 0 1-16,-2 0 1 15,0 1-3-15,-2 2-1 16,1 0-8-16,-1 1-2 15,1 0 2-15,-1 1 3 16,1 0-6-16,-1 1-4 16,2-2-5-16,0 0 1 15,2-2 1-15,1 0 2 16,1-2-32-16,2-2-12 16,3-2-19-1,2-2-40-15,2-2 21 16</inkml:trace>
  <inkml:trace contextRef="#ctx0" brushRef="#br0" timeOffset="73167.507">4733 5751 108 0,'2'-2'44'0,"-1"1"-35"0,-1-2 12 0,0 3 1 16,0 0 1-16,0 0 1 15,0 0 2-15,0-1 1 16,0 0-14-16,0 1 5 0,0 0 3 16,-1 0-5-16,-1 2-1 15,-1 4-7-15,0-1-3 16,0 4-2-16,-1 3-3 15,-1 2 1-15,1-1-1 16,-1 0 0-16,2 2 2 16,2 0-3-16,1-2 0 15,1 0 1-15,1-1 0 16,2-1 0-16,1-2 0 16,1-1 0-16,3-1 0 15,0-2 0-15,0-1 0 16,1-2 0-16,3-2 0 15,-1-2-7-15,-2-2 0 0,-1 0-15 16,0-1-3-16,-1 0-16 16,-4-1-4-16,-1 1-18 15,-1-2-25 1,-2 3 27-16</inkml:trace>
  <inkml:trace contextRef="#ctx0" brushRef="#br0" timeOffset="73429.131">4714 5848 132 0,'-2'1'49'0,"2"2"-38"0,0 0 10 0,0-3 2 16,0 0-2-16,2 1-1 15,1 0-4-15,0-1-2 16,3-1-8-16,0 0 0 0,1-2 4 16,2 0-6-16,2-1-2 15,1 0-1-15,2 0-1 16,-1 2 0-16,1-1 0 16,-2 2-36-16,-2-1-13 15,-2 2-32 1</inkml:trace>
  <inkml:trace contextRef="#ctx0" brushRef="#br0" timeOffset="73713.5019">4942 5697 144 0,'-3'3'55'0,"5"-1"-43"0,-1 4 12 15,-1-2 5-15,2 4-11 16,-1 1-2-16,1 3-9 16,1 3-3-16,0 1-2 15,0 0 5-15,0 0 5 0,0 0-6 16,-2 1-1-16,1 1-1 0,-1-2 0 16,1-2-2-16,-1-2-2 15,-1-2-21-15,0-4-9 16,-1-3-36-1,1-6-39-15,0-2 31 16</inkml:trace>
  <inkml:trace contextRef="#ctx0" brushRef="#br0" timeOffset="74301.307">4944 5737 116 0,'-2'-8'44'0,"2"3"-35"0,2-4 12 0,-1 5 3 15,2-3 4-15,0 0 3 0,2 0-5 16,-1-1-2-16,2 2-13 16,2 0 2-16,-1 4 1 0,2 0-7 15,-1 5-4-15,-1 1-2 16,1 3-1-16,-2 1 2 16,0 1 3-16,-2 0-2 15,-1 1 0-15,-1-1-1 16,-2 1 1-16,-2-1-2 15,-1 0 2-15,0-1-4 16,0-1 0-16,-1 0 3 16,1-2 1-16,0 0-1 15,1-1-2-15,1-1 1 16,1 0-1-16,0-3-3 16,3 1 0-16,0-1 2 0,1 1 0 15,2-1-2-15,2 2 2 16,1-1 1-16,0 2 0 15,0 1 0-15,0 0 0 16,0 1 2-16,-2 2 3 16,-1 1 0-16,-1 0 0 15,-2 1 5-15,-2 2 4 16,-1 1-1-16,-3 1 2 16,-1 0-2-16,-2-1 0 15,-3-1-5-15,-2-2-3 16,-1-1 0-16,0-2 1 15,-1-4-3-15,1 0-2 16,0-4-5-16,1 1 0 0,2 0-20 16,2-1-7-16,1 1-8 15,1 0-4-15,2-1-14 16,2 0-6-16,1 0-21 16</inkml:trace>
  <inkml:trace contextRef="#ctx0" brushRef="#br0" timeOffset="74645.8119">5153 5925 164 0,'0'4'63'0,"1"-1"-49"0,1 2 11 0,-1-1 5 16,2 0-7-16,0 2-1 15,0-1-4-15,0 2 1 16,2 0-10-16,-1-1 3 0,1 2 2 16,-1-1-7-16,2 1-2 15,0 0-3-15,0 0-2 16,2 0 1-16,-1 0 1 15,-1-1 1-15,0-2 1 16,0 0-27-16,-1-1-9 16,-2 0-19-16,0-1-9 15,-3-3-20-15,0-1-19 16,0-2 45-16</inkml:trace>
  <inkml:trace contextRef="#ctx0" brushRef="#br0" timeOffset="74950.16">5277 5903 132 0,'0'-2'49'0,"0"4"-38"0,0 0 17 0,0 1 4 16,0 1-2-16,-1 0 0 15,-1 3-9 1,-1-1-2-16,-1 2-11 0,-1 2 1 0,-1 1 2 15,0-1-4-15,-1 4-2 16,-2-1-2-16,1 0-3 16,1 1 1-16,-1-2-1 15,1 0-7-15,1-2-3 16,0 1-30-16,1-3-11 16,1-1-36-1,1-2-21-15,3-1 53 16</inkml:trace>
  <inkml:trace contextRef="#ctx0" brushRef="#br0" timeOffset="75771.9459">5567 4935 132 0,'-3'-3'52'0,"3"2"-41"0,0-3 7 0,2 4-2 15,-1-3-3-15,2 0 0 16,2-1-1-16,4-1 0 15,1 1-6-15,4 0-2 16,4 1 2-16,6 1 3 0,4 0 2 16,4 2 3-16,-1 0 2 15,-1 0 2-15,-1 0 1 16,0 0-4-16,-2 0-1 16,-2-1-6-16,1 0 0 15,-2 1-5-15,-3-2 0 16,-3 1-1-16,-3 0 1 15,-2 1-15-15,-1 0-5 16,-3 0-15-16,-3 0-6 16,-1 0-19-16,-5 0-6 15,-3 2-13 1</inkml:trace>
  <inkml:trace contextRef="#ctx0" brushRef="#br0" timeOffset="76641.4319">5572 4891 80 0,'-5'-2'30'0,"4"2"-24"0,-1 3 10 0,2-3 5 16,0 3 1-16,0 1 2 15,0 0-5-15,0 0-1 16,0 0-2-16,2 1 3 16,1 0-11-16,1 2 4 0,4 1 2 15,1 3-3-15,1 1-1 16,2 2 2-16,3 3 3 15,3-1 0-15,3 1 1 16,2 0-4-16,1 1 0 16,0-4-5-16,0 1 1 15,-3-2-1-15,-2-1 1 16,-2 0-2-16,-2-1 1 16,-3-2-4-16,-1 1 0 0,-4-2 1 15,1-2 0-15,-4 1-2 16,-1 0-2-16,-3-1 3 15,-1 1 2-15,-4-2-2 16,-1 2 0-16,-3 0-1 16,-1-1-2-16,-2 3 1 15,-2 1 1-15,-3 2-3 16,-1 2 0-16,-1-1-1 16,-1 3 0-16,1-1 2 15,-1-1 2-15,1 1-1 16,-1-2-1-16,1-1-2 15,-1 0 1-15,2 0 1 16,2 0 0-16,1 0-3 0,3-1 0 16,3-2-1-16,1-1 3 15,4 0 0-15,1-1 1 16,4-2-5-16,4 1-1 16,2-2 3-16,4 0 1 15,2 0-1-15,2-1 2 16,3-2 3-16,5-1 3 15,4-1 0-15,4-2 0 16,2 0-1-16,-1 1 0 16,-1-1 0-16,4 2 0 15,0 1-2-15,-1 1-2 16,1 2 1-16,-5 1 1 16,-3 1 1-16,-5 0 3 0,-1 2-3 15,-1 0-2-15,-2-1 0 16,-2 1 1-16,-2 0-21 15,-2-2-9-15,-3 0-13 16,-3-1-4-16,-3 2-29 16,-6 0-52-1,-6 0 30-15</inkml:trace>
  <inkml:trace contextRef="#ctx0" brushRef="#br0" timeOffset="77485.0159">5614 5748 124 0,'-3'1'46'15,"1"3"-35"-15,2-1 12 0,0 0 5 0,0-1-3 16,-1 2 0-16,-1 2-7 16,2 0-3-16,0 2-9 15,0 2-2-15,0-1 0 0,0 2-2 16,2-1 1-16,1 2-4 16,0 0 0-16,0-2 1 15,1-1 2-15,1-2-1 16,-1-3-1-16,2-3 5 15,0-2 1-15,0-3 4 0,2-2 1 16,-1 0-3-16,-1-2 0 16,0-2-1-1,0 1 1-15,-1 0-7 0,-1 1 0 16,-1 0 8-16,0 1 5 16,-1 2-6-16,-1 1-2 15,1 1-2-15,-1 2 0 16,1 2-5-16,1 3 1 15,0 3 0-15,0 2 2 16,1 4-3-16,1 7 0 16,-2 6 1-16,0 2 2 15,0-2-1-15,-2 3-1 16,-1-1 3-16,-1-3 0 16,-4-1-1-16,-1 0-2 15,-1-3 3-15,-1-2 2 0,-1-3-2 16,0-4-2-16,0-4 2 15,0-4 2-15,2-4-2 16,-1-3-2-16,2-2-3 16,2-2-1-16,-1-1 4 15,2-1 1-15,2 0-3 16,1-2-1-16,1 2-2 16,2-2 3-16,0 0-5 15,2 1 0-15,1-1-15 16,1 0-6-16,4 1-11 15,1-1-3-15,1 2-29 16,2 1-43 0,-1 0 29-16</inkml:trace>
  <inkml:trace contextRef="#ctx0" brushRef="#br0" timeOffset="77936.11">5899 5811 160 0,'-3'-3'60'0,"3"6"-47"0,-1-2 19 15,-1 0 7-15,1 1-9 16,-2 0-2-16,0 1-10 16,0 1-1-16,0 1-10 15,-2 2-2-15,1 1-1 0,-1 1-2 16,1 2-2-16,1 1 1 16,1 1-1-16,1 1 0 15,1-1 0-15,1 0-5 16,2-1 1-16,0 1 4 15,2-3 4-15,1-2-1 16,1 2-2-16,2-5 0 16,2-1 1-16,2-1-6 15,-1-2-1-15,-1-1-14 0,-2-1-5 16,0-2-16-16,-3-2-5 16,-2-2-29-1,-1-2-28-15,-3-1 41 16</inkml:trace>
  <inkml:trace contextRef="#ctx0" brushRef="#br0" timeOffset="78144.4219">5875 5920 108 0,'-3'4'41'0,"3"-3"-32"0,2 2 11 0,-2-3 4 0,1 1 0 16,2 1 1-16,0-1-10 15,2-1-4-15,1-1-6 16,1-1-4-16,2 0 0 0,3-1-1 16,-1-1 0-16,1 0-36 15,0-1-57 1,-2 1 7-16</inkml:trace>
  <inkml:trace contextRef="#ctx0" brushRef="#br0" timeOffset="78638.587">6084 5748 148 0,'-2'8'57'0,"2"-1"-44"0,2 5 16 16,-2-6 4-16,1 5-5 16,1 1-2-16,-2 3-8 15,1 2-3-15,1 3-9 16,-1 1-2-16,1 2 2 0,-1-3-3 15,1-1-2-15,-1-3-7 16,-1-4-1-16,2-3-30 16,-1-2-11-16,1-4-17 15,-1-6-34-15,-1-4 28 16</inkml:trace>
  <inkml:trace contextRef="#ctx0" brushRef="#br0" timeOffset="79289.858">6033 5793 120 0,'1'-2'46'0,"2"0"-35"0,0 2 12 0,0-1 5 0,0 0-3 16,2-2 3-16,2-1-7 15,1 0-3-15,-1-1-10 16,1-1 6-16,1 1 5 0,1 0-8 16,1 1-1-16,-1 2-8 15,1 2-2-15,-1 2 0 16,1 0 2-16,-2 2 1 16,-2 3 1-16,-1 0-7 15,-1 2-2-15,-2 0-3 16,-3 1 0-16,-1-1 0 15,-2 2 2-15,-4-2 4 16,1 0 1-16,0-1 1 16,0-1 0-16,0 0-3 15,2-2 0-15,1-1 4 0,0-1 1 16,1-1-3-16,2-2 1 16,2 2 0-16,1-2 2 15,1 0 1-15,2 0 3 16,2 0-1-16,1 0 0 15,0 1-3-15,0 0-2 16,0 2 1-16,0 0-1 16,0 1 0-16,-1 1 2 15,-2 2 5-15,-2 2 4 16,-1 2 0-16,-3 1 3 16,-1 1-3-16,-2 1 1 15,-2-2-3-15,-2 1 0 16,-2-2-1-16,-2-2 0 15,-1-1-4-15,0-1-1 0,0-2-1 16,0-1 1-16,0-3-20 16,1-1-8-16,2-1-20 15,2-2-8-15,1-1-50 16,3-1-28 0,1-2 64-16</inkml:trace>
  <inkml:trace contextRef="#ctx0" brushRef="#br0" timeOffset="84731.858">6252 5976 76 0,'-1'-1'30'0,"2"1"-24"0,1 0 15 0,-2 0 3 0,1 1-1 15,2 3-2-15,2-1-5 16,-1 1 0-1,2 1 0-15,2 2-1 0,-1 0-7 16,1 1 4-16,-1 0 1 0,1 0 2 16,-2-2 1-16,0 1-6 15,0 0-2-15,-2-1-4 16,1 1-3-16,-2 0 0 16,0-2 1-16,0 0 3 15,-2-1 2-15,1-1-12 16,-1 0-4-16,-1-3-34 15,2 0-11-15,-1-3-26 16,1-1-14 0,1-1 46-16</inkml:trace>
  <inkml:trace contextRef="#ctx0" brushRef="#br0" timeOffset="85093.4469">6395 6000 72 0,'-2'0'27'0,"2"2"-21"0,0-1 7 0,0-1 2 15,0 0-2-15,0 0 0 16,0 3 4-16,0-2 3 16,0 0-1-16,0 2-2 15,0 0-1-15,2 1 0 16,-1 0-8-16,-1 1 6 0,0 2 3 15,0 1-3-15,-1 1 2 0,-2 3-3 16,0 4 2-16,-2 3-8 16,2 1-2-1,-1 1-3-15,-1 0 1 0,1-1-2 16,-1 1 2-16,1-1 0 16,1-4 3-16,0-2-14 15,1-2-7-15,1-4-28 16,-1-2-10-16,2-4-36 15</inkml:trace>
  <inkml:trace contextRef="#ctx0" brushRef="#br0" timeOffset="85809.726">6661 5026 96 0,'-2'5'35'0,"2"-1"-27"0,0 5 16 0,0-3 4 16,0 3-7-16,0 2-1 16,0 3-4-16,0 2 3 15,0 2-11-15,0 2 4 0,0 5 2 16,-1 3-7-16,1 1-2 0,0 0-3 15,-2-3 1 1,2 0-2-16,-1-5 2 16,-1-1-2-16,1-4 2 0,-1-3-11 15,1-2-4-15,-2-3-30 16,0-4-12-16,-2-4-19 16</inkml:trace>
  <inkml:trace contextRef="#ctx0" brushRef="#br0" timeOffset="86212.227">6563 5067 92 0,'0'-17'35'0,"3"7"-27"0,0-2 13 0,0 7 4 15,0-3 0-15,2 0 0 16,1 0-6-16,0 0 1 16,3 1-5-16,1 0-1 15,2 2-8-15,3 2-4 0,2 2-1 16,1 1 1-16,1 3 1 16,1 1 3-16,-2 3 1 15,-2 2-1-15,-1 2 1 16,-3 2-2-16,-1 2 0 15,-2 1 1-15,-3 0 1 16,-2 0 3-16,-2 0 1 16,-4-2-1-16,-1 0-1 15,-3-2-5-15,-3-2-1 0,-4 0 1 16,-2-4 0-16,-3 0-9 16,0-4-4-16,0 0-15 15,4-2-5-15,4-2-16 16,2 0-6-16,5-2-33 15</inkml:trace>
  <inkml:trace contextRef="#ctx0" brushRef="#br0" timeOffset="86561.149">6949 4887 144 0,'0'-3'55'0,"0"4"-43"0,-1 2 14 0,-1 0 6 16,1 1-7-16,-4 2 0 15,-1 1-10-15,-1 4-4 16,-2 2-6-16,-2 7-2 0,1 7 3 16,1 4-1-16,1 2 2 15,2 4-4-15,3 6-2 16,1 4-3-16,4-2 1 15,2-3 1-15,2-1 0 16,2-2 2-16,1-5 3 16,0-2-4-16,2-4-3 15,1-5 1-15,0-4 0 16,0-6-30-16,0-6-12 0,0-7-51 16,0-5-22-1,0-6 61-15</inkml:trace>
  <inkml:trace contextRef="#ctx0" brushRef="#br0" timeOffset="86898.171">7108 4940 144 0,'-1'0'55'0,"1"1"-43"0,1 3 14 0,-1-1 6 16,2 2-12-16,-1 5-1 16,4 4-9-16,1 8-2 15,1 2-4-15,2 4 4 0,3 4 2 16,2 1-3-16,1 5 1 16,0-1-5-16,-2-2 0 15,1-4-1-15,-2-2 1 16,0-6 0-16,-1-3 1 15,-2-4-7-15,-2-3 0 16,-1-2-32-16,-1-5-12 16,-4-2-47-1</inkml:trace>
  <inkml:trace contextRef="#ctx0" brushRef="#br0" timeOffset="87260.031">7271 4973 152 0,'0'-4'57'0,"1"3"-44"0,-1 0 21 0,0 1 7 16,0 0-7 0,0 0-2-16,0 2-10 0,-1 1-1 15,-1 2-12-15,1 4 1 16,-2 3 3-16,-2 5-5 0,1 4 0 15,-2 6-4-15,-2 1-3 16,-3 4 2-16,-1 7 0 16,-1 1-1-16,-2-1-2 15,0-3 1-15,0 1 1 16,0-1 1-16,0-1 1 16,0-5-5-16,0-3 1 15,4-7-18-15,2-4-5 16,2-5-27-16,1-6-8 15,3-5-24 1,3-6-33-16,3-5 40 16</inkml:trace>
  <inkml:trace contextRef="#ctx0" brushRef="#br0" timeOffset="87811.4669">7400 5160 136 0,'1'2'52'0,"1"0"-41"15,1 1 11-15,0-2 3 0,1 1-5 16,2-1-2-16,0 2 1 15,2-2 0-15,1 0-10 16,0 1-1-16,0-1 2 0,1-1-6 16,1 0-2-16,-1 0 1 15,1 0 0-15,-2 1-4 16,-2 1 1-16,-1-1-27 16,-3 0-9-16,-3-1-44 15,0 3-29 1,-3-2 46-16</inkml:trace>
  <inkml:trace contextRef="#ctx0" brushRef="#br0" timeOffset="88037.154">7400 5309 136 0,'1'9'52'0,"2"-5"-41"0,0 0 15 0,0-1 6 15,0-2-12-15,2 0-3 16,1-1-6-16,1 0 0 16,1 0-6-16,1-1-3 0,0 0 1 15,-2-1-4-15,2 2 0 16,0-1-30-16,-1 1-14 16,2 0-35-16</inkml:trace>
  <inkml:trace contextRef="#ctx0" brushRef="#br0" timeOffset="88469.473">7709 5178 92 0,'-4'2'35'0,"4"1"-27"0,-2 0 13 0,2-2 7 15,0 2-3-15,0-1 0 16,0 2-2-16,0 2 0 15,2 0-13-15,-1 4 3 0,2 1 3 16,0 2 1-16,2 2-1 16,-1-1-4-16,2 1 0 15,0 0-5-15,0-1-2 16,2 0-2-16,-1-2 0 16,1 0-2-16,-1-2-1 0,1 0 1 15,-1-1-1-15,-1-1-25 16,-1-1-8-16,-1-2-14 15,-1-1-6-15,-1-1-26 16</inkml:trace>
  <inkml:trace contextRef="#ctx0" brushRef="#br0" timeOffset="88817.4469">7786 5176 100 0,'1'-2'38'0,"-1"3"-29"15,2-1 12-15,-2 0 4 16,0 4-2-16,0 0 0 16,-2 3 1-16,1 2 2 15,-2 4-14-15,0 4 2 0,0 1 2 16,-2 1-2-16,-1 1 2 15,0 0-7-15,-1 0-1 16,-1 0-4-16,1-1-1 16,-1-1-1-16,-1 0-2 15,0-4 3-15,0 0 0 16,2-4-15-16,-1-2-4 16,2-1-14-16,2-3-6 15,-1 0-107 1,5-4 56-16</inkml:trace>
  <inkml:trace contextRef="#ctx0" brushRef="#br0" timeOffset="89448.531">7987 5371 148 0,'-4'4'55'0,"2"-1"-43"0,1 1 16 16,1-1 5-16,0 1-3 15,-2 0 2-15,1 1-16 0,-1 2-4 16,1 1-8-16,-2 1-1 16,0 3 3-16,0 1-5 15,1 1-1-15,1 1 0 0,-1-2 0 16,1-1-3-16,1-3 2 16,0 1-17-16,0-5-8 15,0-1-44 1,3-7-46-16,0-6 33 15</inkml:trace>
  <inkml:trace contextRef="#ctx0" brushRef="#br0" timeOffset="90010.628">8104 4940 92 0,'3'-4'35'0,"0"3"-27"0,2 2 16 0,-4 0 4 15,2 1-7-15,0 0 1 16,0 2-4-16,0 3 0 16,0 2-9-16,2 5 6 0,-1 2 4 15,1 3 1-15,-1 1 0 16,2 0 1-16,0 1 1 16,0-4-10-16,0-1-4 15,0-1-5-15,0-2-3 16,-1-1 3-16,-1 0 0 15,-1 0-6-15,0-1-2 0,-1-2-20 16,-1-1-7-16,1-2-14 16,-1-2-6-1,-1-4-32-15</inkml:trace>
  <inkml:trace contextRef="#ctx0" brushRef="#br0" timeOffset="90377.953">8354 4899 156 0,'0'10'60'0,"-2"-4"-47"0,-1 2 15 0,2-4 4 16,-1 2-5-16,-1 4 1 15,-1 3-6-15,-1 4-4 16,-1 6-10-16,-1 3-3 0,-2 2 1 16,0 1-1-16,-4 2 0 15,1 6-1-15,0 3 0 16,0 2-2-16,0-2 1 16,0 1-2-16,2 0-1 15,1 1 3-15,0-5 0 16,1-4-4-16,2-3 1 15,0-3-9-15,3-6-2 0,-1-2-16 16,1-6-6-16,1-4-33 16,2-3-52-1,0-6 23-15</inkml:trace>
  <inkml:trace contextRef="#ctx0" brushRef="#br0" timeOffset="90782.076">8414 5269 156 0,'0'0'60'0,"1"1"-47"0,1-1 15 0,-2 0 15 16,4 1-11 0,2 1-5-16,3-1-5 15,2 0-12-15,1 1 0 0,1-1 3 0,2 0-5 16,0 1-2-1,-1-2-3-15,-1 0 0 16,-1-2-2-16,0 1-1 0,-3 0-8 16,0-2-3-16,-1 0-21 15,-4 1-6-15,1-1-25 16,-4 0-52 0,-1 3 20-16</inkml:trace>
  <inkml:trace contextRef="#ctx0" brushRef="#br0" timeOffset="91023.868">8486 5345 128 0,'-3'5'49'0,"3"-2"-38"0,1 1 15 0,1-3 3 16,1 2-3-16,1-1-1 15,2 0-9-15,0-1-3 16,2 0-7-16,1-1 3 0,0 0 1 15,0 0-5-15,1 0-1 16,1-1-2-16,-2-2-2 16,0 1-8-16,0-1-3 15,-2-1-25-15,1 0-11 16,-1 0-36 0</inkml:trace>
  <inkml:trace contextRef="#ctx0" brushRef="#br0" timeOffset="91629.764">8777 5265 64 0,'-3'-3'27'0,"3"3"-21"0,2 0 14 0,-2 0 4 0,0 0 1 15,3 3 2-15,0 2-4 16,1 2 0-16,2 2 1 16,2 2 0-16,-1 1-13 15,1 0 4-15,-1 0 3 0,1 0-8 16,-1 0-3-16,-1-2-4 16,0 1-3-16,0 0 1 15,0-1 1-15,-1 0 1 16,-1-2 1-16,1-2-13 15,-2 0-7-15,0-2-11 16,-2-2-6-16,1-2-18 16,-1-1-40-1,2-3 16-15</inkml:trace>
  <inkml:trace contextRef="#ctx0" brushRef="#br0" timeOffset="91953.265">8927 5275 108 0,'0'0'44'0,"0"0"-35"0,0 2 18 0,0-1 7 15,0 2-7-15,-1 1-1 16,-1 0-9-16,1 0 0 16,-1 2-10-16,-1 1 5 0,0 4 1 15,0 1-4-15,0 2-1 16,0 2 0-16,0 4 0 15,0 4 2-15,0 3 4 16,0 1-10-16,0 0-2 16,0 2-2-16,0-4 0 0,0 0 2 15,0-1 3-15,2-1-4 16,-2-3-1-16,1-2-7 16,1-3-3-16,-1-4-14 15,1-3-5-15,-1-5-25 16,1-6-8-16,-1-6-16 15</inkml:trace>
  <inkml:trace contextRef="#ctx0" brushRef="#br0" timeOffset="92563.503">8942 4863 108 0,'0'-2'44'0,"2"2"-35"0,-1 0 16 0,-1 0 4 0,3 0-8 15,0 2-1-15,0-1-6 16,2 0 1-16,-1 2-8 16,2 0 5-16,2 1 1 0,1 0 2 15,1 1 1-15,3 0-2 16,-1 2 1-16,0 0-2 15,1-1 0-15,-1 2-1 16,2 2 0-16,1 0-2 16,0 4-1-16,-2 4-1 15,1 5 0-15,-2 1-2 16,-3 2-1-16,-2 2-1 16,-2 0 0-16,-4 4-2 15,-1 4-2-15,-3 1 3 16,-1 1 0-16,-2-2-1 0,-2 0-2 15,1-2 1-15,-1 0 1 16,1-2-8-16,-1-3-3 16,1-2-6-16,-1-4-4 15,1-3-11-15,-4-2-6 16,2-6-28-16,0-2-11 16,-1-5-11-1</inkml:trace>
  <inkml:trace contextRef="#ctx0" brushRef="#br2" timeOffset="98550.7659">5414 6899 100 0,'-2'-3'38'0,"2"3"-29"0,0 1 8 0,0 1 2 0,0 0-5 15,2 5 2-15,-1 0-3 16,1 1 0-16,-1 3-3 16,1 1 1-16,-1 5-6 15,1 7 6-15,-1 5 4 0,1 3-5 16,-2 3-3-16,0 1 2 15,0 3 4-15,0-2-9 16,1-3-5-16,1-6 5 16,-1-6 2-16,1-4-19 15,-2-16-54 1,0-8-46 0,1-9 27-16</inkml:trace>
  <inkml:trace contextRef="#ctx0" brushRef="#br2" timeOffset="98951.867">5340 6919 144 0,'-6'-3'55'0,"5"2"-43"0,1-3 5 0,0 4 2 16,1-2-7-16,4 1 1 15,1-2-4-15,1-1 0 16,2 2-5-16,3-1 2 0,0-1 0 16,2 0 0-16,1 1 1 15,3 1-2-15,1 0 2 0,4 2-4 16,0 0 0-16,1 3 1 16,-3 0 0-16,-2 1-2 15,-2 1 1-15,-4 4 0 16,-2 1 3-16,-5 1 1 15,-3 1 1-15,-6 1 0 16,-5 3 0-16,-5 0-4 16,-4 1-1-16,-1-1-1 15,-1-2-2-15,-1-4-13 16,5 0-6-16,2-4-17 16,2 0-5-16,3-4-18 15,2-3-38 1,3-3 21-16</inkml:trace>
  <inkml:trace contextRef="#ctx0" brushRef="#br2" timeOffset="99340.829">5755 6849 104 0,'1'2'41'0,"-1"-1"-32"0,0 2 13 0,0-2 6 0,-1 2-3 16,-2-1 3-1,0 0 1-15,-2 0 5 0,1 0-19 16,-1 0 3-16,-1 1 2 0,0 1-7 16,-1 1-2-16,-1 2-4 15,1 4 0-15,-1 3-4 16,1 4-2-16,-1 6 0 15,2 7 1-15,2 2-1 16,-1 3-1-16,2-1-2 16,2 2 1-16,1 2 1 15,3-2 0-15,1-3-3 16,2-4 2-16,2-3 1 16,1-4 0-16,3-5 0 15,1-3 2-15,1-3-19 16,-1-3-6-16,1-3-12 15,-2-4-6-15,-3-2-51 16</inkml:trace>
  <inkml:trace contextRef="#ctx0" brushRef="#br2" timeOffset="102937.4059">5997 6892 88 0,'-3'0'33'0,"4"1"-26"0,-1-1 9 16,0 0 5-16,0 3-3 15,2 1-1-15,-1 3-1 0,1 1 3 16,1 0-7 0,0 1-2-16,1 3-5 15,2 2 3-15,2 3 2 0,1 4 1 0,0 3 3 16,1 3-7-16,-1 1-2 15,0 0-3-15,-1-1 1 16,-1 1 2-16,1-3 2 16,-2-2-3-16,0-3-1 15,-2-4-12-15,1-4-7 16,-2-5-22-16,0-7-9 16,-2-4-28-1</inkml:trace>
  <inkml:trace contextRef="#ctx0" brushRef="#br2" timeOffset="103274.7969">6136 6899 172 0,'-1'-3'66'0,"-1"4"-52"0,1-1 21 15,1 2 5-15,-2 0-11 16,1 2-5-16,-1 2-5 16,-1 2-2-16,0 1-9 15,-1 3-3-15,-1 4-1 0,-1 4 0 16,-3 6 0-16,-1 2-2 0,-2 2 1 16,-2 0-2-16,-1-2 2 15,0 1-2-15,0-3-1 16,2-2-2-1,1-4 1-15,1-3-21 0,2-4-8 16,3-2-5-16,5-6-41 31,2-3-39-31,5-5 18 16</inkml:trace>
  <inkml:trace contextRef="#ctx0" brushRef="#br2" timeOffset="103771.836">6357 7063 116 0,'0'-5'46'0,"0"3"-35"0,-1 0 18 15,1 0 9-15,0 1 5 16,-2 0 4-16,1-1-8 16,-2 0-4-16,0 0-19 0,-2 1-1 15,-1 0-1-15,-1 1-3 0,-4 1 1 16,-2 3-7-16,-1 1-3 15,2 3-4-15,0 2 1 16,2 0-1-16,-1 4 0 16,2 0 0-16,2 2-2 15,2 2 0-15,4-2 3 16,4 0-2-16,3-1 1 16,4-1 0-16,2 0-2 15,3-4 3-15,-1 0 0 16,1-5-2-16,1-2 0 15,-1-3-9-15,0-3-5 16,0-1-11-16,-1 0-5 16,-2 0-18-16,-3 0-7 0,-2 0-24 15</inkml:trace>
  <inkml:trace contextRef="#ctx0" brushRef="#br2" timeOffset="104055.65">6234 7169 148 0,'-3'0'57'0,"5"0"-44"0,-2 0 10 0,0 0 2 15,1 0-8-15,2-2-2 16,0 1-8-16,3-1-3 16,2 0-2-16,1-1-2 0,1 0 3 15,2 2 0-15,0 0 1 16,2-2-5-16,-1 2-1 16,1-1-32-16,-1 1-13 15,2-2-31 1</inkml:trace>
  <inkml:trace contextRef="#ctx0" brushRef="#br2" timeOffset="104476.184">6571 6912 88 0,'0'-3'33'0,"1"3"-26"0,1 3 16 0,-1 0 7 16,1 2-3-16,-1 3 1 15,2 2-2-15,0 2 1 16,0 4-15-16,0 4 0 0,0 5 1 16,0 2-5-16,-1-1 0 15,1 1-4-15,-2-3-1 16,-1 0-1-16,0-4 1 15,-1-4-33-15,-1-4-14 16,-1-5-44 0</inkml:trace>
  <inkml:trace contextRef="#ctx0" brushRef="#br2" timeOffset="104987.87">6547 6974 128 0,'1'-14'49'0,"2"9"-38"0,2-6 12 15,-2 7 6-15,0-1-4 16,1 0 3-16,2 1-12 16,2 0-2-16,2 1-8 15,2 1-2-15,0 4 0 0,2 1-2 16,-1 2-2-16,1 0 1 16,-2 2 1-16,-3 1 1 15,-2 1 1-15,-2 1 9 0,-4 0 6 16,-2 2-8-16,-4 0-1 15,-1 0-6 1,-1 0-1-16,-1-1-3 0,1 0-1 16,1-2-1-16,1-1 0 15,2-1 0-15,2-2 0 16,1 0-3-16,3-1-1 16,3 0 0-16,1 0 4 15,4 0 1-15,1 0 1 16,1 0 0-16,2 2 2 15,-3 0-1-15,0 4 2 16,-3 2-2-16,0 1-1 16,-3 2 5-16,-3 2 4 15,-3 2 1-15,-3 2 4 16,-3 1-3-16,-3-4-1 0,-3-2-4 16,-3-4 1-16,-3-4-20 15,2-5-5-15,-1-4-27 16,1-7-9-16,2-3-10 15,2-2-44 1,3-2 19-16</inkml:trace>
  <inkml:trace contextRef="#ctx0" brushRef="#br2" timeOffset="105288.883">6772 6905 172 0,'1'-2'66'0,"4"4"-52"0,-1 0 8 0,-1 0 1 15,2 4-1-15,-1 1 2 16,2 1-5-16,2 1 1 16,-1 3-11-16,2 3 1 0,2 3 1 15,1 5 0-15,1 4 1 16,1 2-2-16,-2 0 1 15,-3 3-4-15,-3 6-2 16,-1 1-2-16,-2-3-3 16,-2-4-24-16,-1-4-9 15,-1-7-32-15,-2-5-13 0,1-9-17 32</inkml:trace>
  <inkml:trace contextRef="#ctx0" brushRef="#br2" timeOffset="105510.66">7014 7111 172 0,'6'0'66'0,"-2"0"-52"0,4 0 17 16,-4 0 4-16,4 0-6 15,1 0-2-15,3 0-11 0,3 0-3 16,1 0-7-16,2 0 0 0,0 1 1 15,-1-1-6 1,-5 2-2-16,-3-2-33 0,-3 0-13 16,-6 0-58-1,-2 1-24-15,-2 0 64 16</inkml:trace>
  <inkml:trace contextRef="#ctx0" brushRef="#br2" timeOffset="105676.141">7065 7163 160 0,'1'8'63'0,"2"-5"-49"0,5 0 14 0,-4-2 4 16,4 0-9-16,4 1-4 0,3-2-8 15,1 0-5 1,2 0-3-16,0-2-3 0,0 1 3 16,-1 0-33-16,-1-1-12 0,1-3-50 31</inkml:trace>
  <inkml:trace contextRef="#ctx0" brushRef="#br2" timeOffset="106064.802">7479 6709 160 0,'-6'3'60'0,"6"-2"-47"0,0-1 15 0,0 0 4 15,2 2-9-15,2-1-1 16,2 0-9-16,2 1 0 15,5-1-8-15,2 2 4 0,5-1 1 16,2 1-1-16,4 0 2 16,-2-1-6-16,-1 0-3 15,-1-1-1-15,-1 0 1 16,-1 1-1-16,-2-1 2 16,-3 0-20-16,-3 1-6 15,-3-1-23-15,-5 0-11 0,-4-1-34 16</inkml:trace>
  <inkml:trace contextRef="#ctx0" brushRef="#br2" timeOffset="106758.238">7430 6769 144 0,'1'-1'55'0,"1"1"-43"0,2 0 16 0,-1 0 5 16,0 0-3-16,0 0 2 15,0 0-5-15,2 1 1 16,-1 2-16-16,2 0-2 0,2 2-3 16,1 3 1-16,3 4 2 15,3 3-3-15,3 1-2 16,1 1 2-16,2 0 0 15,2 1-1-15,-2-2 1 16,-1 1-2-16,-1-3 0 16,-1-1-3-16,-1-1-2 15,-2 0 3-15,-2 0 2 16,-1 0 0-16,-1 1 2 16,-4-1-4-16,-1 2 0 0,-3-1 1 15,-1 0 0-15,-5 1-2 16,-3 0 1-16,-3 0-4 15,-2-1 0-15,-5 0 1 16,-5 1 0-16,-3-2 0 16,-2 0 0-16,1 0-3 15,0 1 0-15,1 1 4 16,2 0 1-16,1 4-3 16,1-1-1-16,-1 0-2 15,5-1 3-15,1-2 0 16,3-2 1-16,3-3-3 15,3-2 0-15,3-2-1 16,3-1 3-16,4-1-5 0,5-2 0 16,3 0-2-1,5-1 2-15,5-1 6 0,8-2 4 16,3-1 3-16,2 0 3 16,-2-2-5-16,2-2-1 15,-2 0 0-15,0 1 0 16,-5 0-2-16,-2 3-2 15,-5 2-17-15,-3 0-9 16,-5 2-35-16,-4 0-13 16,-1 2-39-1</inkml:trace>
  <inkml:trace contextRef="#ctx0" brushRef="#br2" timeOffset="111935.783">7412 7500 124 0,'-2'-2'46'15,"2"4"-35"-15,2 2 3 0,-1-2 1 0,1 2-3 16,1 3 1-16,0 1-5 15,1 1 0-15,2 2-5 16,0 2 3-16,0 2 0 0,0 0 0 16,0 2 1-16,0-1 0 15,0 1 1-15,0 1-4 16,0-2-1-16,-1-3-3 16,-1-3-1-16,1-4-26 15,-2-4-11-15,1-6-36 16</inkml:trace>
  <inkml:trace contextRef="#ctx0" brushRef="#br2" timeOffset="112210.827">7500 7516 108 0,'2'-3'44'0,"-2"3"-35"0,-2 0 18 0,2 0 5 16,0 0-2-16,-3 3 0 15,2-1-11-15,-1 1-1 16,-1 1-11-16,0 1 2 0,0 1 2 16,-1 2-4-16,-2 1-2 15,-2 3 0-15,-1 1-1 16,0 1-7-16,0 0 0 16,0-2 3-16,2 0 4 15,1-1-10-15,1-3-3 0,2-1-27 16,3-3-11-1,3-3-38-15</inkml:trace>
  <inkml:trace contextRef="#ctx0" brushRef="#br2" timeOffset="112560.469">7663 7473 156 0,'-2'-1'60'0,"1"1"-47"0,-4 0 10 0,4 0 3 16,-1 0-6-16,1 1-2 15,-2 2-6-15,-2 1 0 16,1 1-7-16,-1 3-3 0,1 3 1 16,-1 2-4-16,2 0 0 15,2 2 1-15,1 0 0 16,3-2 0-16,1-1 0 15,4 0-5-15,2 0-1 16,1-3 5-16,1-1 5 16,0-2-4-16,0-2 0 15,0-2-13-15,-2-2-5 16,-1-1-8-16,-3-2-4 16,-1-1-32-1,-2-2-28-15,-3-1 32 16</inkml:trace>
  <inkml:trace contextRef="#ctx0" brushRef="#br2" timeOffset="112779.056">7616 7600 120 0,'-1'1'46'0,"4"-1"-35"0,3 0 9 15,-3 1 3-15,3-1-5 16,0 0 2-16,3-1-7 15,0 0 0-15,0-2-8 0,0 2-1 16,0-2 2-16,0 2-3 0,0-2-2 16,-2 0-14-16,1 1-6 15,-1-2-48 1,2-3-34-16,-1-1 41 16</inkml:trace>
  <inkml:trace contextRef="#ctx0" brushRef="#br2" timeOffset="113198.686">7865 7425 116 0,'0'0'44'0,"0"1"-35"0,2 3 16 16,-1-1 6-16,-1 1-4 15,2 3 1-15,-1 2-9 16,2 4-1-16,-1 3-11 0,-2 2 0 0,1 0 0 16,-1 1-3-16,0-2-1 15,0-1 1-15,2-2 0 16,-2-2-11-16,0-2-5 16,0-3-25-16,0-4-9 15,-2-6-25 1,1-4-18-16,-1-5 36 15</inkml:trace>
  <inkml:trace contextRef="#ctx0" brushRef="#br2" timeOffset="113679.429">7838 7430 136 0,'2'-8'52'0,"1"6"-41"0,3-2 13 0,-3 2 5 0,1 0-11 15,2 0 0-15,2 0-4 16,1-1-1-16,0 1-7 15,1 2-2-15,-1 2 0 0,0 1 0 16,-1 1 0-16,-2 2-2 16,-2 2 1-16,-1 3 2 15,0 1 2-15,-1 1-3 16,-2 2-3-16,-2-2 2 16,1 1 0-16,-2-2-1 15,0 0 1-15,0-3-4 16,0 0 0-16,1-1-1 15,1-2 0-15,1-2 2 16,0-2 0-16,1 1-3 16,2 0 0-16,2-1-1 15,-1 1 3-15,2 0 0 0,1-1 1 16,-1 2 0-16,0 2 0 16,-2 2 2-16,1-2 3 15,-2 2 7-15,-2 0 2 16,-1 2-3-16,-3-1 1 15,-1 2-3-15,-2 0 2 16,-3-1-4-16,-4 0 1 16,-2-4-3-16,-3-2 0 15,-3-4-25-15,0-4-12 16,2-5-36-16,2-6-17 16,4-6-6-1</inkml:trace>
  <inkml:trace contextRef="#ctx0" brushRef="#br2" timeOffset="114143.515">8100 6812 124 0,'3'-1'49'0,"-3"2"-38"0,0 4 17 0,0-1 6 16,0 3-5-16,0 4 0 15,-2 2-10-15,2 6-4 0,0 2-8 16,2 4-5-16,-1 5 1 15,1 3 0-15,1 1 1 0,0-2-2 16,0-3-2 0,0-4-2-16,0-3 1 0,0-4-30 15,0-6-12-15</inkml:trace>
  <inkml:trace contextRef="#ctx0" brushRef="#br2" timeOffset="114461.538">8037 6804 152 0,'0'-8'57'0,"4"4"-44"0,4-1 10 0,-4 3 2 16,4 0-5-16,1 0 0 16,1 1-7-16,4 0 0 15,-1-1-8-15,1 2-1 0,1 0 2 16,0 2-1-16,-2 0 0 15,1 2-1-15,-2 3 2 16,-2 4-1-16,-2 1 2 16,-4 4 0-16,-2 0 1 15,-4 1 0-15,-2 0 2 16,-4-1-3-16,-1-1-2 16,-1-4-11-16,-2-3-4 15,-2-3-26-15,1-2-9 16,2-4-28-1,4-5-40-15,5-4 30 16</inkml:trace>
  <inkml:trace contextRef="#ctx0" brushRef="#br2" timeOffset="114746.475">8315 6725 148 0,'6'3'57'0,"-5"1"-44"0,-1 1 18 16,0-1 8-16,-1 2-5 15,-2 2 3-15,-2 4-12 16,-1 6-6-16,0 6-10 16,-2 4-2-16,1 2 0 0,4 4-6 15,3 11-2-15,3-1 0 16,4-2 2-16,1-3 0 16,3-4 2-16,1-1-4 0,0-4 0 15,0-6-15-15,-2-5-6 16,1-5-20-16,-1-4-6 15,1-6-26 1,-1-8-32-16,-1-4 37 16</inkml:trace>
  <inkml:trace contextRef="#ctx0" brushRef="#br2" timeOffset="115014.805">8438 6811 176 0,'-6'-3'66'0,"6"3"-52"0,0 1 17 0,0 2 4 0,1 1-6 16,1 1-2-16,-1 3-9 15,2 2-1-15,2 3-10 16,1 2 0-16,3 3 3 0,3 4-2 16,3 2 1-16,1 5-5 15,2 5-3-15,0-1 2 16,-1 0 0-16,-2-2-1 15,-2-3 1-15,-1-1-4 16,-1-6-2-16,-2-5-31 16,-2-4-15-16,-1-8-22 15,-3-6-8-15,-1-13-6 16</inkml:trace>
  <inkml:trace contextRef="#ctx0" brushRef="#br2" timeOffset="115111.172">8612 6835 164 0,'-2'-11'63'0,"1"7"-49"0,1 1 20 0,0 3 6 15</inkml:trace>
  <inkml:trace contextRef="#ctx0" brushRef="#br2" timeOffset="115284.498">8607 6821 383 0,'-3'6'45'16,"0"0"-23"-16,-1 4-9 0,-1 3-3 15,1 6-6-15,-2 2 0 16,-3 6 0-16,-2 6 2 0,1 5-5 15,-2 0-1 1,0-2-2-16,1-1 0 16,1-2 4-16,1-3 3 0,3-3-22 15,0-6-10-15,3-6-27 16,1-7-9-16,2-8-45 16</inkml:trace>
  <inkml:trace contextRef="#ctx0" brushRef="#br2" timeOffset="115570.717">8723 6971 156 0,'5'1'60'0,"-1"2"-47"0,2 1 17 0,0-1 3 16,2-1-1-16,1 0 3 16,3-1-10-16,1-1-3 15,1 0-13-15,-1-1-3 0,-1-1 0 16,0 1-1-16,-3 0 0 16,0-1-6-16,-1 1 1 15,-2 0-38-15,-3-2-16 16,-2 0-55-1</inkml:trace>
  <inkml:trace contextRef="#ctx0" brushRef="#br2" timeOffset="115765.641">8789 7026 168 0,'-4'12'66'0,"5"-6"-52"0,1 5 14 15,1-7 3-15,0 0-10 16,1 0 1-16,2 0-9 15,2-1 0-15,-1-2-8 16,2-1-3-16,0-1 1 0,0-2-11 16,2-1-4-16,-1-1-38 15,2-2-15-15,0-2-22 16</inkml:trace>
  <inkml:trace contextRef="#ctx0" brushRef="#br2" timeOffset="116021.923">8998 6980 220 0,'1'4'82'0,"2"0"-64"0,1 4 13 0,-1-2 1 16,1 3-4-16,1 4 1 15,1 3-10-15,0 2-4 16,1-1-8-16,2 2-5 0,0-1-1 15,0 0-1-15,0-1 2 0,0-2-3 16,2-2 0 0,-4-1-30-16,1-2-14 15,-2-5-21-15,-2-2-7 0,-1-7-21 16</inkml:trace>
  <inkml:trace contextRef="#ctx0" brushRef="#br2" timeOffset="116259.686">9090 6980 216 0,'0'0'82'0,"0"4"-64"0,-2 2 20 16,1-2 5-16,-2 2-13 0,0 2-3 16,-2 4-13-16,-1 3-4 15,-1 1-6-15,-1 3-3 0,-1-1 2 16,0 2-4-16,0-1 0 15,0 1 1-15,0-1 0 16,1-2-25-16,1-2-10 16,1-4-18-16,0-5-7 15,1-4-40 1</inkml:trace>
  <inkml:trace contextRef="#ctx0" brushRef="#br2" timeOffset="116629.473">9099 6756 164 0,'0'-1'63'0,"1"1"-49"0,1 0 16 16,-2 0 5-16,1 2-8 15,2 1-3-15,0 0-12 16,2 2-3-16,1 2-5 16,3 2-1-16,1 4 1 0,4 5 2 15,1 2 1-15,1 4-3 16,1 2-3-16,-2 8 0 16,0 6 1-16,-2 3-6 15,-1-2 1-15,-3-1 5 0,-1 1 4 16,-4 2-10-1,-2-3-2-15,-4-4-15 16,-2-2-6-16,-4-8-28 0,-2-6-10 16,-5-5-17-1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2:05:35.49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60 1 3072,'0'1'166,"0"1"-1,1-1 1,-1 0 0,0 0 0,1 0 0,-1 1-1,1-1 1,-1 0 0,1 0 0,-1 0 0,1 0-1,0 0 1,-1 0 0,1 0 0,0 0-1,0 0 1,0 0 0,0 0 0,0 0 0,0 0-1,0-1 1,0 1 0,0-1 0,0 1 0,1 0-1,-1-1 1,0 0 0,0 1 0,0-1 0,1 0-1,-1 0 1,0 1 0,1-1-166,8 1-27,0 0 1,-1-1 0,1 0-1,4-1 27,1 0 368,267 7-1120,-278-6 75,-1 0-1,1 0 1,0 0 0,-1 0 0,1 0-1,-1-1 1,1 0 0,2-1 677,1 0-1323</inkml:trace>
  <inkml:trace contextRef="#ctx0" brushRef="#br0" timeOffset="930.374">3 27 2048,'32'20'3466,"-6"-3"-1168,18 8-2298,-23-14 446,0 2 1,0 0 0,2 5-447,-5-5 110,-9-5-15,1-1 1,-1 1-1,0 1 1,-1 0-1,0 0 0,3 4-95,-11-12 7,0-1-1,0 0 0,1 0 1,-1 1-1,0-1 1,0 0-1,0 1 0,0-1 1,0 0-1,1 1 0,-1-1 1,0 0-1,0 1 0,0-1 1,0 0-1,0 1 0,0-1 1,0 0-1,0 1 0,0-1 1,-1 0-1,1 1 1,0-1-1,0 0 0,0 1 1,0-1-1,0 0 0,-1 1 1,1-1-1,0 0 0,0 0 1,0 1-1,-1-1 0,1 0 1,0 0-1,0 1 1,-1-1-1,1 0 0,0 0 1,-1 0-1,1 1 0,0-1-6,-20 7-4,7-2-125,-19 11-34,-1-2 0,0-1 1,-1-1-1,-1-2 163,32-9 0,-38 12-185,39-12 178,1-1 0,0 1-1,-1-1 1,1 1 0,0 0 0,-1 0 0,1-1-1,0 1 1,0 0 0,-1 0 0,1 0 0,0 0 0,0 0-1,0 1 1,0-1 0,1 0 0,-1 0 0,0 1 0,0-1-1,1 0 1,-1 1 0,1-1 0,-1 1 0,1-1 7,0 0 2,0-1 1,0 1-1,1-1 1,-1 1 0,0-1-1,0 0 1,1 1-1,-1-1 1,0 0-1,1 1 1,-1-1 0,0 0-1,1 1 1,-1-1-1,0 0 1,1 1-1,-1-1 1,1 0 0,-1 0-1,1 0 1,-1 1-1,0-1 1,1 0-1,-1 0 1,1 0 0,-1 0-1,1 0 1,-1 0-1,1 0 1,-1 0-3,19 1 138,-17-1-113,132 1 2001,28 8-2026,-48 0 801,39 4-2956,-132-13-5114,-15 0 5690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6T02:05:33.63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84 0 2304,'-8'4'2514,"7"-1"-482,13 2 711,24 1-1675,-11-4-906,1-2 1,-1 0-1,7-3-162,-2 1 116,28 1-116,128 5 298,-185-4-339,12-1-1655,-13 1 1558,0 0-1,0 0 1,1 0 0,-1 0-1,0 0 1,0-1 0,0 1-1,1 0 1,-1 0 0,0 0-1,0 0 1,0 0 0,1 0-1,-1 0 1,0-1 0,0 1-1,0 0 1,0 0 0,0 0-1,1 0 1,-1-1 0,0 1-1,0 0 1,0 0 0,0 0-1,0-1 1,0 1 0,0 0-1,0 0 139,0-3-1717</inkml:trace>
  <inkml:trace contextRef="#ctx0" brushRef="#br0" timeOffset="1076.116">30 2 2304,'4'0'324,"1"-1"0,-1 1 0,1 0-1,-1 0 1,1 1 0,-1-1 0,1 1 0,-1 0 0,0 0 0,0 1 0,1-1-1,-1 1 1,0 0 0,0 0 0,0 0 0,-1 1 0,3 1-324,8 7 262,0 1 0,-1 0 0,10 13-262,13 11 614,23 16 266,-58-51-863,0-1 0,0 1 0,0 0 1,-1-1-1,1 1 0,0 0 0,0-1 0,-1 1 0,1 0 0,-1 0 0,1 0 0,-1-1 0,1 1 0,-1 0 0,1 0 0,-1 0 0,0 0 0,1 1-17,-1-2 8,0 1-1,-1 0 1,1-1 0,0 1-1,0-1 1,0 1 0,0 0 0,-1-1-1,1 1 1,0-1 0,-1 1-1,1-1 1,0 1 0,-1-1-1,1 1 1,-1-1 0,1 1-1,-1-1 1,1 0 0,-1 1-1,1-1 1,-1 1-8,-4 2 20,-1 0 0,0-1 0,0 1 0,0-1 0,-4 1-20,-6 2 16,1 1 65,-98 42-156,105-44 59,0 1 1,0 1-1,1 0 1,-1 0-1,1 0 1,1 0-1,-1 1 1,1 0-1,0 1 1,1 0-1,-2 3 16,7-11-1,-1 1-1,1 0 1,-1-1 0,1 1-1,-1 0 1,1 0 0,0 0 0,-1-1-1,1 1 1,0 0 0,0 0-1,0 0 1,0 0 0,0-1-1,0 1 1,0 0 0,0 0-1,0 0 1,0 0 0,0-1 0,0 1-1,1 0 1,-1 0 0,0 0-1,1-1 1,-1 1 1,1 1-6,0-1 0,0 0 1,0 1-1,1-1 0,-1 0 0,0 0 0,1 0 0,-1 0 1,1 0-1,-1 0 0,1-1 0,1 2 6,4 0-11,1 1 0,0-1-1,0 0 1,1 0 0,0-1 11,38 3 978,46-3-978,-57-2 38,1 2 1,-1 2-1,33 6-38,-39-2-347,30 5 658,-53-11-1810,0-1 0,0 0 0,0 0 0,4-1 1499,-6 0-2693,2-2 992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3-26T06:26:12.94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3-26T06:26:13.419"/>
    </inkml:context>
  </inkml:definitions>
  <inkml:trace contextRef="#ctx0" brushRef="#br0">7290 2365 0,'0'0'0,"0"0"0,0 0 16,0 0 0,0 0-16,-30 34 15,27-30 1,3-2-16,-1-1 15,1 0 1,0 2-16,0-3 16,0 0-1,0 0-15,15-7 16,-11 6-16,1 0 16,-2-2-1,-3 3-15,4-1 16</inkml:trace>
  <inkml:trace contextRef="#ctx1" brushRef="#br0">4782 1375 176 0,'1'0'0'0,"1"0"9"16,-2 0 5-16,3 0-2 16,0 2 1-16,0 0-2 0,1-2 1 15,2 0-6-15,2 2 0 0,1-1 1 16,3 3-3-16,1-3-1 16,2 5 3-16,0-4 3 15,0 1 0-15,-1 0 0 16,-1-2-1-16,2 0 2 15,0-1-5-15,-1 0-1 16,-1-1-2-16,1 1 1 16,-1 0-2-16,-1 0-1 15,-1 0 3-15,-2 0 2 16,-2 1-2-16,-1 1-2 16,-3 2 0-16,-1-3 1 15,-2 4 1-15,-2-2 3 16,-1 2-5-16,0 2-3 15,-1 1 3-15,-2 0 1 0,0 1 0 16,-2 2-2-16,-1 1 1 16,0 1 1-16,-1 1-1 15,-1 2-1-15,-1-3 1 16,-1 2-1-16,-4 1 0 16,1 3 2-16,-1-2-1 15,1 2-1-15,-1-5 1 16,2 0-1-16,2-4 0 15,2 1 2-15,2-4-3 16,2-3-2-16,2 0-16 16,2-2-5-16,2 0-15 15,1-2-5-15,3-3-36 16</inkml:trace>
  <inkml:trace contextRef="#ctx1" brushRef="#br0" timeOffset="467.826">5121 1475 64 0,'3'-2'27'0,"-1"3"-21"0,-2-1 12 15,0 0 3-15,0 4 2 16,1-3 3-16,-1 5-1 16,0-4 0-16,-1 2-1 15,-1 0 2-15,1 0-14 16,-2 0 2-16,-2 2 0 0,0 0-3 15,-1 1 1-15,-1 1-5 16,-2 0-2-16,-2 1-2 16,-1 2-3-16,-1 1 1 15,-1 4-1-15,1 0 2 16,1 2 1-16,0-4-4 16,1 2 1-16,2-1 0 0,2-3 2 15,1-1-1-15,1-2-1 16,1-2-19-16,1-3-8 15,3-4-26 1,1-3-55-16,4-4 16 16</inkml:trace>
  <inkml:trace contextRef="#ctx1" brushRef="#br0" timeOffset="1202.566">5400 1359 116 0,'-1'-4'46'0,"-2"3"-35"0,1 0 12 16,2 1 2-16,-1-2 0 16,-1 1 2-16,-1 0-11 15,-1 1-2-15,-1 0-8 16,-1 1-2-16,-1 2 0 0,-1 3-5 0,-2 1-1 16,-1 2 1-16,-1 9 2 15,0-1-2-15,2 4 0 16,1 2-1-16,1 1 0 15,2-3 2-15,3 1 2 16,2-1-1-16,1 0-1 16,3 1 3-16,1-2 0 15,2-1 1-15,2-2 0 16,1-2 0-16,1-2 2 16,1-2 1-16,-1-3 1 15,2-2-2-15,0-2-1 16,0-1 1-16,-1-3 3 15,1-1-4-15,0-3-1 16,1-4 0-16,1-2 0 16,-1-2 0-16,1 0 2 15,0-1 1-15,-2 0 1 0,-2-1-2 16,-1 0 1-16,0-2-2 16,-4-5 2-16,-2-1 0 15,-2-1 3-15,-1 0-5 16,-1 1-1-16,-2 0 0 15,-2 4 0-15,-2 0 0 16,-1 5 2-16,-1 1-1 16,0 3 0-16,-1 1-3 15,-1 2-2-15,0 2-2 16,-1 2-1-16,0 0 2 16,-1 0 0-16,-2 0 1 15,0 2 0-15,1 0-22 0,2 4-8 16,3-1-27-16,2 4-9 15,2 3-38 1</inkml:trace>
  <inkml:trace contextRef="#ctx1" brushRef="#br0" timeOffset="14542.256">8005 2215 80 0,'0'3'30'0,"2"-2"-24"0,-2 3 10 0,0-1 5 0,0-1 1 16,0-2 2-16,0 3-5 15,0-3 1-15,0 0-2 16,0 0-2-16,3 0-8 15,1 0-1-15,2-1 0 0,2-2-1 16,1-2 1-16,1-2 0 16,2-2 1-16,0-2-4 15,2-2-3-15,-1-3 2 16,-1-2 2-16,0 1-2 16,-1 0 0-16,-2 1 1 15,0 1 2-15,0 0-5 16,-2 2-1-16,-1-2 0 15,0 4 0-15,-1 2 2 0,-2 4 3 16,0 2-4-16,-2 2-3 16,-1 1-2-16,0 4 3 15,0 1 0-15,0 3 1 16,0 3 0-16,-1 2 0 16,1 3-3-16,0 2 2 15,0 0 1-15,0 4 0 16,0 0 0-16,0 1 0 15,-2 0 0-15,2-1 2 16,0 2-1-16,0 2 2 16,0-1-2-16,0-1-1 15,0-1 1-15,2-2-1 16,-1-1 0-16,1-1 0 0,-1-2 2 16,1-1 1-16,-2-1 3 15,0 0 1-15,0-2-1 16,0-1-1-16,0-1-1 15,0-1 2-15,0-2-3 16,0-1-2-16,-2-2 4 16,1-2 4-16,-1 0-3 15,1-3-1-15,-2 0-2 16,0-2-3-16,0 1 3 16,-2 0 2-16,1-1-4 15,-1 1-1-15,1 0-2 16,-1-1 0-16,-1 2 2 0,0 0 2 15,-1 0-1-15,-1 0-1 16,-1-1 1-16,0 0-1 16,0-1 0-16,0 1 0 15,2 0-3-15,1 1 2 16,0-2 1-16,1 2 2 16,2-1-1-16,0 1-1 15,2 0-4-15,1 0 0 16,0 0 2-16,0 0 3 15,3 1 0-15,1 1 2 16,2 0-7-16,2 1 1 16,1 0 1-16,1 1 1 15,2-2 1-15,0 1 0 16,2 0 2-16,1-2 1 16,1-1-1-16,1 0 1 0,1 0-2 15,0 0 2-15,0 0-2 16,0 1 2-16,-2-1 0 15,1 0 1-15,-3 0-2 16,-2 0 1-16,-2 0-2 16,-1-1-1-16,-1 1 1 15,-2 0 1-15,0 0-21 16,-2 1-7-16,-1 1-25 16,0-1-7-16,-1 2-41 15</inkml:trace>
  <inkml:trace contextRef="#ctx1" brushRef="#br0" timeOffset="34371.958">2183 4140 48 0,'0'-2'19'0,"0"2"-15"0,-2 0 6 16,2 0 1-16,0 0-2 15,0 0 0-15,0 0 1 16,0-2 1-16,0 1-3 15,0 0-3-15,0 1 2 16,0-2 2-16,-1 1-2 0,-1 0 1 16,1-1-1-16,-1 1 3 15,1-2-1-15,-1 2 0 16,-1 0-3-16,0-1-1 16,0 1-3-16,-1 0-2 15,-1-1 1-15,1 1-1 0,-1 0 2 16,1 1-3-16,-1 0 0 15,1 0-1-15,-1 1 0 16,2 0 2-16,-1 2 2 16,1 0-1-16,-2 2 2 15,1-1-4-15,-1 0 0 16,1 1 1-16,-1 1 0 16,1-1 0-16,-1 2 0 15,1-1 0-15,-1 1 0 16,1 0 0-16,-1-1 0 0,1 2 0 15,-1 0 2-15,-1-1-3 16,2 0 0-16,-2-1 3 16,0 1 1-16,1 0 1 15,1-2 0-15,-1 0-2 16,1 1-2-16,-1-1 1 16,2 1 1-16,0 0-1 15,0 1-1-15,2 1 1 16,-1 0-1-16,2 0-3 15,0 1 0-15,0 1-1 16,0 0 3-16,2 2 0 16,-1 0 3-16,1 2-1 15,1-2-1-15,0-2 1 16,0 1-1-16,0 0 0 0,0-2 0 16,0 0 0-16,1 1 0 15,1-2 0-15,-1 0 0 16,1-2-3-16,-1 1 2 15,2 0 1-15,0-1 0 16,0 1-3-16,2-2 2 16,-1 1 1-16,1-1 2 15,-1-1-1-15,1 0 2 16,-1 0 0-16,1-1 1 16,-1 0 0-16,1-1 2 15,-1 0-5-15,1-1-3 16,-1-1 1-16,-2 0 0 0,-1 0 3 15,1 0 1-15,2-1-1 16,-1-2-2-16,0 0 1 16,0 1-1-16,0-1 0 15,0-1 2-15,0 1 1 16,0-1 1-16,-1 0-2 16,-1 2 1-16,1-1-4 15,-1-1-2-15,-1 0 4 16,2-2 1-16,-2 1 2 15,1-2 0-15,1 1-2 16,-2-1-2-16,0 0-2 16,0-1-1-16,-2 0 4 15,1-1 1-15,-1-2 0 16,1-1 1-16,-1 0 2 0,1-1 2 16,-1 0-6-16,1-2-2 15,-1 3-3-15,-1 0 3 16,0 0 0-16,0 4 1 15,0 1 2-15,0-1 1 16,-1-4 1-16,-2 2 0 16,0-1-2-16,0 0-2 15,0 2-2-15,0-2 1 16,-2 0 3-16,1 1 1 16,-2-2-1-16,0 0-2 15,0 1 1-15,0 3 1 16,0 1-3-16,0 2-2 0,0 2 2 15,0 2 2-15,-2 1-9 16,1 3-2-16,1 2-28 16,-2 0-11-16,-1 2-18 15</inkml:trace>
  <inkml:trace contextRef="#ctx1" brushRef="#br0" timeOffset="45895.774">4329 3847 52 0,'2'5'22'0,"-1"0"-18"0,2 5 18 0,-1-5 5 16,1 3 1-16,0 3 3 16,0 2-6-16,0 2-3 15,-2 1 3-15,1 2 1 16,-2 1-13-16,0 1-1 0,-2 4 1 16,1 3-5-16,-1 4 0 15,-1-1-2-15,2 1 1 16,-1-4-4-16,1-3-2 0,-1-3 2 15,2-1 0-15,0-3-1 16,0 0-2-16,0-4-19 16,0-2-8-16,-1-3-24 15,-2-3-51 1</inkml:trace>
  <inkml:trace contextRef="#ctx1" brushRef="#br0" timeOffset="46413.257">4166 4018 32 0,'0'-11'13'0,"0"11"-10"0,3-11 17 0,-2 8 7 15,2-1-8-15,2 0-3 16,1 0-1-16,1-1 1 16,2 0-1-16,2-2 1 15,-1-1-2-15,1 0-1 16,-1-1-1-16,1-1 0 16,1 1-6-16,1 0-2 0,2 1 2 15,2-2-1-15,1 4 2 16,0 0-4-16,-2 2-2 15,1 2 4-15,-2 2 4 0,-2 1-5 16,0 3-2-16,-1 1 1 16,-3 2 2-16,-2 4 2 15,-1-1 3-15,-3 1 6 16,-1 1 2-16,-4 1-5 16,-2 1 0-16,-2-1-4 15,-3-1 0-15,-2 0-5 16,-1-1-3-16,-2 0 2 15,-1-2 2-15,0 0-2 16,0-1 0-16,2-2-6 16,1-2 0-16,1-2-21 15,4 0-9-15,2-4-23 16,2 0-7-16,3-2-18 16</inkml:trace>
  <inkml:trace contextRef="#ctx1" brushRef="#br0" timeOffset="46798.922">4570 3901 132 0,'0'-2'52'0,"0"0"-41"0,-2-2 20 0,2 4 7 0,0 0-6 16,0 0-1-16,-1 0-11 16,-1 4-2-16,-1 0-11 15,0 4 5-15,-1 4 1 0,-2 4-4 16,-2 4-1-16,1 3-4 16,-1 4-1-16,2 5 1 15,2 3 2-15,1 2-5 16,1 0-3-16,1-3 1 15,2-1 0-15,1 0 3 16,2 0 1-16,2-5-4 16,2-4 1-16,-1-3 2 15,2-2 1-15,0-5-17 16,0-3-7-16,-1-3-28 16,-1-4-11-16,1-4-37 15</inkml:trace>
  <inkml:trace contextRef="#ctx1" brushRef="#br0" timeOffset="47131.509">4669 3873 132 0,'-2'-5'52'0,"2"5"-41"0,2 1 11 0,-1 1 1 0,1 2 0 15,-1 2 3-15,2 4-10 16,0 4-4-16,3 4-7 16,0 2 7-16,2 1 5 0,-1 2-5 15,2 2 1-15,2 3-6 16,-1 3-2-16,2 0 0 16,0-2-1-16,-1-4 0 15,0-2 0-15,-2-2-5 16,0-2-1-16,-2-2 5 15,-1-2 3-15,0-1-17 16,-1-4-6-16,-2-2-28 16,-2-2-8-16,-2-4-39 15</inkml:trace>
  <inkml:trace contextRef="#ctx1" brushRef="#br0" timeOffset="47465.1219">4824 3889 136 0,'4'-8'52'0,"-1"8"-41"0,-1 2 20 0,-1 0 7 16,1 2-6-16,-2 4 1 15,-2 2-3-15,-1 3-1 16,-1 4-16-16,-2 2 5 0,-3 2 5 15,-2 5-6-15,-1 5-2 0,0 5-6 16,-1 2-4-16,-1 1-2 16,-1-3 0-1,-2 1-2-15,2 1 2 0,0-5-4 16,3-3 0-16,2-6 3 16,1-4 1-16,1-6-30 15,4-6-14-15,2-6-32 16,4-9-12-16,4-5-15 15</inkml:trace>
  <inkml:trace contextRef="#ctx1" brushRef="#br0" timeOffset="47787.4989">4963 4104 168 0,'-1'4'63'0,"2"-2"-49"0,2-1 11 0,0-1 5 15,2 0-7-15,1-1 1 16,1-2-2-16,4 0 1 0,1-1-13 15,1 0-1-15,2 0-2 0,-1 0-1 16,-1 0-1 0,1 2-3-16,-2-1 1 0,-2 0-7 15,-1 2-1-15,1 0-31 16,-4 1-12-16,-2 1-39 16,-1 2-35-1,-6 1 45-15</inkml:trace>
  <inkml:trace contextRef="#ctx1" brushRef="#br0" timeOffset="47985.913">5005 4195 132 0,'0'3'49'0,"3"-1"-38"0,3 1 15 16,-3-2 3-16,3 1-3 0,2-1 2 15,2-1-12-15,1 0-2 16,1-1-8-16,0-1-4 0,1 0-1 15,-1-1-1-15,0 0 2 16,2 1-41-16,-3-1-16 16,1 0-27-1</inkml:trace>
  <inkml:trace contextRef="#ctx1" brushRef="#br0" timeOffset="48284.407">5264 4018 144 0,'-3'1'55'0,"4"0"-43"0,1 3 14 0,-1-1 6 0,1 1-3 16,1 3 3-16,0 2-14 15,1 3-5-15,2 3-8 16,2 2 1-16,-1 2 0 0,2 1-2 15,2-2-3-15,-1 1 0 16,1 0 1-16,-1-2-1 16,-1-2 2-16,-1-2-2 15,-2-1 2-15,0-2-20 16,-2-2-8-16,-1-3-40 16,-1-2-56-1,-1-5 27-15</inkml:trace>
  <inkml:trace contextRef="#ctx1" brushRef="#br0" timeOffset="48537.946">5421 4062 116 0,'2'-8'46'0,"-2"6"-35"0,-2 1 23 0,2 1 7 16,-1 1-2-16,-1 2 2 15,-1 0-10-15,0 1-2 16,-1 2-16-16,-2 6-3 0,-3 4 0 15,-3 4-8-15,-3 4-1 16,0 0-1-16,0-1 2 16,0 0-3-16,0-2-2 15,1-1 2-15,2-1 2 0,0-3-20 16,3-4-7-16,3-4-27 16,2-4-11-16,4-5-24 15</inkml:trace>
  <inkml:trace contextRef="#ctx1" brushRef="#br0" timeOffset="48902.252">5430 3816 140 0,'0'-1'52'0,"2"2"-41"0,-1 2 13 0,1-1 5 16,1 2-2-16,1 2 2 15,4 2-3-15,1 4 1 16,1 2-15-16,1 5 4 0,1 4 4 16,2-1-2-16,-1 4-1 15,-1 2-9-15,0 5-3 16,-1 5-3-16,-1 0-2 15,-2 4 1-15,-2-4 1 16,-2 1-1-16,-1 0 2 16,-3-2-11-16,-1-2-4 15,-2-3-27-15,-3-3-10 16,-2-6-24 0,1-4-48-16,-2-2 25 0</inkml:trace>
  <inkml:trace contextRef="#ctx1" brushRef="#br0" timeOffset="57273.895">5797 4047 88 0,'0'-4'35'0,"1"3"-27"0,2-1 7 0,0 2 0 15,2 0-4-15,1 0 1 16,3 2 4-16,2-1 4 16,-1-1 1-16,1 0 2 15,1-1-7-15,1-2 1 16,2 2-10-16,5-1-2 0,-2 1 1 15,0 0-3-15,0 1-2 16,0 0 0-16,-2 1 1 16,-1 0-1-16,-3 1 2 15,-1-1-24-15,-4-1-11 16,-1 0-16 0,-1-1-41-16,-5-1 12 15</inkml:trace>
  <inkml:trace contextRef="#ctx1" brushRef="#br0" timeOffset="57559.825">5832 4146 108 0,'7'0'41'0,"-1"-2"-32"0,2 1 6 15,-4 1 3-15,2 0 1 16,3-1 3-16,2-1-1 16,2 1-1-16,5 0-10 0,0-1 0 15,2 0 3-15,-1-1-7 0,1 0-3 16,-2-1 2-16,-2 2 1 16,-2-1-7-16,-1 2-1 15,-1-1-38-15,-1 1-13 16,-1 0-24-1</inkml:trace>
  <inkml:trace contextRef="#ctx1" brushRef="#br0" timeOffset="58104.945">6458 3620 80 0,'-8'0'33'0,"7"2"-26"0,-1 2 3 16,2-1 1-16,2 2 2 16,-1 1 4-16,2 0-3 0,0 1 0 15,2 0 3 1,1-1 1-16,1-2 4 0,2 0 1 16,3-1-12-16,0 0-2 15,2-1-2-15,3 0 1 0,1-1 2 16,3-1-1-16,3-1 2 15,1-1-2-15,1 0 2 16,-1-2-6-16,-2 0-1 16,-1 0 0-16,-4 0 0 15,-1-2-2-15,-4 4 1 16,-1-1-4-16,-3 2 0 16,-1 1-17-16,-2 0-5 15,-3 1-13-15,-2 0-5 16,-1 1-11-1,-3-2-36-15,-1 1 17 16</inkml:trace>
  <inkml:trace contextRef="#ctx1" brushRef="#br0" timeOffset="58910.7919">6459 3646 56 0,'-6'6'22'0,"3"-2"-18"0,-1 1 11 0,2-1 5 16,1-1 2-16,-1-1 2 16,2 1-2-16,0 0-2 15,2-1-2-15,-1 1-1 16,2 0-3-16,2 1-1 15,-1 0-7-15,2 0 3 0,2 1 1 16,-1 2-1-16,4 1 0 16,1 1-1-16,0 3 0 15,0 0-2-15,0 0 1 16,0 0 0-16,2 0 1 16,-1 0-2-16,2 2-1 15,0 0-1-15,0 2 0 16,-1 2 0-16,-1-1 2 15,-1-1-3-15,0 1 0 16,-1-2 1-16,-2-2 0 0,-2-1 0 16,1-1 0-16,-4 0-2 15,-2-1 1-15,-2 0 0 16,-3-2 3-16,-5 0-3 16,1-1 0-16,-4-1 1 15,-2 2 0-15,-2 2-2 16,-2 0 1-16,1 4-7 15,-1 2 1-15,-2 1 1 16,-2 3 1-16,-2 1 3 16,0-1 1-16,1 0-4 15,-1-1-1-15,2-2 1 16,2-1 2-16,2-1 0 0,4-3-1 16,1-1-2-16,3-3 1 15,1-1 1-15,2-2 0 16,3-1-3-16,2-1 2 15,4-1 1-15,3 0 0 16,4-2 2-16,5-2 3 16,5 1-2-16,4 0 0 15,1-1 1-15,1 0 2 16,1-2-1-16,5 0 0 16,2 0-3-16,2 1 1 15,-1 0 0-15,-4 1 1 16,1-1-2-16,-4 2 1 15,1-1-4-15,-1 2 0 16,-2 2 3-16,-2-1 1 0,-3 2-1 16,-1 1 1-16,-4 0-9 15,1 1-3-15,-4 0-22 16,-2 1-7-16,-2-1-16 16,-2-1-4-16</inkml:trace>
  <inkml:trace contextRef="#ctx1" brushRef="#br0" timeOffset="59906.397">6339 4461 100 0,'-1'0'38'0,"1"1"-29"0,0 2 8 16,0-3 13 0,0 4-6-16,0 1-6 15,0 0-1-15,0 1-10 16,0 0-2-16,0 3-3 16,0 0-2-16,0 3 1 0,0 1-4 0,1 2 2 15,2 0 1 1,0-1 0-16,0 1 2 0,2-3 3 15,-1-1-4-15,1-3-1 16,-1-3 2 0,2-2 1-16,0-5 7 0,2-4 4 15,-1-5-7-15,1-2-2 16,-1-3-1-16,-1 1 2 16,0 0 1-16,0 2 1 15,-1 2-2-15,-2 1 1 16,0 0 2-16,-2 2 2 15,1 3-3-15,-2-1-3 16,0 2 0-16,0 2-1 16,1 0-5-16,-1 2 1 15,3 3-2-15,0 2-2 16,2 2 0-16,-1 4 3 0,1 4 0 16,1 2 1-16,0 3 0 15,-2 3 0-15,1 2 0 16,-1-1 2-16,-1 0-1 15,-1 3 2-15,-2 1-4 16,-2 0 0-16,-1-1 3 16,0-3 3-16,-1-4 0 15,-4-2 0-15,1-3-3 16,-2-4-2-16,-2-5 7 16,-1-2 3-16,-1-4-5 15,-2-4-3-15,1-4-4 16,2-2 1-16,2-1-1 0,1 2-2 15,3-2-6-15,0 4-2 16,3 1-11-16,0-1-5 16,3 0-21-16,1-1-8 15,4-2-23 1</inkml:trace>
  <inkml:trace contextRef="#ctx1" brushRef="#br0" timeOffset="60356.226">6556 4661 88 0,'0'1'33'0,"1"-1"-26"0,1 2 7 16,-2-2 3-16,1 2-3 16,2 1 2-16,0 1 0 15,0 0 2-15,0 1 1 0,0 2 3 16,2 0-3-16,-2-1 0 15,1 4-10-15,-1 0 1 0,0 2 3 16,-1 2-1-16,-2 1 3 16,-2-1-4-16,-1 0 1 15,0-1-7-15,-1-1-1 16,-1 0 0-16,-1-4 2 16,0-3-8-16,0-1 0 15,0-1-9-15,0-3-1 16,-1-3-13-16,1-2-4 15,-1-3-16-15,3-3-6 16,1-3-24 0</inkml:trace>
  <inkml:trace contextRef="#ctx1" brushRef="#br0" timeOffset="60578.864">6560 4582 116 0,'-1'2'46'0,"1"-1"-35"0,-2 2 16 15,2 1 5-15,0-2-6 16,0 1-1-16,0 0-12 16,0-3-3-16,0 2-6 15,0-2-5-15,0 0 0 0,0 0-17 0,3 0-8 16,0-1-28-1,0-2-38-15,2-2 25 16</inkml:trace>
  <inkml:trace contextRef="#ctx1" brushRef="#br0" timeOffset="61360.1669">6794 4498 124 0,'-1'-2'49'0,"1"2"-38"0,-2-2 17 0,1 2 4 16,-1 0-2-16,1 0 0 15,-2 0-6-15,0 2-1 16,-2-1-12-16,-1 2-2 0,-1-1-2 16,-1 2-3-16,-1 2-1 0,0 0 1 15,0 4 0-15,2 0-5 16,1 4-1-16,0 0-2 15,0 2 3-15,3 0-2 16,1-1 1-16,4-2 2 16,1 1 2-16,3-2-3 15,0-2 0-15,1-2 3 16,2 0 1-16,2-2-4 16,1-2 1-16,0-2 0 15,0 1 2-15,0-3-6 16,0 0 1-16,0-1-15 15,-2-2-3-15,-1 0-13 0,-1-1-4 16,-1-1-11 0,-1 0-39-16,-3-2 14 15</inkml:trace>
  <inkml:trace contextRef="#ctx1" brushRef="#br0" timeOffset="61629.552">6727 4634 124 0,'-5'4'46'0,"4"-1"-35"0,1 0 12 0,0-2 5 0,1 0-3 16,-1-1 3-16,3 2-14 15,0-2-5-15,2 0-6 16,1-2-3-16,1 1 3 0,2-2-2 15,0 1 2-15,2-1-7 16,1 0-1-16,0 2-23 16,1 0-8-16,1 1-35 15,-1 1-19 1,1-1 41-16</inkml:trace>
  <inkml:trace contextRef="#ctx1" brushRef="#br0" timeOffset="62393.908">6954 4698 112 0,'1'6'44'0,"-1"-6"-35"0,3 2 16 0,-1 0 6 16,1 0-13-16,1 0-2 15,2 0-6-15,0 0 1 16,2-1-6-16,-1-1 1 0,1 0 1 15,-1-1-3-15,1-1-1 16,-1 0 1-16,1 0 2 16,-1-2-3-16,-1 2 0 15,0-2 1-15,-1 1 0 16,-1-2 0-16,-1-1 0 16,-1 0-9-16,-2-2-2 15,0-2 2-15,-2 0 2 0,1-2 2 16,-2 0 1-16,0 0 2 15,0-2 1-15,0 0 1 16,0 2 2-16,0 0-5 16,0 0-1-16,1 0 2 15,1 1 1-15,1 0-1 16,0 1 1-16,1 0-4 16,1 1 0-16,1 1 3 15,1 0 1-15,2 1 1 16,2 2 0-16,-1-1-5 15,2 4-1-15,2 0 3 16,-1 2 3-16,4 3 1 16,-4 1 0-16,1 3-1 15,-1-1 0-15,-1 2 0 0,-1 2 0 16,-1 1-2-16,-1 1 1 16,-1 1-2-16,-2 2 2 15,0 1 0-15,-3 1 1 16,0 2-2-16,-2-2 1 15,1-1-2-15,-2 0 2 16,1-3-2-16,1-1 2 16,1 0-4-16,0-1-2 15,1-2 2-15,2-1 2 16,2-1 0-16,1-2-1 16,0-2 3-16,1 0 0 15,1-3 1-15,1 0 2 0,0-2-3 16,0 1 0-16,0 0-1 15,0 1 1-15,0 0-2 16,0 0-1-16,-1 0-2 16,-1 0-1-16,-1 1-29 15,0 0-12-15,0-1-32 16,0 2-46 0,-1-2 35-16</inkml:trace>
  <inkml:trace contextRef="#ctx1" brushRef="#br0" timeOffset="62724.973">7379 4654 120 0,'1'4'46'0,"1"-4"-35"0,2 7 14 0,-1-4 4 15,0 1-3-15,2 0-1 16,-1 1-2-16,2 2 0 16,0-1-13-16,0 0 1 0,0-1 2 0,-1 0-7 15,-1 1-1-15,1-2-3 16,-1 0-2-16,-1 0-15 15,0-2-7-15,0 0-33 16,0 0-13-16,2 0-8 16</inkml:trace>
  <inkml:trace contextRef="#ctx1" brushRef="#br0" timeOffset="63130.109">7521 4698 132 0,'0'3'52'0,"0"-3"-41"0,2 3 13 0,-2-3 5 16,0 0-8-16,0 0 0 15,0 2-6-15,0 1-1 16,0 0-8-16,0-1 3 0,0 1 1 15,0 1 3-15,-2 1 5 16,1 1-1-16,-2 3-1 16,0 3-2-16,-2 3-1 15,1 2-5-15,-1 2-3 16,-1 4-2-16,2-2-3 16,-2 0-2-16,1 1 1 15,1-1 1-15,-2 2 2 16,1-1-10-16,1 0-4 15,1-1-10-15,0-2-3 16,0-3-9-16,0-3-4 0,0 1-19 16,0-5-46-1,0-1 18-15</inkml:trace>
  <inkml:trace contextRef="#ctx1" brushRef="#br0" timeOffset="74332.324">8887 746 80 0,'0'0'30'0,"1"0"-24"0,1 0 10 16,-2 0 3-16,3 0-7 15,0-2 1-15,0 2-6 0,1 0-2 16,2 0 2-16,0 2 2 16,0-2 0-16,2 4 2 15,1-1-6-15,1-2-1 16,1 2-2-16,2 0 3 0,1 1 1 16,2-2 0-16,1 0 1 15,0-1-4-15,-1-1-2 16,1-1 0-16,1-1 1 15,-2 0 1-15,1-1 3 16,-1 2-3-16,1-5 0 16,-2 5-1-16,-2-2 1 15,-1-1 2-15,-3 2 2 16,-1-2-3-16,-2 1-3 16,-2-2 2-16,-1 1 2 0,-3 0 2 15,0-2 1-15,-3 2 0 16,0-2 0-16,-1-1-4 15,-1 3-1-15,-1-4-1 16,0 0 1-16,2 1-4 16,-1-5 0-16,1 2 1 15,1-1 2-15,0-2-3 16,1 1 0-16,2-5-1 16,2 3 0-16,1-1 0 15,1 0-2-15,2 2 0 16,2-2 3-16,1 5 0 15,0-1 1-15,0 4-3 16,1 1 0-16,1-1 4 0,-1 4 1 16,-1 1-5-16,0-1 0 15,0 3 1-15,-1 3 3 16,-1-1-2-16,-1 2 0 16,0 3-1-16,0 5 0 15,0 1 2-15,-1 3 2 16,-1 4-1-16,-1 0 2 15,0 0-4-15,-1-2 0 16,-2 1 1-16,0-3 2 16,-2 1 1-16,1-1 1 15,-1 0-2-15,1 1-2 16,-1-3 5-16,1-1 1 16,-1-1-2-16,1-1-3 15,-1-5 0-15,2 4 1 0,0-4-1 16,2-2 2-16,1 2-4 15,0 0 0-15,3-2 1 16,1-1 2-16,4-3-1 16,1 0-1-16,3 0 1 15,2-3 1-15,-1 3 1 16,1 0 1-16,-2 0-5 16,-2 0 1-16,-1 0-2 15,-1-2 0-15,-2 0-36 16,-2 2-14-16,1-2-38 15</inkml:trace>
  <inkml:trace contextRef="#ctx1" brushRef="#br0" timeOffset="74617.005">9543 595 144 0,'-1'0'55'0,"1"3"-43"0,0-3 8 0,0 0 2 15,1 1-4-15,2 2-1 16,0-3-7-16,3 0-2 16,0-3-4-16,3 2 2 0,3-2 0 15,2-1-2-15,1-1-3 16,1 1 2-16,-1 1 0 0,-1 1-1 15,-1 0 1-15,-2 0-7 16,-1-1-1-16,-1 2-42 16,-3 1-17-16,-1-3-13 15</inkml:trace>
  <inkml:trace contextRef="#ctx1" brushRef="#br0" timeOffset="74832.155">9575 697 124 0,'-5'4'46'0,"5"-4"-35"0,3 0 12 0,-1 0 2 15,2-3-11-15,2 2-5 16,5 1-2-16,2-3 0 16,4 3-3-16,-1-2-1 0,2 0 1 15,0 2-2-15,0 0-2 16,-1 2-37-1,0-2-57-15,-1 2 12 16</inkml:trace>
  <inkml:trace contextRef="#ctx1" brushRef="#br0" timeOffset="75789.695">9967 717 80 0,'-2'8'33'0,"2"-8"-26"0,3 12 9 0,-1-11 3 16,1 5-5-16,0-4 2 15,3 2-5-15,-2 0 1 16,5-1 2-16,-1 0 1 16,4-3-6-16,-2 0-3 15,5-3-3-15,-1 0 2 0,3-1 4 16,-4 0-5-16,1-4 0 16,-2 3-2-16,-2-3 1 15,-1 1 2-15,-3-1 2 16,-1-1-3-16,-5-3-3 15,0 4 4-15,-5-5 1 0,1-1 2 16,-5-4 0-16,1 4-2 16,-1-3 1-16,2 1-2 15,-1-4 0-15,2 4-3 16,2-2-2-16,1 4-2 16,3-4-1-16,0 5 2 15,4 0 0-15,1-1-4 16,2 5 1-16,1-2 0 15,2 5-1-15,-1-2 4 16,2 4 2-16,-2 1-2 16,3 3 0-16,-2 0 1 15,1 5 0-15,-2-3 0 16,0 6 0-16,-2-4 0 16,1 5 2-16,-2-2-1 0,-2 6 2 15,1-5-2-15,-2 8-1 16,0-3 1-16,-3 6-1 15,0-6 2-15,0 7 3 16,0-4-4-16,-2 0-3 16,1-1 1-16,-1 1 0 15,1-5 1-15,1 4 2 16,0-5-1-16,1 1 2 16,1-2 2-16,2 1 2 15,1-4-1-15,2-2-1 16,1 2 1-16,2-6 1 15,-1 1-1-15,6-1 1 0,-4 0-6 16,2 0-3 0,-2 0 3-16,-1 0 3 15,-1 0-19-15,0 0-7 0,-1 0-20 16,-2-1-6-16,-2 1-39 16</inkml:trace>
  <inkml:trace contextRef="#ctx1" brushRef="#br0" timeOffset="76072.254">10427 613 116 0,'-2'3'46'0,"2"-3"-35"0,5 6 9 0,-4-6 3 15,1 6-5-15,-1-2 2 16,4 2-5-16,-2 1 1 16,1 0-9-16,1 2 5 0,1-1 1 15,-2 0-4-15,4 3-3 16,-2-5-3-16,1 5 0 16,-1-2-2-16,3 2 2 15,-1-3-15-15,-1 0-7 16,-1-1-23-16,0-2-9 15,-1-1-22 1</inkml:trace>
  <inkml:trace contextRef="#ctx1" brushRef="#br0" timeOffset="76313.975">10544 613 140 0,'-5'-1'52'0,"5"1"-41"0,-3 1 7 15,3-1-2-15,-1 5 4 16,-1-3 4-16,-1 4-8 16,0 0-4-16,-3 4-7 15,2 0 1-15,-4 6 0 0,2-6-2 16,-3 10-3-16,2-1 2 16,-4 1 0-16,4-4-6 0,-2 1 0 15,1-1-30-15,2-5-13 16,2-2-36-1</inkml:trace>
  <inkml:trace contextRef="#ctx1" brushRef="#br0" timeOffset="76793.045">10757 447 116 0,'1'0'46'0,"-1"0"-35"0,5 7 5 0,-4-4 0 16,2 1-1-16,-1 0 4 15,3 5-7-15,-2 0 1 16,4 5-8-16,-1-1-1 0,3 3 2 16,-1-3-3-16,-1 3-2 15,1-2 2-15,-1 0 0 16,-1-2-1-16,2 2-2 16,-2-3-28-16,0-2-11 15,0 0-34 1</inkml:trace>
  <inkml:trace contextRef="#ctx1" brushRef="#br0" timeOffset="77048.858">10868 461 108 0,'-7'-3'44'0,"7"3"-35"0,-5 3 9 16,5-3 2-16,-1 0-4 15,-1 2 3-15,-2 2-4 16,1-1-1-16,-3 4-8 16,1-3-2-16,-2 8 0 0,1-4-2 15,-3 8 1-15,3-6 0 16,-2 6 1-16,2-2-2 16,-1 2-2-16,1-6-24 15,1 2-9-15,2-2-40 16</inkml:trace>
  <inkml:trace contextRef="#ctx1" brushRef="#br0" timeOffset="77872.591">10993 688 132 0,'1'0'52'0,"-1"0"-41"15,5-4 13-15,-5 4 5 0,3-2-22 16,0 2-7-16,4-1 3 15,-1 1 2-15,6 0-2 16,-3 0-2-16,6 0 0 0,-3 0 1 16,3-3 1-16,-3 3 1 15,2-1 0-15,-4 0 0 16,4-1 0-16,-3 0 0 16,-1-5 0-16,-1 3 2 15,-1-3 1-15,-2 1-3 0,-3-4-1 16,0 4 1-16,-5-10 0 15,1 5-2-15,-2-8-2 16,0 6 1-16,-2-3-1 16,2 2-3-16,0-2 2 15,0 3 3-15,2-4 1 16,-1 3-4-16,2-6 1 16,0 7 0-16,3-6 0 15,0 2 0-15,3 1 2 16,-1 3-1-16,4-1 2 15,4-2-4-15,-1 9-2 16,-1 1-1-16,4 6 3 16,-2 0 0-16,2 4 1 15,5 5 0-15,-8 1 0 16,-2-4 0-16,-1 5 2 0,-1 1-1 16,-2 1-1-16,-2 2-2 15,-2 6-1-15,-1-3 2 16,-2 7 2-16,-1-5 0 15,1 7 2-15,-1-7-2 16,1 0-1-16,-1-2 1 16,2 3-1-16,0-8 4 15,3 3 2-15,-1-1 0 16,4-3 1-16,-2-2-4 16,5 0 0-16,-1-4 3 15,1-3 1-15,0 1-3 16,3-1-3-16,-2-2-5 0,2 2 0 15,-4-3-14-15,4 2-5 16,-3-2-21-16,0 0-10 16,-2 0-22-1</inkml:trace>
  <inkml:trace contextRef="#ctx1" brushRef="#br0" timeOffset="78128.395">11492 609 156 0,'0'3'60'0,"0"-3"-47"0,3 6 10 0,-2-4 1 0,2 3-10 16,0-2-1-16,2 3-7 15,-1 1-2-15,2 0-2 16,2-3 1-16,1 5 0 0,-2-2-4 15,2-1 1-15,-1-2 0 16,1 3 2-16,-2-2-12 16,1-1-3-16,-2-1-21 15,0-3-5-15,-2 0-33 16</inkml:trace>
  <inkml:trace contextRef="#ctx1" brushRef="#br0" timeOffset="78357.381">11637 632 128 0,'-3'9'49'0,"3"-9"-38"0,-4 13 15 0,4-9 5 16,0 3-2-16,-2-3 1 16,-1 8-13-16,2-5-3 15,-4 9-8-15,4-3-6 0,-4 8-1 16,2-2-4-16,-3 5-1 15,2-3-15-15,-2 9-6 16,4-6-6-16,1 12-2 16,-1-11-32-1</inkml:trace>
  <inkml:trace contextRef="#ctx1" brushRef="#br0" timeOffset="93445.4399">7581 3701 116 0,'-1'-1'44'0,"1"2"-35"0,0 2 12 0,0 1 1 16,0 1-6-16,0 3-1 15,0 3-3-15,-2 3 0 16,1 2-6-16,-2 5 0 0,-2 4 1 15,1 8 1-15,-1 5 2 0,1 0-3 16,-2 0-2-16,1 0 0 16,1 1-1-16,-1-3 0 15,2-2 0-15,2-4-2 16,1-7-2-16,0-6-2 16,0-5-1-16,0-5-31 15,0-6-13-15,-2-6-33 16</inkml:trace>
  <inkml:trace contextRef="#ctx1" brushRef="#br0" timeOffset="93830.576">7442 3833 88 0,'-3'-8'35'0,"4"6"-27"0,4-4 13 0,-2 4 7 15,1-4-7-15,2-2 0 16,2-2-1-16,1-2 0 16,3-2-3-16,4-1 0 15,2 2-9-15,3 1-1 0,2 3 0 16,-1 3-1-16,0 4 1 16,-3 3-2-16,-1 4 0 15,-3 3-3-15,-1 3 1 16,-4 1 4-16,-2 1 4 15,-2 1 7-15,-3-1 3 16,-3 1-4-16,-3-1 0 0,-3 0-6 16,-3 1 1-16,-2-2-5 15,-2-2-2-15,-2 0 2 16,-2-4 0-16,1-2-17 16,1-4-5-16,2-2-22 15,4-2-9-15,5-2-22 16,4 0-9-16,4-2-8 15</inkml:trace>
  <inkml:trace contextRef="#ctx1" brushRef="#br0" timeOffset="94115.229">7777 3705 116 0,'3'-1'44'0,"-2"2"-35"0,1 2 23 0,-2-1 6 16,0 1-1-16,-2 1 1 15,1 1-10-15,-2 3-5 16,-2 2-13-16,-1 2 0 0,0 1 3 16,0 2-3-16,-1 4 2 15,1 5-7-15,0 6-1 16,3 4-2-16,0 2-2 16,1 0 1-16,4 2-1 15,1 3 0-15,1-4 2 16,2-4 3-16,2-3 2 15,1-6-17-15,1-6-5 16,2-2-17-16,0-2-6 0,2-4-19 16,-2-4-6-16,0-9-18 15</inkml:trace>
  <inkml:trace contextRef="#ctx1" brushRef="#br0" timeOffset="94418.518">7956 3701 184 0,'-2'4'68'0,"2"1"-52"0,0 6 8 0,2-4 2 16,-1 2-6-16,2 4 0 15,2 1-5-15,-1 2 1 16,4 3-9-16,1 6 0 0,1 6 0 15,1 1-6-15,1 1 0 16,-2-4 1-16,1 2 1 16,-1-1 1-16,-2-2 0 15,-1-3 0-15,-1-4 2 16,-1-5-21-16,-2-4-7 16,-2-6-33-16,-1-9-15 15,-1-8-23 1</inkml:trace>
  <inkml:trace contextRef="#ctx1" brushRef="#br0" timeOffset="94695.9129">8152 3775 136 0,'2'-10'52'16,"-2"6"-41"-16,-2 0 22 0,2 3 8 0,-1 1-7 15,-1 1 0-15,-1 2-13 16,-1 2-5-16,-2 3-9 15,-2 4-3-15,-2 4 2 0,-2 7 3 16,-3 8 2-16,-2 5 3 16,-2 1 2-16,-1 0-7 15,1 3-1-15,1 1 0 16,1-4 2-16,2-2-5 16,2-5-3-16,-1-7-17 15,3-4-5-15,4-6-32 16,2-5-14-16,5-5-42 15</inkml:trace>
  <inkml:trace contextRef="#ctx1" brushRef="#br0" timeOffset="94942.687">8152 3989 168 0,'2'2'63'0,"-1"-2"-49"0,4 1 14 0,-2 0 2 16,1 1-4-16,1-1 2 0,1 0-12 16,3 1-4-16,1-2-7 15,2 0-4-15,2 0 2 0,2-2-2 16,1 1 2-16,-2 0-2 16,-2-1 2-16,1 1-13 15,-5 0-6-15,-1-2-40 16,-5 2-18-16,-3-1-13 15</inkml:trace>
  <inkml:trace contextRef="#ctx1" brushRef="#br0" timeOffset="95154.309">8164 4063 160 0,'-7'7'60'0,"5"-3"-47"0,4 1 17 0,-1-2 5 16,1-1-10-16,1 1-3 15,0 0-6-15,3-1 0 16,1 0-9-16,2-2-4 0,3 0 0 16,2-2 2-16,-1 0 2 15,2-1-23-15,0 0-9 16,2-1-28-16,-1 0-11 16,4-1-19-1</inkml:trace>
  <inkml:trace contextRef="#ctx1" brushRef="#br0" timeOffset="95438.969">8435 3968 176 0,'0'1'66'0,"1"2"-52"0,2 1 12 16,-1-1 1-16,1 2-7 15,1 2 1-15,2 1-6 16,0 0 1-16,2 1-9 16,-1 2 0-16,2 1 3 0,2 3-11 15,-1 1-1-15,2 1 1 16,0 0 2-16,-1 1 2 16,-1-2 3-16,-1-4-14 15,-1-3-7-15,-2-2-21 16,-2-5-7-16,-1-3-53 15</inkml:trace>
  <inkml:trace contextRef="#ctx1" brushRef="#br0" timeOffset="95729.895">8613 3959 192 0,'-3'-2'74'0,"2"2"-58"0,-1 2 14 0,1-1 1 16,-1 2-14-16,-1 1-4 16,-1 1-8-16,-2 3-2 15,-2 3-1-15,-1 1-2 0,-1 1 1 0,-2 3-1 16,-2 6 0 0,-2 3 0-16,-1 3 0 0,1 1 0 15,1-2 2-15,1-3-3 16,2-3-2-16,2-3-23 15,2-5-10-15,2-5-61 16</inkml:trace>
  <inkml:trace contextRef="#ctx1" brushRef="#br0" timeOffset="96084.665">8710 4147 116 0,'-2'-9'46'0,"4"6"-35"0,-1 0 7 0,-1 3 4 0,2 2 2 15,1 0 3-15,0 2-3 16,0 4-3-16,-2 3-11 16,1 4 0-16,-1 1 1 0,-1 1-4 15,-1 0-2-15,-1 2-2 16,1-1-3-16,-1-2-24 15,1-4-11-15</inkml:trace>
  <inkml:trace contextRef="#ctx1" brushRef="#br0" timeOffset="96686.06">8882 3700 124 0,'-3'2'46'0,"3"1"-35"0,0 1 16 16,0-1 5-16,0 1-9 16,2 1 0-16,-1 2-8 15,2 2 1-15,0 0-9 16,3 3 2-16,2 1 4 0,1-1-3 15,1 1 0-15,4 3-4 16,-1 4 1-16,1 4-2 0,-1 1 2 16,-1 1-4-16,0-4-2 15,-1-2 2-15,-2-2 0 16,0-5-32-16,-1-4-13 16,-2-3-28-1,-2-8-44-15,-1-6 31 16</inkml:trace>
  <inkml:trace contextRef="#ctx1" brushRef="#br0" timeOffset="97032.056">9142 3645 108 0,'2'-3'44'0,"-2"2"-35"0,0 1 14 0,0 0 5 0,0 3 1 15,0-1 3-15,0 2-9 16,-2 3-1-16,1 6-13 16,-2 2 6-16,0 4 2 0,-2 2-1 15,1 2 3-15,-1 2-1 16,-1 6 0-16,0 5-3 16,0 4-1-16,-1 1-6 15,-2 2 0-15,-3 4-5 16,1 0 0-16,-1-3-1 15,0-3-2-15,2-5 3 16,1-3 2-16,1-3-2 16,1-5 0-16,0-3-23 0,3-6-9 15,-1-4-19-15,2-6-5 16,0-6-43 0,2-5-31-16,1-4 54 15</inkml:trace>
  <inkml:trace contextRef="#ctx1" brushRef="#br0" timeOffset="97315.7479">9262 3924 156 0,'5'4'60'0,"-1"-1"-47"0,1-1 21 0,-2 0 6 0,1-1-9 16,2-1-1-16,2 0-11 16,-1-1-1-16,2-2-11 15,3-1 2-15,2 0 4 0,-1-1-7 16,1-1-3-16,-2 2-2 16,0 0-1-16,-3 2-11 15,-3-1-3-15,-1 0-42 16,-4-1-17-16,-2 3-25 15</inkml:trace>
  <inkml:trace contextRef="#ctx1" brushRef="#br0" timeOffset="97524.2959">9256 4027 160 0,'0'5'60'0,"2"-1"-47"0,2-1 21 0,1-2 6 15,-1 1-14-15,2-1-4 16,2-1-7-16,1 0 0 16,0-1-8-16,1-1-4 0,1 0-2 15,1-2-12-15,-2 1-5 16,2 0-34-16,1-1-13 16,-1-2-24-1</inkml:trace>
  <inkml:trace contextRef="#ctx1" brushRef="#br0" timeOffset="97871.4419">9552 3844 160 0,'0'0'60'0,"2"0"-47"0,-2 1 17 0,0-1 5 16,0 4-10-16,1 2-5 16,1 2-7-16,-1 2-1 15,1 4-7-15,1 3-1 0,0 0 0 16,0-1-2-16,1 2-2 15,1-2 1-15,-1-2-1 16,1 0-3-16,-1-2 0 16,1-1-29-16,-2-3-12 15,0-4-50 1</inkml:trace>
  <inkml:trace contextRef="#ctx1" brushRef="#br0" timeOffset="98216.509">9715 3805 148 0,'1'2'57'0,"1"2"-44"0,-2 0 16 16,0-2 6-16,-2 4-8 15,1 2-1-15,-3 4-4 16,1 5-2-16,-1 6-10 15,-2 2 0-15,-2 0 3 0,-1 2-1 16,-1 0 1-16,-2 2-7 16,-2 5-2-16,1-1 0 15,-2-1 0-15,1 0-2 0,2-5-2 16,0-3 1-16,0-3 1 16,2-2-12-16,-1-3-6 15,2-4-5-15,0-1-2 16,3-3-9-16,2-3-3 15,1-2-25 1,0-3-47-16,6-3 20 16</inkml:trace>
  <inkml:trace contextRef="#ctx1" brushRef="#br0" timeOffset="98566.116">9745 4060 132 0,'4'6'49'0,"-1"-2"-38"0,0 6 21 16,0-3 9-16,-1 2-7 15,1 5-2-15,-2 4-7 16,1 1-2-16,-1 1-12 16,1 1 4-16,-2-1 3 0,0-1-4 15,0 1 0-15,0 0-2 16,-2-1 0-16,1 0-2 15,-2-2-1-15,-2-2-1 16,-1-2 2-16,-1-1-1 16,-4-3 0-16,-1-3-5 15,-3-4-3-15,-2-3-11 16,1-2-4-16,1-2-9 0,1-3 0 16,2-3-10-16,3 1-2 15,5-4-14-15,2 0-4 16,2-4-43-1</inkml:trace>
  <inkml:trace contextRef="#ctx1" brushRef="#br0" timeOffset="98817.0429">9757 3965 164 0,'1'-2'63'15,"1"2"-49"-15,1-2 18 0,-2 2 5 0,1 0-8 16,-1 0 0-16,2-1-14 16,-1 1-6-16,1-1-6 15,-2-1-11-15,1 0-5 0,-1-2-42 16,2-2-16-16,2-2-17 15</inkml:trace>
  <inkml:trace contextRef="#ctx1" brushRef="#br0" timeOffset="99266.781">9788 3572 88 0,'0'4'35'0,"2"-2"-27"0,2 1 18 0,-2 0 7 16,1-1 0-16,3 2 3 15,1 0-11-15,2 3-3 16,3 2-13-16,3 3 3 0,3 6 2 15,2 2 1-15,-2 4 4 0,0 2-5 16,-2 2 2 0,-1 3-5-16,-1 7-1 0,-4 2-2 15,-1 1 0-15,-1 0-4 16,-4 2-3-16,-1 1 2 16,-3 0 0-16,-1-1 1 15,-2-2 2-15,-2-3-3 16,-2-2-2-16,-2-3-3 15,-2-2-1-15,1-3-14 16,-2-5-4-16,0-3-11 16,1-4-3-16,1-6-25 15,1-2-12-15,1-2-8 16</inkml:trace>
  <inkml:trace contextRef="#ctx1" brushRef="#br0" timeOffset="114715.604">4394 6094 72 0,'1'-8'27'0,"1"4"-21"0,-1 0 14 15,1 2 4-15,-2 1 1 16,0 0 0-16,0-1-3 16,0 2 5-1,0 3-8-15,-2 2-10 16,1 5-6-16,-2 6 0 0,1 5 0 15,-1 3 1-15,0 1 0 0,2 1 2 16,-2 1-3-16,0 1-2 16,0 1 0-1,0 2 1-15,0-2-1 0,0-4 2 16,1-2 0-16,1-3 3 16,-1-3-5-16,1-2-1 15,-1-5-20-15,1-4-7 16,-1-3-30-1,1-4-38-15,-1-6 26 16</inkml:trace>
  <inkml:trace contextRef="#ctx1" brushRef="#br0" timeOffset="115167.28">4221 6144 80 0,'0'-6'33'0,"5"3"-26"0,-1-1 7 15,-1 3 1-15,2-3 0 16,1-2 1-16,1 1-2 16,4-3-1-16,1 0-3 15,3-1-1-15,4-1 1 16,4 1 1-16,-1 0-5 15,-1 1-2-15,0 1 2 0,-1 2 3 16,-3 1 5-16,-2 2-8 16,-2 4-1-16,-1 0-3 0,-1 2-2 15,-2 2 7-15,-3 0 5 16,-2 2 0-16,-2 3 3 16,-2 2-4-16,-2 3 1 15,-2 2-5-15,-2-1 1 16,-3-1-3-16,-5-1 2 15,-1-2-4-15,-1-2 0 16,-2-2 3-16,-1-1 1 16,3-2-17-16,1-4-5 15,3 0-11-15,3-2-1 16,3-3-32 0,3-1-54-16,4-7 20 15</inkml:trace>
  <inkml:trace contextRef="#ctx1" brushRef="#br0" timeOffset="115563.4019">4693 6002 156 0,'-5'0'57'0,"2"0"-44"0,0 1 12 0,2 0 1 15,-2 2-6-15,0 0 1 16,-2 1-8-16,-1 2 0 16,0 2-8-16,-1 3-3 0,-2 2-1 15,0 6-1-15,0 6 2 16,1 3-1-16,2 2-1 15,2-2 1-15,2 3 1 16,2-1-1-16,2 5-1 16,2 1-2-16,4-3 1 15,-1-3 1-15,2-4 0 16,0-2 2-16,0-2 1 16,0-6-15-16,0-4-4 15,0-3-30-15,0-6-10 16,0-8-22-16</inkml:trace>
  <inkml:trace contextRef="#ctx1" brushRef="#br0" timeOffset="115875.994">4780 6032 116 0,'-1'3'46'0,"2"0"-35"0,2 2 9 0,0-1 5 16,0 3 1-16,2 3 2 15,1 5-4-15,1 4-1 16,1 2-12-16,1 2 0 0,0-1 2 16,0 1 2-16,1-1 3 15,-1 0-10-15,0 0-4 16,0-2-1-16,0-2 2 15,-1 0 0-15,-2-5 0 16,-2-4-25-16,1-5-12 16,-2-5-30-16,0-6-11 15,1-5-10 1</inkml:trace>
  <inkml:trace contextRef="#ctx1" brushRef="#br0" timeOffset="116278.862">4995 6047 156 0,'0'-1'60'0,"0"1"-47"0,-2 0 8 16,2 0 2-16,0 2-5 15,-1 1-1-15,1 0-1 16,-2 1 0-16,1 1-8 15,-1 2-1-15,1 2 3 0,-1 4 0 16,1 5 2-16,-2 3 0 16,0 3 0-16,0 3 0 15,0 0 0-15,-2 3-6 0,1 4-2 16,-2 3 0 0,1 0 0-16,-1 1-2 0,0-4 1 15,0 1 0-15,2-1 1 16,1-4-2-16,0-2-2 15,1-4-8-15,1-4-3 16,-1-4-21-16,1-5-9 16,1-6-29-1,-2-7-57-15,-1-8 26 16</inkml:trace>
  <inkml:trace contextRef="#ctx1" brushRef="#br0" timeOffset="116546.366">5037 6258 160 0,'4'4'60'0,"-1"-1"-47"0,3-2 17 15,-3 0 3-15,2-1-12 16,2 0-4-16,4 0-4 15,1-2 1-15,1 0-7 16,1 0 0-16,1-1 0 0,-3 0 1 16,-1 1 0-16,-2 0-4 15,0 1-3-15,-2 1 2 0,1 0 0 16,-2-1-12-16,-2 1-4 16,1-2-38-16,-2 0-14 15,1-4-27 1</inkml:trace>
  <inkml:trace contextRef="#ctx1" brushRef="#br0" timeOffset="116771.0419">5126 6321 148 0,'-2'9'57'0,"4"-6"-44"0,1-1 14 0,0 0 3 0,1-2-6 15,2 0 0-15,2-2-9 16,-1 0-4-16,2-1-6 16,0 0 1-16,0-1 0 0,2 2-5 15,-1-1-2-15,1 2-16 16,-1-1-4-16,1 2-75 16</inkml:trace>
  <inkml:trace contextRef="#ctx1" brushRef="#br0" timeOffset="117178.769">5330 6222 140 0,'1'-1'55'0,"-1"1"-43"0,0 1 12 0,3 0 2 15,0 1-8-15,2 0-3 16,-1 2 0-16,2 2 1 16,2 0-9-16,1 2 0 0,-2 2 3 15,1-1 3-15,-1 2 2 16,1-1-8-16,-1 2-2 15,-1 2-1-15,0 0 0 16,0 1 0-16,-1 0 0 0,-1-2-11 16,-1-2-3-1,0-3-22-15,-3-8-83 16,3-7-16 0,0-2 66-16</inkml:trace>
  <inkml:trace contextRef="#ctx1" brushRef="#br0" timeOffset="117480.874">5519 6175 152 0,'0'0'57'0,"0"1"-44"0,0 5 14 0,0-2 3 15,0 1-6-15,-1 2-2 16,-1 1 1-16,-2 4 2 15,1 0-13-15,-2 0 4 0,1 3 4 16,-1 1-5-16,1 5 0 16,-2 4-7-16,1 2-3 15,1 1-2-15,-3 0 0 16,1 0-2-16,0 2-1 16,0-1-2-16,0 0 1 15,0-1-4-15,2-2-1 16,-1-4-19-16,1-3-9 15,1-3-15-15,1-1-5 16,1-3-9 0,1-3-33-16,1-1 19 0</inkml:trace>
  <inkml:trace contextRef="#ctx1" brushRef="#br0" timeOffset="117995.73">5558 5929 56 0,'-4'-5'24'0,"4"5"-18"0,0 0 11 0,0 0 6 16,0 0-6-16,0 0-2 15,1 1 0-15,2 1 3 16,2 0 5-16,1 1 3 16,1 1-2-16,2 0-3 15,0 1-11-15,2 2 9 0,-1 0 4 16,2 1 2-16,2 1 0 15,1 5-3-15,0-1 1 16,0 0-9-16,1 2-3 16,-1 2-2-16,-1 5-1 0,-1 4-4 15,-1 4-1 1,-3-1 1-16,-1 0 0 0,-4 2-2 16,-1 1-2-16,-3 3 3 15,-1 0 0-15,-4-3-1 16,-1-3-2-16,-1-4-19 15,-2-3-10-15,0-3-25 16,-2-6-9-16,1-8-45 16</inkml:trace>
  <inkml:trace contextRef="#ctx1" brushRef="#br0" timeOffset="121318.39">5964 6221 40 0,'-8'-3'16'0,"7"3"-12"0,-1-1 5 0,2 1 2 16,0 0 7-16,0-2 3 15,2 1 1-15,1 0-2 16,1 1-6-16,2 0-1 15,3 0-2-15,3 0 1 16,2 1 0-16,1 0 0 16,0 1-6-16,0-1-2 15,-2 0-2-15,1 2 1 0,-2 0 0 16,-2-2-1-16,-1 0 1 16,0 1 0-16,-3-1 3 15,0-1-21-15,-3 0-9 0,-1 0-30 31,-4-1-27-31,-1-1 28 16</inkml:trace>
  <inkml:trace contextRef="#ctx1" brushRef="#br0" timeOffset="121559.684">5965 6305 88 0,'9'-4'33'0,"0"1"-26"0,6-2 9 16,-7 3 5-16,2 1-6 0,2 0 2 16,2-1-4-16,-2 2 2 15,0 0-6-15,0 0-3 16,0 0-3-16,-2 0-3 0,2 0 1 16,0 0-1-16,2-1 2 15,-2 1-8-15,1 0-3 16,1 0-57-1</inkml:trace>
  <inkml:trace contextRef="#ctx1" brushRef="#br0" timeOffset="122052.642">6539 5947 52 0,'-1'-4'22'0,"2"2"-18"0,2-2 13 0,0 3 6 16,0-2-3-16,2-1 0 15,1-1-7-15,3 0 0 16,3-1-6-16,3 1 1 16,4 0 4-16,2 1 2 15,2 1-3-15,-1 0 1 16,-1 2-7-16,0 0-1 0,-3 1 2 15,-1 0-3-15,-2 0-2 16,0 0 2-16,-2 1 0 16,-1 0 3-16,0 1 1 15,-3-1-1-15,-1 0-1 16,-2-1-23-16,-3 0-10 16,-2-1-35-1,-1 0-28-15,-3-1 35 16</inkml:trace>
  <inkml:trace contextRef="#ctx1" brushRef="#br0" timeOffset="122882.283">6562 5881 88 0,'-2'3'33'0,"4"-2"-26"0,-2 2 9 0,1 0 3 15,2-1-5-15,0 2 2 16,0 2-3-16,2 0 0 16,-1 2 1-16,2 0 2 15,2 3-9-15,-1 0 5 0,2 0 3 16,2 1-3-16,1 1-2 15,0-1 1-15,1 1 0 16,2-1-3-16,-1 2-3 16,1-2 0-16,0 1 1 15,-3 0-3-15,0 1-2 16,-2-1 0-16,1 0-1 16,-2-1 2-16,0 2 3 15,0-2 0-15,-2 0 0 16,1-2-3-16,-2 0-2 15,-2-2 3-15,1-1 2 16,-4-1 0-16,-1 2 0 16,-1-2 1-16,-4 0 3 0,-1 1-2 15,-4 1-2-15,-5 0-5 16,-5 0 0-16,-4 0 0 16,0 0 0-16,-1 0 2 15,1 1 1-15,1 1-4 16,2 0 1-16,0 1-2 15,0 0 0-15,-1 1 2 16,-1 0 0-16,2 0 0 16,1-2 0-16,4 0-3 15,1-1 2-15,3-2-4 16,3-1 1-16,3 0-3 16,4-2 2-16,5 0 1 0,6-2-1 15,6 0 1-15,3-1 0 16,3-1 0-16,2-1 3 15,3-2 0-15,5-2 1 16,5-1 0-16,2 1 0 16,-2-2 0-16,1 2 2 15,1 1-1-15,-1 3-1 16,-1 1 1-16,-3 2-1 16,-2 2 2-16,-6 2 1 15,-2 0-4-15,-4 1 1 16,-2 1 2-16,-2-1 3 15,-2-1-24-15,-1 1-10 16,-1-3-56 0,-2-2-40-16,-3-5 50 0</inkml:trace>
  <inkml:trace contextRef="#ctx1" brushRef="#br0" timeOffset="123366.681">6417 6565 104 0,'0'3'41'0,"2"-1"-32"0,-1 2 4 0,1 0 2 0,-1 3 0 15,2 2 0-15,2 5-3 16,2 0 0-16,2 2-1 16,2 3 1-1,-1 1-6-15,1-1 3 0,-1 1 1 16,1 3-1-16,-1 2 0 0,-1 0-5 16,-1-1-1-16,0-2 1 15,-2-4 0-15,0 0-2 16,-2-6 1-16,-1-3-33 15,0-4-12-15,-1-5-12 16,-2-4-29 0,-2-4 19-16</inkml:trace>
  <inkml:trace contextRef="#ctx1" brushRef="#br0" timeOffset="123631.874">6538 6636 104 0,'-2'-2'38'0,"2"2"-29"0,0 2 12 0,0-1 4 16,-1 2-5-16,-1 1-1 15,1 1 2-15,-3 2 3 16,0 1-12-16,-2 4 0 0,0 0-1 16,-2 1-2-16,1 2 2 15,-2 1-6-15,0 1-3 16,0 1 1-16,0-2 0 15,1-2 1-15,1-2 0 16,1-1-5-16,0-3 1 16,0-3-18-16,1-2-8 15,2-2-26-15,2-2-52 16,1-2 16-16</inkml:trace>
  <inkml:trace contextRef="#ctx1" brushRef="#br0" timeOffset="124173.427">6625 6791 100 0,'0'4'38'0,"0"0"-29"0,0 1 12 0,0-1 7 0,0 1-7 15,1 1-2-15,1 0-3 16,-1 2 3-16,1 0-11 16,-1 2 0-16,-1-1 2 0,0-1-4 15,0 1-1-15,2 1-2 16,-1-2 0-16,1 0-2 15,-1 1 2-15,1-2-4 16,1-2 0-16,0-1 3 16,1 0 1-16,1-1-4 15,-1-2 1-15,1-2-11 16,-1-2-3-16,1-1-17 16,-1-1-6-16,1-2-22 15,-2 0-21-15,-2-2 29 16</inkml:trace>
  <inkml:trace contextRef="#ctx1" brushRef="#br0" timeOffset="124413.197">6640 6724 124 0,'-6'0'46'0,"4"1"-35"0,-1-1 9 0,3 0 3 16,-1 0-5-16,-1 0 0 0,1 0-10 16,-1 0-5-1,2-1-2-15,0 0-4 0,2 1 2 0,1 0-15 16,1-2-6-16,1 2-42 16,1 0-23-1,1 2 41-15</inkml:trace>
  <inkml:trace contextRef="#ctx1" brushRef="#br0" timeOffset="124885.083">6842 6691 112 0,'0'-3'44'0,"-1"4"-35"0,1-1 12 0,0 0 3 16,-2 0 0-16,1 2 3 15,-1-1-4-15,-1 0-2 16,0 2-11-16,-1 0 0 0,-1-1 3 16,1 4-5-16,-1-1-2 15,1 3-6-15,-1 1 0 16,1 2-2-16,1 2-2 15,0 2 5-15,1 1 1 16,1 0 0-16,1-1-2 16,1-2-2-16,2 0-1 15,2-1 2-15,-1-1 0 16,4-3-2-16,-1-1 2 0,2-2 1 16,2-2 2-16,1-2-1 15,-2-1-1-15,1-1 1 16,-2-2 1-16,-1-1-8 15,-1 0-3-15,-1 0-22 16,-1 1-7-16,-2 1-23 16,0 0-29-1,0 1 27-15</inkml:trace>
  <inkml:trace contextRef="#ctx1" brushRef="#br0" timeOffset="125147.812">6793 6813 116 0,'-5'6'46'0,"5"-5"-35"0,0 0 3 0,0-1 1 15,0 0-3-15,2-1 1 16,1-2-7-16,0 1-2 15,1-1-2-15,2 0-2 0,2-1 1 16,1 2-4-16,1-1 0 16,1 0 2-16,1 1 2 15,0 0 0-15,0 1-1 16,0 0-57 0,0-1-32-16,0 1 37 0</inkml:trace>
  <inkml:trace contextRef="#ctx1" brushRef="#br0" timeOffset="125937.187">7023 6865 108 0,'0'7'44'0,"1"-4"-35"0,2 1 3 0,0-3 0 16,0 2-4-16,2-1 3 16,-1 1-6-16,2 0-1 15,2-1 0-15,1 0 0 16,0-1-2-16,1-1 1 0,1 0 2 16,1 0 0-16,-2-1 0 15,1-2 1-15,-2-1 1 16,-2-1-1-16,-1-2-1 15,-3-1 1-15,0-3 3 16,-3-1-2-16,0-2-2 16,-1-1-2-16,-2 0 0 15,0 1-2-15,0-1 2 16,0 2-4-16,0-2-2 16,0 0 2-16,0 2 2 0,1 0 0 15,2-1 2 1,0 1-2-16,2-2-1 0,1 2 3 15,1 1 2-15,1 0 0 16,1 1 0-16,1 2-1 16,1 1 0-16,1 1-2 15,0 3 1-15,0 1-4 16,0 2 0-16,0 2-1 16,0 3 0-16,0 3 2 15,-2 4 2-15,1 1-1 16,0 2 2-16,-2 1 0 15,-2 2 1-15,1 2-2 16,-2 0-2-16,-2 2 3 16,-1 3 0-16,-1 3-1 0,-1-2-2 15,1 1 1-15,-1-2 1 16,-1-3-1-16,2-2 2 16,-1-5 0-16,1 0 3 15,-1-5-1-15,1-2 0 16,-1-2-3-16,2-1 1 15,0-1 0-15,0-3 3 16,3 0-5-16,2 0-1 16,-1 0-2-16,4 0 0 15,-1-1 4-15,2 1 1 16,2 0-4-16,1 0-1 16,0 0 3-16,1 0 3 15,-1 0-8-15,0 1-4 0,0 0-14 16,-1 1-6-16,-2-2-29 15</inkml:trace>
  <inkml:trace contextRef="#ctx1" brushRef="#br0" timeOffset="126249.769">7443 6816 136 0,'0'1'52'0,"2"2"-41"0,1 2 11 0,-2-1 3 16,2 2-5-16,2 0-2 15,-1 1 1-15,1 1 0 16,1 0-10-16,0 0-1 0,1 0 2 16,1 0-8-16,1-1-1 15,0 1-1-15,0 0 2 16,0-2-1-16,-2 0 2 15,1-1-15-15,-2-1-7 16,-2-1-17-16,-1-2-7 16,-1-2-17-1,-2-3-25-15,0-3 26 16</inkml:trace>
  <inkml:trace contextRef="#ctx1" brushRef="#br0" timeOffset="126470.768">7541 6801 88 0,'-5'2'35'0,"4"-1"-27"0,-2 3 16 15,1-1 4-15,1 1 2 16,-2 1 2-16,0 3-9 16,-2 1-3-16,1 2-12 15,-1 1-3-15,-1 0-1 0,-1 1-5 16,1 1 1-16,1 0-5 15,1-1 1-15,-1-3-31 16,2 1-12-16,2-2-25 16</inkml:trace>
  <inkml:trace contextRef="#ctx1" brushRef="#br0" timeOffset="132008.407">7503 5904 104 0,'-3'1'41'0,"3"2"-32"0,-3 5 4 15,3-3 2-15,0 3-3 0,0 4 1 16,3 2-3-16,-1 2 1 16,-1 3 5-16,2-1 4 15,0 2-10-15,0 4 3 0,0 6 1 16,0 2-1-16,0 2 0 16,-1 0-5-16,-2 2 0 15,0 1-7-15,0 1-1 16,-2-4 0-16,2-3 2 15,-1-4-12-15,-1-6-6 16,1-6-20-16,-1-6-10 16,-1-6-30-1</inkml:trace>
  <inkml:trace contextRef="#ctx1" brushRef="#br0" timeOffset="132423.663">7386 6022 132 0,'-1'-8'52'0,"2"5"-41"0,1-2 13 16,-1 3 5-16,2 0-11 15,2-1 0-15,1-1-1 16,3 0 1-16,1-1-10 15,2-1 0-15,0-2 2 0,2 2-4 16,2-1 2-16,4 0-3 0,2 2 0 16,1 2-3-16,-2 2-2 15,0 2 1-15,-1 3 1 16,-2 3 1-16,-3 2 1 16,-3 2-2-16,-3 4 1 15,-3-1 2-15,-2 1 4 16,-4 0-2-16,-3-1 1 15,-3 0-1-15,-3-1 1 16,-3-1-2-16,-1-3 1 16,-2-1-6-16,-2-1-3 15,0-3-17-15,2-1-5 16,2-2-12-16,2-2-3 16,2-1-45-1,3 0-34-15,3-1 47 0</inkml:trace>
  <inkml:trace contextRef="#ctx1" brushRef="#br0" timeOffset="132909.4809">7769 5979 120 0,'-6'-3'46'0,"3"6"-35"0,-3-3 14 0,5 1 6 16,-2 1-6-16,-2 0 0 16,1 2-8-16,-1 3-2 15,1 4-9-15,-2 2-2 0,0 4 0 16,0 7 0-16,1 7 0 16,1 4 0-16,1 1 2 15,0 0-3-15,1 4 0 0,2 0-3 16,3 0-1-16,2-1 1 15,2-3 0-15,2-4 0 16,3-1 0-16,3-5 0 16,2-2 2-16,1-5-12 15,1-4-3-15,1-3-25 16,-1-6-8-16,1-4-33 16</inkml:trace>
  <inkml:trace contextRef="#ctx1" brushRef="#br0" timeOffset="133226.3529">7930 5984 156 0,'-2'-5'60'0,"2"5"-47"0,2 3 10 0,-1 1 1 16,2 2-8-16,0 4 1 15,2 2-6-15,1 2 1 16,3 5-7-16,2 6 1 0,2 6 1 16,4 1 1-16,2 0 0 15,1 2-7-15,-1 2-2 16,-1 0 2-16,-1 0 3 16,-2-4 1-16,-3-2 0 15,-2-3-14-15,-2-3-7 16,-2-4-16-16,-3-5-7 15,-2-6-48-15,-1-9-23 16,0-6 57-16</inkml:trace>
  <inkml:trace contextRef="#ctx1" brushRef="#br0" timeOffset="133511.8339">8130 5999 184 0,'-2'-8'71'0,"2"8"-55"0,-1 1 15 16,1 2 5-16,-2 1-11 0,-1 3-5 16,0 3-3-16,-1 4-1 15,-4 3-8-15,1 7-1 0,-2 7 3 16,-2 2-4-16,1 0 2 16,-2 1-3-16,0 2 0 15,0 0-3-15,1-1-2 16,1-3-4-16,1-4 0 15,1-4-22-15,2-4-8 16,2-4-10-16,-1-3-2 16,2-6-50-1</inkml:trace>
  <inkml:trace contextRef="#ctx1" brushRef="#br0" timeOffset="133765.995">8221 6255 116 0,'3'2'46'0,"0"-4"-35"0,2 4 20 16,-2-1 8-16,1 0-2 15,2 1 1-15,0-2-4 16,2 0-1-16,1 0-18 15,0 0-2-15,0 0-2 0,1 0-6 16,0 0-1-16,0 0-4 16,-1 0-3-16,0 0-16 15,0 0-7-15,-1-2-23 16,-1 1-8-16</inkml:trace>
  <inkml:trace contextRef="#ctx1" brushRef="#br0" timeOffset="133991.003">8230 6309 124 0,'-3'2'49'0,"6"2"-38"0,0 0 15 0,0-1 5 16,2 0-4-16,1-1 1 0,1 1-9 15,4 1-4 1,1-1-8-16,1-1-1 0,3 0 1 0,-1-2 1 15,-2-2 0-15,1 1-15 16,-2-2-6-16,-2-1-44 16,2-1-59-1,-1 0 18-15</inkml:trace>
  <inkml:trace contextRef="#ctx1" brushRef="#br0" timeOffset="134260.525">8505 6156 200 0,'-3'8'77'0,"3"-1"-60"0,0 5 13 0,2-5 1 16,1 2-14-16,0 3-4 15,3 2-6-15,1 0 0 16,2 1-4-16,2 2-2 0,1 2 0 15,0 1-1-15,0 1 0 16,0 2 0-16,-2-2 0 16,-1-1-18-16,0 0-5 15,-3-2-18-15,0-3-4 16</inkml:trace>
  <inkml:trace contextRef="#ctx1" brushRef="#br0" timeOffset="134561.508">8637 6146 168 0,'-1'-3'63'0,"1"4"-49"0,-2 2 14 16,2 0 4-16,-1 1-3 15,-1 1 3-15,1 3-7 16,-2 1-3-16,0 3-12 15,-2 3-2-15,1 3 2 0,-4-1-4 16,1 2 2-16,-2 1-5 16,0 1-2-16,0 2 0 15,0-2-1-15,0-1-3 0,0-3 2 16,0-2-19 0,0-3-9-16,0-3-18 0,1-2-6 15,1-3-45 1</inkml:trace>
  <inkml:trace contextRef="#ctx1" brushRef="#br0" timeOffset="134861.299">8734 6374 192 0,'0'11'71'0,"1"-3"-55"0,-1 2 15 15,0-4 3-15,0 0-17 16,0 2-7-16,0 2-6 15,0 1-1-15,-1-1-2 16,1 0-3-16,0-1-1 0,1-1-34 16,1-3-12-16,-1-2-44 15</inkml:trace>
  <inkml:trace contextRef="#ctx1" brushRef="#br0" timeOffset="135041.75">8725 6255 152 0,'-2'-4'57'0,"4"4"-44"0,-2 0 5 0,0 0 1 16,0 0-20-16,0 3-6 16,1 0-41-16,1-1-17 15,1 1 10-15,1 1 6 16</inkml:trace>
  <inkml:trace contextRef="#ctx1" brushRef="#br0" timeOffset="135358.468">8867 6369 180 0,'0'6'68'0,"0"1"-52"0,0 1 14 15,0-3 4-15,0 2-6 16,0 2-2-16,2 2-10 0,-1 1-3 16,-1 3-7-1,2 0-11-15,-1-2-1 0,1 2 6 0,-1-1 5 16,1 1 0-16,-2 0 0 15,0-2-12-15,0-2-3 16,0-3-35-16,-2-2-13 16,1-2-41-1</inkml:trace>
  <inkml:trace contextRef="#ctx1" brushRef="#br0" timeOffset="137895.626">9057 5940 80 0,'-3'-1'33'0,"3"2"-26"0,-2 2 11 0,2-2 6 16,0 2-4-16,0 1-2 16,0 1-4-16,0 1-1 15,2 0-3-15,-1 2-1 0,2 4-5 16,2 2 2-16,-1 2 0 16,2 2-2-16,2 4-1 15,2 3 1-15,1 2 2 16,1 1-5-16,0-3-1 15,0-1 2-15,1 0 3 0,-1-4 0 16,-1-2 0-16,-2-5-1 16,-2-2 0-16,-1-5-38 15,-3-2-16-15,-1-5-24 16</inkml:trace>
  <inkml:trace contextRef="#ctx1" brushRef="#br0" timeOffset="138230.135">9265 5994 132 0,'3'-4'49'0,"-3"4"-38"0,2-2 6 0,1 4-1 15,-3-2-7-15,0 2-1 16,0 4 0-16,0 2 0 15,0 2-4-15,-2 2 2 0,1 3 3 16,-1 5-1-16,1 8 1 16,-4 4-3-16,1 4 1 15,-2 2-4-15,0 6-2 16,-2 4 0-16,1 0-1 16,-2-3 2-16,1-2 3 15,2 1-4-15,0-4-1 0,2-3-2 16,1-5 0-16,1-5-18 15,1-6-7-15,1-5-37 16,1-6-34 0,2-10 37-16</inkml:trace>
  <inkml:trace contextRef="#ctx1" brushRef="#br0" timeOffset="138525.652">9416 6230 156 0,'3'-3'60'0,"1"5"-47"0,2-1-3 0,-1 0-3 15,1 1 5-15,1-1 7 16,2 0-10-16,5 2-2 15,-1-2-5-15,-1 1 5 0,0-2 5 16,0 0-4-16,-1-2 0 16,-2 1-4-16,0-2-3 15,-2 1 0-15,-1-2-1 16,-1 0-38-16,-4 0-14 16,1-3-29-1</inkml:trace>
  <inkml:trace contextRef="#ctx1" brushRef="#br0" timeOffset="138751.3959">9474 6291 108 0,'-7'10'41'0,"7"-5"-32"0,0 3 13 16,1-4 3-16,2 1 0 16,2 1 0-16,2 0-8 15,1 0-2-15,-1-1-9 16,2-1-2-16,0-1 2 0,0-2-1 15,2-1 0-15,-1-1-8 16,1-2 0-16,1-1-23 0,0 0-11 16,-3 0-27-1,4-3-23-15,1 1 33 16</inkml:trace>
  <inkml:trace contextRef="#ctx1" brushRef="#br0" timeOffset="139044.716">9731 6227 116 0,'-3'2'44'0,"5"-2"-35"0,-2 0 25 0,0 0 7 16,1 2-4-16,1 1-2 16,1 1-11-16,0 1-2 0,0 2-13 15,1 1 1-15,1 1 3 16,-1 1-5-16,1 0-2 0,-1 1-6 15,2 1-2-15,0 1-2 16,0 1 3-16,0-1 0 16,0-1 1-16,0-1-27 15,0-3-9-15,-1-3-31 16,-1-2-47 0,1-6 25-16</inkml:trace>
  <inkml:trace contextRef="#ctx1" brushRef="#br0" timeOffset="139351.1239">9890 6226 88 0,'2'0'35'0,"-1"1"-27"0,1 5 16 0,-1-4 4 15,1 4-2-15,-2 0-1 16,0 2 0-16,0 2-1 15,0 2-13-15,-2 2 0 0,1 5 2 16,-2 4 2-16,0 2 0 16,-2 2-1-16,-2 1-1 15,1-1-7-15,-2 2-4 16,1 0-1-16,-2 2 1 16,1-3-3-16,1-1 0 15,1-5 3-15,0-2 3 16,1-4-20-16,1-2-7 15,1-4-13-15,0 0-6 0,1-8-80 32,2-4 34-32</inkml:trace>
  <inkml:trace contextRef="#ctx1" brushRef="#br0" timeOffset="139878.9499">9910 5864 120 0,'3'4'46'0,"-2"0"-35"0,5 1 9 0,-3-2 5 16,2 2-3-16,1 2-1 15,1 2 0-15,2 3-1 16,2 2-11-16,-1 2 3 0,2 1 4 15,0 3-6-15,2-1-1 16,-1 1-1-16,2 3 0 0,0 5-2 16,-1 4 1-16,-3 0-2 15,-2 1 0 1,-5-1-1-16,-2 4 0 0,-5 3 0 16,-3 1 0-16,-2-3-2 15,-1-2-2-15,-2-4-2 16,1-2 1-16,-1-5-12 15,1-2-7-15,-2-5-20 16,1-4-8-16,1-3-45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28:59.03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3410 1961 72 0,'-3'-4'30'0,"3"0"-24"0,-1-1 17 0,1 4 7 0,-2-2-7 15,-1-1-4-15,0 0-2 16,-1 0 2-16,-2 0-5 16,0 0 2-16,-2 3-9 15,-1 1-4-15,-1 1 0 0,-1 3-2 16,-1 3-1-16,0 2-2 15,0 3-1-15,1 1 2 16,2 1 0-16,2 0-2 16,2 2 2-16,4 3-1 15,2 2 0-15,4 1 2 16,2-2 2-16,2-1-1 16,2-5-1-16,1-2 3 15,0-2 0-15,3-5-8 16,2-5-2-16,2-4-47 15,1-5-41 1,-2-3 29-16</inkml:trace>
  <inkml:trace contextRef="#ctx0" brushRef="#br0" timeOffset="355.173">3550 2004 132 0,'-6'0'52'0,"4"0"-41"0,-1 0 15 0,3 1 4 15,-1 1-9-15,-2-1 1 16,-3 0-11-16,1 1-2 16,-1-1-5-16,0 2-1 0,0-1 1 0,0 2-7 15,0 2 0 1,2 0-1-16,1 4-1 16,1 0 4-16,2 4 0 0,3 1 1 15,3-2 0-15,2 0-3 16,1-1 0-16,1-1 4 15,2-3 1-15,0-4 0 16,0-3 1-16,-1-3 4 16,-1-4 4-16,-1-3 0 15,-1-3 3-15,-2-3 2 16,-3 2-1-16,-2 0-5 16,-2-1-2-16,-2 1-2 15,-2 1-1-15,1 2-3 16,-2 5-2-16,0 2-15 15,0 3-7-15,0 3-33 0,3 1-13 16,1 0-19 0</inkml:trace>
  <inkml:trace contextRef="#ctx0" brushRef="#br0" timeOffset="853.072">3686 1940 128 0,'2'5'49'0,"-2"3"-38"0,1 4 8 0,-1-5 3 16,2 2-7-16,-2 2 0 15,1 2-7-15,-1 3 0 16,0 3-5-16,0 2 0 0,0 0 3 16,0-3-1-16,-1-2 0 0,-2-2 1 15,0-5 1-15,0-2 8 16,0-3 2-16,1-6-2 15,2-3-1-15,0-4-8 16,3-3-2-16,2-2-2 16,1 1-2-16,1 0 1 15,3 1-1-15,-1-1 4 16,1 3 5-16,-1-2-3 16,0 2 2-16,-1 2-1 15,-1 2 1-15,1 2-4 16,-1 2-3-16,-1 4-3 15,0 3 1-15,0 3-1 16,-1 5 0-16,-1 6 2 0,1 1 0 16,-2 0 0-16,0-2 2 15,0-2-6 1,0-3 1-16,0-4-8 0,-2-1-1 16,1-2-17-16,-2-6-9 15,1-4-40 1,1-8-39-16,1-4 40 15</inkml:trace>
  <inkml:trace contextRef="#ctx0" brushRef="#br0" timeOffset="1036.115">3858 1813 144 0,'1'-8'55'0,"-1"8"-43"0,2 0 16 0,-2 0 5 0,1 3-10 15,1 2-3-15,-1 6-11 16,2 2-6-16,0 9-2 15,2 3-4-15,1 2 0 0,1-1 4 16,2 2 3-16,0 3-3 16,0 0-1-16,-1-1-24 15,-1-4-12-15,-2-3-23 16,-5-6-35 0,-3-5 28-16</inkml:trace>
  <inkml:trace contextRef="#ctx0" brushRef="#br0" timeOffset="1318.206">3811 2047 112 0,'0'-4'44'0,"3"4"-35"0,0 0 7 0,0 0 2 15,3 0 1-15,3-3 3 16,3 2-6-16,3-2-1 16,3 0-9-16,2-1-2 0,1 0 2 15,1-1-1-15,-2 1 0 16,-2 1 1-16,-3 1 3 15,0 0 2-15,-2 2 3 16,-1 2-1-16,-3 0 0 16,-1 4-3-16,-2 2-1 15,0 2-5-15,-1 5-3 16,-2 1 2-16,0 0 0 16,-2 0-4-16,-1-2-1 15,0-4-37-15,-1-3-14 0,-1-7-44 16</inkml:trace>
  <inkml:trace contextRef="#ctx0" brushRef="#br0" timeOffset="1470.167">4054 1879 216 0,'-3'-6'82'0,"5"4"-64"0,-2 0 2 15,0 2-2-15,0 0-14 16,0 0-2-16,0 0-46 15,1 4-20-15,3-2-23 16,2 0-7-16</inkml:trace>
  <inkml:trace contextRef="#ctx0" brushRef="#br0" timeOffset="1833.792">4182 2043 200 0,'-1'14'74'0,"1"-4"-58"0,-3 5 7 0,3-7 1 15,-2 2-13-15,1 2-1 16,-1 0-4-16,1-2-1 16,-1-2-3-16,1-2 3 0,-1-2 4 15,1-2-1-15,1-6 1 16,0-4-3-16,1-6 1 16,2-2-2-16,2-1 0 15,1-2-6-15,1 2-1 16,2-2 3-16,0 4 1 15,-1 1 8-15,-1 2 4 0,1 2-3 16,-2 4 1-16,0 2-9 16,0 2-4-16,0 5 0 15,-2 2 0-15,1 3-2 16,-2 4 2-16,0 2 1 16,-2 2 2-16,1 4-25 15,-1-1-10-15,1-3-23 16,1-4-7-16,0-6-35 15</inkml:trace>
  <inkml:trace contextRef="#ctx0" brushRef="#br0" timeOffset="2292.711">4337 1977 168 0,'-3'-4'66'0,"3"4"-52"0,0 2 19 0,0-2 4 16,0 2-8-16,0 2-2 15,0 2-11-15,0-1-3 16,0 2-7-16,0 2-4 0,1 2 1 16,1 1-2-16,1 4-1 15,1-2 1-15,2 3-1 16,3-1-3-16,0-3 2 16,2-1 1-16,-1-1 2 15,2-3 1-15,-1-4 1 16,0-3 2-16,-2-4 1 0,0-3 3 15,-2-5 4-15,-1-2-6 16,-1-2 0-16,-2 0 0 16,0 2 2-16,-2-1-1 15,-1 4 2-15,0-2-2 16,-1 4 2-16,-1 2-8 16,1 2-4-16,-1 3-3 15,1 2 3-15,-1 2-2 16,2 1 1-16,0 3 0 15,2 2-2-15,1 4 0 16,1 2 3-16,1 3-7 16,-1-1 1-16,1 0-24 15,1-1-9-15,0-2-15 16,1-4-3-16,1-3-33 16,-1-4-23-16,2-5 50 15</inkml:trace>
  <inkml:trace contextRef="#ctx0" brushRef="#br0" timeOffset="2653.453">4580 2028 208 0,'-6'-7'79'0,"3"6"-61"0,-1-2 12 0,1 3 2 16,-2 0-11-16,-1 0-1 16,0 0-15-16,0 2-2 15,0 2-3-15,0 1-7 0,3 2-3 0,2 3 6 16,1 2 1-16,3 2 0 15,1-1 2-15,4 1-1 16,1-4 0-16,1 0 4 16,1-4 3-16,1-2 0 15,0-4 2-15,-2-2 5 16,1-4 4-16,-4-3 1 16,-1-2-1-16,-1-1-4 15,-4 0-2-15,-2 0 0 16,-5 1 1-16,-3 1-8 15,-2 0-3-15,-1 5-15 16,0 4-5-16,2 2-22 16,1 3-11-16,3 3-27 15,4 2-50 1,7-2 33-16</inkml:trace>
  <inkml:trace contextRef="#ctx0" brushRef="#br0" timeOffset="3044.098">4691 1989 168 0,'-3'11'63'0,"2"-3"-49"0,-2 3 7 0,3-5 0 16,-2 5-11-16,2 5-1 15,0 3-5-15,0 1-1 16,3-1-1-16,0-3 5 0,0-3 3 15,2-2 1-15,-1-3 1 0,1-4 0 16,-1-4 2-16,1-4-1 16,1-6 0-16,1-4-5 15,-1-2-3-15,0-2-2 16,-1 2 0-16,-1 2 0 16,1 0 3-16,-2 3 3 15,0 1 5-15,-2 3-8 16,1 3-1-16,-2 3-10 15,0 3-2-15,0 2 4 16,2 4 1-16,1 4 2 16,0 3 0-16,1 1-16 15,2 0-4-15,2-1-14 16,-1-2-7-16,4-2-35 16,1-2-42-16,3-3 34 15</inkml:trace>
  <inkml:trace contextRef="#ctx0" brushRef="#br0" timeOffset="3436.377">4944 1983 172 0,'-8'-16'66'0,"5"13"-52"0,-1-2 21 0,1 3 5 16,0 1-5-16,-2 0 0 15,-1 1-16-15,2 0-6 16,-2 2-8-16,0 1-4 0,1 2 0 15,1 2-1-15,1 1 0 16,1 0-3-16,2-1 0 16,2-1 2-16,1 1 2 0,3 1 0 15,1-1 2-15,2 1-4 16,0 0 0-16,0 1 1 16,0 0 2-16,0 2-1 15,-1 0-1-15,-2 0 3 16,0-1 2-16,-3 0 7 15,-2-1 4-15,-1-1 1 16,-1 0-1-16,-4-1-4 16,-1-3-2-16,-3-2-2 15,-3 0 0-15,-1-4-22 16,-1 1-8-16,1 0-27 16,1 1-9-16,1 0-66 15</inkml:trace>
  <inkml:trace contextRef="#ctx0" brushRef="#br1" timeOffset="17194.754">3665 5857 116 0,'0'6'44'0,"0"-2"-35"0,0 5 12 0,0-4 3 0,0 5-2 16,0 3 1-16,0 3-6 16,0 4-2-16,0 3-9 15,-1 4-2-15,-1 2 0 0,1 6 0 16,-1 3 0-16,1 0-2 15,-1-4 1-15,1-1-2 16,-1-3 2-16,1-3-2 16,-1-4 2-16,1-5 0 15,-1-4 1-15,-1-8-31 16,0-6-12-16,0-6-37 16,0-9-24-1,0-5 46-15</inkml:trace>
  <inkml:trace contextRef="#ctx0" brushRef="#br1" timeOffset="17531.606">3578 5943 116 0,'-3'-7'44'0,"3"3"-35"0,0-5 7 0,2 5 0 15,1-3-1-15,1-2 4 16,2-2-2-16,2 0-1 15,1 1-8-15,1-1 4 0,4 2 3 16,2-1-3-16,2 2 1 16,2 2-4-16,1 3 0 15,-3 3-3-15,-1 3-1 16,-2 1-1-16,-2 1 2 0,-2 3-1 16,-2 3 2-16,-3 2 0 15,-3 0 1-15,-3 2 2 16,-2-2 1-16,-2 1-1 15,-4-2-1-15,-4-3-5 16,-3-2-3-16,-3-2-7 16,0-2-1-16,2-2-19 15,2-1-6-15,2 0-18 16,4-1-7-16,4-2-29 16</inkml:trace>
  <inkml:trace contextRef="#ctx0" brushRef="#br1" timeOffset="17898.718">3957 5825 128 0,'0'-1'49'0,"0"1"-38"0,0 0 19 0,0 0 6 15,-2 1-5-15,1 1-1 16,-1 0-8-16,-1 2-1 16,-1 3-12-16,-1 5 3 0,-1 7 2 15,-3 6-1-15,0 3 2 0,2 2-6 16,-1 2-1-16,1 2-9 16,2 5-1-16,2 0 0 15,3-2 1-15,3-2 1 16,3-2 2-16,2 2-1 15,2-3 2-15,2-3-11 16,5-6-4-16,-2-6-14 16,0-5-4-16,0-6-15 15,0-6-4-15,-2-7-38 16</inkml:trace>
  <inkml:trace contextRef="#ctx0" brushRef="#br1" timeOffset="18249.966">4146 5853 148 0,'-4'-4'55'0,"2"4"-43"0,2 2 12 0,0-2 16 16,3 5-12-1,0 3-10-15,2 4-6 16,2 5-7-16,2 3 5 0,2 2 5 16,2 2-1-16,1 1 0 15,-1 1-4-15,1 2-1 16,-1 2-5-16,1 2-3 16,-1-1 2-16,1-2 0 15,-2-2 1-15,0-1 0 0,-2-5-18 16,1-4-5-16,-5-2-15 15,-2-3-7-15,-2-4-10 16,-4-4-4-16,-1-4-19 16</inkml:trace>
  <inkml:trace contextRef="#ctx0" brushRef="#br1" timeOffset="18567.821">4332 5849 116 0,'2'-5'46'0,"-1"4"-35"0,-1 1 14 0,0 0 6 15,0 0-2-15,0 2 3 16,2 1-7-16,-2 2-3 16,0 2-12-16,0 4 5 0,-2 5 4 15,-1 4 1-15,-1 4 0 16,-4 3-4-16,-1 2-2 15,-1 4-4-15,-1 6 1 16,-1 0-6-16,-3-2-3 16,-1-2-1-16,-1-4-1 15,1-3-9-15,1-6-2 16,1-3-16-16,4-4-6 16,4-9-53-1,4-6-17-15,7-4-13 16,1-6 58-16</inkml:trace>
  <inkml:trace contextRef="#ctx0" brushRef="#br1" timeOffset="19134.627">4546 6066 124 0,'-2'-2'49'0,"2"4"-38"0,-1-4 17 0,1 2 4 16,-2-1 2-16,1 0 2 16,-1-1-6-16,-1 1-4 15,0 0-14-15,-1-1 1 0,-1 2 1 0,-1-1-3 16,0 1-1-16,0 3-6 15,-1 1-3-15,-1 1-5 16,2 4-2-16,0 3-2 16,2 6 0-16,1 2 5 15,1 0 1-15,2 0 2 16,3 0 2-16,2-1-3 16,1-1-2-16,1-3-3 15,4-3 1-15,2-3 5 16,4-2 2-16,1-3-3 15,0-1-1-15,0-2-13 16,-2-1-5-16,-2-1-25 16,-4-3-8-16,-2-2-33 15</inkml:trace>
  <inkml:trace contextRef="#ctx0" brushRef="#br1" timeOffset="19350.73">4466 6178 116 0,'-4'8'46'0,"4"-6"-35"0,1 2 7 0,1-1 2 16,1-1-8-16,1-1 1 16,2-1 1-16,2 0 1 0,1 0-8 15,3-1-2-15,1-2-1 0,2 0-2 16,0 0-2-16,0-1-21 15,0 0-11-15,0 0-39 16</inkml:trace>
  <inkml:trace contextRef="#ctx0" brushRef="#br1" timeOffset="19784.556">4748 6285 184 0,'-1'0'71'0,"1"-2"-55"0,0 0 11 0,0-1 3 16,1-2-12-16,1-3-2 16,-1-4-7-16,2-6-1 15,0-6-5-15,4-5-2 0,-1 1 0 16,1 0 3-16,2-2 5 16,2 0-1-16,-1-4 1 15,1 2-1-15,-1 0 0 16,1 7-2-16,-2 3-1 15,-2 6-3-15,1 4 1 16,-2 4-4-16,1 6 0 16,1 6 1-16,-1 8 0 15,2 6 0-15,0 5 2 16,0 3-1-16,0 2-1 16,2 0-2-16,-1 1 1 15,1 0 1-15,-1-1 2 16,1-1-1-16,-2-4-1 0,-2-3-8 15,-1-4-3-15,-1-3-25 16,-2-1-9-16,-3-5-28 16,-2-6-46-1,-1-6 30-15</inkml:trace>
  <inkml:trace contextRef="#ctx0" brushRef="#br1" timeOffset="19997.251">4768 6082 212 0,'-3'8'79'0,"3"-6"-61"0,3 4 1 0,0-4-1 15,3 2-10-15,3 2-2 16,5-2-1-16,4-2-1 16,4-2-2-16,2-4-2 0,2-2 3 15,1-2-7-15,3-3-1 16,1-1-20-16,2-1-9 15,0-2-22 1,-3-2-45-16,-1-6 17 16</inkml:trace>
  <inkml:trace contextRef="#ctx0" brushRef="#br1" timeOffset="20330.86">5153 5732 148 0,'-6'0'55'0,"6"0"-43"0,-2 1 8 15,2-1 0-15,0 3-1 16,0 1 1-16,2 1-3 16,2 3 0-16,1 0-9 15,1 4 1-15,3 4 2 0,1 3 0 16,2 8 1-16,2 7 5 15,-2 4 1-15,0-1-3 16,-2 6-1-16,-1 5-8 16,-1 0-4-16,-2-1-1 15,-3-2-1-15,-2 3-11 16,-1-5-5-16,0-6-25 0,-1-9-9 16,-2-8-49-1,0-12-28-15,0-9 63 16</inkml:trace>
  <inkml:trace contextRef="#ctx0" brushRef="#br1" timeOffset="20717.529">5456 6140 100 0,'3'-1'38'0,"1"1"-29"0,4 0 12 0,-3 0 7 16,2 0-7-1,4 0-2-15,2 0-7 0,5 0-2 16,0 0-6-16,0 0 2 0,-1 0 0 16,-2 0-2-16,-2 0-1 15,-1 0-1-15,-3 0 1 16,-1 1-29-16,-4 1-9 15,-2-1-36 1</inkml:trace>
  <inkml:trace contextRef="#ctx0" brushRef="#br1" timeOffset="20896.773">5483 6211 128 0,'-7'7'49'0,"7"-4"-38"0,1 3-1 0,2-3-1 0,2 1 0 16,2 0 5-16,4 0 1 15,4 0 0-15,-3-1-7 16,-2-2-5-16,5 0-2 16,5-1-1-16,-1-2 0 0,1-2-31 15,-2-3-12-15,1-4-22 16</inkml:trace>
  <inkml:trace contextRef="#ctx0" brushRef="#br1" timeOffset="21419.14">6141 5544 144 0,'-5'-8'55'0,"2"6"-43"0,-3 1 14 0,3 1 6 16,-3 1-9-16,-1 3-4 16,-4 0-6-16,-2 2-1 15,-4 2-7-15,-2 1 6 0,-2 2 2 16,0 2 0-16,-2 6 2 16,2 5-2-16,2 4 2 15,2 2-8-15,4 4-2 16,1 2-5-16,6 4-3 15,3 4 2-15,6 0 2 16,3-1-2-16,6 1-2 16,1 7-1-16,2-2 3 0,2-2 4 15,1-2 6-15,-2 5-3 16,-1-2 2 0,-1-2-1-16,-4-3 1 0,-2-6 2 15,-4-1 4-15,-2 2-6 16,-5-3 0-16,-5-2 0 15,-4-4 0-15,-4-5-4 16,-4-5-1-16,-1-4 1 16,-1-7 2-16,-2-6-16 15,-3-2-8-15,3-2-20 16,9-4-8-16,3 2-31 16,3-5-14-16,0-4-2 15</inkml:trace>
  <inkml:trace contextRef="#ctx0" brushRef="#br1" timeOffset="23777.546">5728 6836 80 0,'3'5'33'0,"0"1"-26"0,1 2 14 15,-1-4 3-15,0 1-1 16,2 2-2-16,-1 1-3 16,2 1-1-16,0 2-3 15,2 1-1-15,-1-1-7 16,1-1-2-16,1 2 2 0,-2-1-3 15,1 1-2-15,-1 0 0 0,0 0-1 16,-1-1 2-16,-2-2 1 16,1-1-23-16,-2-1-9 15,-2-2-13 1,1-2-39-16,-4-2 11 16</inkml:trace>
  <inkml:trace contextRef="#ctx0" brushRef="#br1" timeOffset="24216.674">5816 6801 104 0,'-3'7'41'0,"3"-3"-32"0,-1 1 13 16,1-1 3-16,-2 0-2 15,1 0 0-15,-1 0-3 16,-1 0-3-16,0 0-9 0,0 0 1 15,-1 2 2-15,-1-1-2 16,-1 2 0-16,0 1-8 0,0 1-2 16,-1 2 0-16,-1 1 2 15,1 2 0-15,-1 0-1 16,2-2-2-16,0 1 1 16,2-1-12-16,1-2-5 15,0-2-19-15,1-3-6 16,2-2-29-1</inkml:trace>
  <inkml:trace contextRef="#ctx0" brushRef="#br1" timeOffset="24651.355">5980 6828 144 0,'-4'-1'55'0,"2"2"-43"0,-2 2 8 16,2-1 0-16,-1 2-4 15,0 0 3-15,-1 2-8 16,-1-1-2-16,1 2-5 15,-1-1-1-15,1 2 3 0,-1 2-5 16,2 2-1-16,0 1 0 0,0 1 0 16,2-1 0-16,1 0 0 15,1 2-3-15,2-2 0 16,3 1-1-16,2-4 3 16,1-2 0-16,3-2 3 15,0-4-12-15,1-2-3 16,1-1-1-16,-1-2 1 15,1-1-14-15,-4 0-8 16,-1 0-17 0,-1 2-18-16,-4-1 27 15</inkml:trace>
  <inkml:trace contextRef="#ctx0" brushRef="#br1" timeOffset="24858.417">5917 6947 80 0,'-4'1'33'0,"4"-1"-26"0,1 2 7 15,-1-2 1-15,3 2 3 16,0 1 1-16,2 0-6 16,1-1 0-16,3 1-8 15,1-2-1-15,2 1-4 16,3-2-1-16,2 0 1 15,-1-2 0-15,1 1 2 0,-1-2-30 16,-2-1-44-16,-1 2 5 16</inkml:trace>
  <inkml:trace contextRef="#ctx0" brushRef="#br1" timeOffset="25505.234">6130 6992 108 0,'6'10'41'0,"-1"-8"-32"0,2 2 4 0,-2-1 0 16,1-2-2-16,1 1 1 16,2-2-4-16,2-2-3 0,1 1 0 15,-1 0 1 1,-2-1-3-16,0 0 0 0,-2-1 3 0,-1 0 1 15,-1-1 3-15,-2-1-1 16,-3-2 0-16,-2-1-10 16,-2-4-4-16,-2-1-4 15,-2-2 0-15,1-2 7 16,1-2 3-16,0 3 1 16,1 0 1-16,2 1 0 15,2 2 1-15,1 1 0 16,1 1 2-16,2 2 1 15,2 1 1-15,1 1-4 16,1 2-1-16,2 0-1 16,0 1-2-16,3 1 3 15,-1 2 0-15,-1 2 1 16,1 3 2-16,-1 3-1 0,-1 5 0 16,0 5-1-16,-1 2 0 15,-2 1-2-15,-3 1 1 16,-2 0-2-16,-1 1-1 15,0-3 1-15,-1-1 1 16,-1-2-1-16,1-2 2 16,1-4-4-16,0 0 0 15,1-4-1-15,1 1 0 16,1-2 0-16,1-1-2 16,2 0 3-16,2-1 2 15,1 0-2-15,0-2 0 16,0-1-12-16,1-1-7 0,-1-2-36 15,-1-1-46 1,-1-3 22-16</inkml:trace>
  <inkml:trace contextRef="#ctx0" brushRef="#br1" timeOffset="25729.752">6435 6888 132 0,'0'5'52'0,"2"-1"-41"0,1 4 18 0,0-4 3 16,1 2-4-16,1 1 0 15,2 1-13-15,1 0-6 16,1 0-6-16,1 1-3 0,1 0 3 16,-1 1-2-16,2 0 2 15,-1 1-4-15,0 0 0 16,-2-2-17-16,-2-1-8 15,-1-1-26 1,-1-3-49-16,-1-3 18 16</inkml:trace>
  <inkml:trace contextRef="#ctx0" brushRef="#br1" timeOffset="25968.107">6550 6879 160 0,'-3'12'63'0,"1"-4"-49"0,-1 6 16 16,2-5 5-16,-2 0-13 15,-2 3-4-15,0 4-14 16,-1 3-4-16,-1 3-1 16,-1 1-7-16,1-2-2 0,-2-3-32 15,1-4-15-15,2-4-21 16</inkml:trace>
  <inkml:trace contextRef="#ctx0" brushRef="#br1" timeOffset="26571.467">6571 5880 64 0,'-8'9'27'0,"8"-5"-21"0,0 3 12 16,0-4 5-16,2 1-6 16,1 0-2-16,1-2 0 15,2 0 3-15,2-4-4 16,1-2 2-16,1-2 0 15,2-4 2-15,0 0-10 16,-1-1 4-16,-2-1 2 0,-3 0-3 16,-3-1 1-16,-3 1-3 15,-2 0 2-15,-2 0-2 0,-4 1 2 16,-1 2 3-16,-1 1 3 16,-2 2-9-1,1 5-2-15,1 5-6 0,-1 5-3 16,2 7-3-16,2 7-1 15,2 12 1-15,4 9 4 16,1 6 1-16,3 15 1 16,1 0-3-16,2-2 2 15,0 0-4-15,-1-5 1 16,-1-8-14-16,1-10-5 16,-2-8-19-16,-2-7-9 15,-1-8-27 1</inkml:trace>
  <inkml:trace contextRef="#ctx0" brushRef="#br1" timeOffset="26750.373">6420 6182 108 0,'15'10'41'0,"-4"-4"-32"0,8-1 13 15,-8-2 3-15,4-2-7 16,1-1 0-16,4-2-13 15,3-4-3-15,2-3-2 16,4-5-9-16,2-3-4 0,-1-2-53 16</inkml:trace>
  <inkml:trace contextRef="#ctx0" brushRef="#br1" timeOffset="26990.727">6809 5740 200 0,'-9'8'77'0,"5"-1"-60"0,-2 7 6 0,3-4-1 15,0 4-8-15,-2 9 2 16,1 8-9-16,-1 3-2 16,4 4-3-16,1-2-4 0,1 3-1 15,2 1 4-15,2 0 1 16,1-2-11-16,1-4-4 15,2-5-29-15,2-5-13 16,-1-5-31 0</inkml:trace>
  <inkml:trace contextRef="#ctx0" brushRef="#br1" timeOffset="27216.478">6874 5955 140 0,'1'4'52'0,"2"0"-41"0,2 4 20 16,-2-3 7-16,2 3-1 16,1 0 0-16,1 3-14 15,2 0-6-15,3 2-10 16,3 0-3-16,-1 3 0 0,1 2-2 16,0-1 1-16,0 0-4 0,-2 1 0 15,1-4-26-15,-2-2-9 16,-2-4-22-16,-1-4-6 15,-3-6-12 1</inkml:trace>
  <inkml:trace contextRef="#ctx0" brushRef="#br1" timeOffset="27396.409">7018 5982 172 0,'-6'0'66'0,"5"1"-52"0,-2 4 21 0,0-1 5 16,0 2-11-16,-3 0-5 15,-2 5-11-15,-1 1-6 0,-1 3-4 16,-2 2-3-16,0 4 1 0,1 1-8 16,1-2-3-16,2-4-25 15,2-4-10-15,2-4-52 16</inkml:trace>
  <inkml:trace contextRef="#ctx0" brushRef="#br1" timeOffset="27686.112">7020 5767 140 0,'3'-4'55'0,"-2"4"-43"0,1 2 12 16,-1 0 5-16,2 0-11 0,2 2-2 16,1 2-3-16,4 3 1 15,4 2-7-15,2 3-2 0,-1 1 1 16,-1-3-1-16,4 15 2 15,3 10-2-15,-6-8 0 16,-3-4-1-16,-2 16 2 16,-1 11-10-16,-3-3-2 15,-4-6-24-15,-2-7-8 16,-2-6-33 0,-1-6-32-16,-1-8 34 15</inkml:trace>
  <inkml:trace contextRef="#ctx0" brushRef="#br1" timeOffset="28254.112">7385 6068 124 0,'4'2'49'0,"-2"-2"-38"0,-2-2 23 16,0 2 26-1,-3-2-15-15,-2-1-16 16,-1-1-11-16,-3 0-11 16,-1 0-1-16,-1 1 1 0,-1 2 1 15,0 2 0-15,0 5-11 16,2 2-3-16,1 5 1 16,3 7 0-16,1 4 3 0,4 0 1 15,2 0-2 1,4-3 0-16,1-3-5 0,3-2 0 15,3-7-7-15,1-6-3 16,2-7 3-16,0-8 4 16,-1-8 8-16,-2-4 4 15,-3-3 14-15,-2-2 5 16,-2-5-2-16,-4-6 2 16,-1-1-2-16,-1 0-2 15,-2 2-2-15,0 4-1 16,0 4-3-16,0 7-1 15,0 4-1-15,1 7 2 16,1 5-5-16,1 5-3 16,0 9-6-16,1 6 0 15,2 8 0-15,2 13 2 16,1 6 1-16,1 3 3 0,1 7-19 16,-1-3-8-16,1 0-9 15,-1-6-3-15,1-6-3 16,-2-7-1-16,-2-5-15 15,1-6-35 1,-1-11 20-16</inkml:trace>
  <inkml:trace contextRef="#ctx0" brushRef="#br1" timeOffset="28463.033">7484 5982 156 0,'3'8'60'0,"-3"-8"-47"0,6 14 19 0,-2-6 7 16,2 3-7-16,0 1 1 16,3 1-12-16,2 2-5 15,1 2-9-15,1 1-1 0,2 0 1 16,0 1-6-16,2-2-2 16,-2-1-3-16,0 0 3 15,-3-1-27-15,-1-3-8 16,-2-4-116-1,-3-8 40 1</inkml:trace>
  <inkml:trace contextRef="#ctx0" brushRef="#br1" timeOffset="28659.483">7646 5964 160 0,'0'-1'63'16,"-1"4"-49"-16,-2 2 20 0,1-1 8 0,-1 3-8 15,-1 2-2-15,-4 3-14 16,-2 3-4-16,-2 5-8 16,-2 6-2-16,0 5 0 0,-1 0-5 15,2-1 1-15,1 0-44 16,0-2-18-16,3-3-42 16</inkml:trace>
  <inkml:trace contextRef="#ctx0" brushRef="#br0" timeOffset="41811.274">4383 3411 88 0,'-3'-5'35'0,"3"2"-27"0,-3-1 16 15,2 3 6-15,-1 0-1 16,-1-1 1-16,-1 0-9 0,-1-1 0 15,-1 2-12-15,0 1 3 16,-1 0 2-16,-1 1-10 0,-1 2-1 16,-3 2-5-1,2 3-2-15,-1 4 3 0,2 4 0 16,0 3-2-16,2 1 0 16,-1 2 2-16,2 1 0 15,0 0 1-15,2 1 0 16,2 1 0-16,1 3 0 15,1 0 0-15,1 2 2 16,2-2 1-16,0-2 1 16,0 0-5-16,0 1-1 15,2-1 3-15,-1 2 1 16,1 0 6-16,-1-1 5 16,1 0-3-16,-1-3 2 0,-1-3-5 15,0-1 1-15,0-1-3 16,0-2 2-16,-1 1-2 15,-1-1 0-15,-1 0 3 16,0-1 5-16,-1 0-7 16,-1 0-1-16,-1 0 1 15,0-2 1-15,0-1-1 16,-1 2-1-16,-1 1 1 16,1-2 1-16,-2 0 1 15,-2-2 0-15,-1-2-2 16,0 0 1-16,-1-2-2 15,-2-1 2-15,0-2 0 16,0 0 1-16,-2-1-7 16,2 0 0-16,0-1 1 0,0-2 3 15,0-1-4-15,2 0-1 16,1 0-13-16,1-1-5 16,2 0-23-16,0-1-9 15,3 0-34-15,3-1-11 16</inkml:trace>
  <inkml:trace contextRef="#ctx0" brushRef="#br0" timeOffset="42396.0949">3952 4419 80 0,'-1'2'33'0,"-1"0"-26"0,2 1 16 0,2 0 5 16,-2-1-4-16,1 2 0 16,2 2-4-16,0-1-1 15,2 2-6-15,1 1 0 16,0 1-8-16,1 2-1 0,1-1 2 16,-2 3-1-16,0 0 0 15,0 2-3-15,0 1 1 0,-2-2 0 16,1 1 1-16,-1-2-2 15,1-1-2-15,-4-2 1 16,2-4-1-16,-1 0-25 16,-2-2-10-16,0-4-26 15,-2-2-32 1,2-3 30-16</inkml:trace>
  <inkml:trace contextRef="#ctx0" brushRef="#br0" timeOffset="42797.2869">4038 4453 72 0,'0'-2'30'0,"1"4"-24"0,1-1 17 0,-2-1 7 15,0 0-1-15,0 0 3 16,0 0-9-16,1 0-4 15,1-1-5-15,-1-1-1 16,1 1-7-16,-1 0 3 0,1-1 1 16,-1 1 1-16,-1 1 3 15,0 0-3-15,-1 3 1 16,-1 1-3-16,-1 1 0 16,0 2-1-16,-1 1 0 15,-2 1-2-15,-2 3 1 16,-1 2-6-16,0 0-1 0,-1 2 0 15,-1-1 0-15,2-2 0 16,2-2 0-16,1-2-3 16,0 1 0-16,1-4-14 15,2 0-4-15,0-2-20 16,3-2-7-16,0-2-27 16,3-1-26-1,2-3 41-15</inkml:trace>
  <inkml:trace contextRef="#ctx0" brushRef="#br0" timeOffset="43313.507">4175 4459 132 0,'0'0'52'0,"0"0"-41"0,-3 0 13 0,3 0 2 16,-2 0-3-16,1 0 0 16,-2-1-3-16,0 0-1 15,0-1-10-15,-2 1-1 0,1 1-1 16,-1 0-1-16,-1 1 1 0,0 2-6 15,0 1-3-15,0 1 1 16,2 2 0-16,-1 1-2 16,1 1 0-16,1 2-1 15,0 0 3-15,1 1 0 16,2 0 1-16,2 0 0 16,-1 0 0-16,2-1 0 15,2-2 0-15,-1 2 0 16,2-3 0-16,2-2 0 15,-1 0 2-15,1-2-3 16,-1 0 0-16,2-2 1 16,0 0 2-16,-1-2-12 15,-1-2-6-15,1 1-20 16,-2-2-7-16,0-1-16 16,-2-1-25-16,1 0 24 15</inkml:trace>
  <inkml:trace contextRef="#ctx0" brushRef="#br0" timeOffset="43610.1749">4100 4558 72 0,'1'-1'27'0,"1"0"-21"0,1-2 7 15,0 2 2-15,1-1-2 16,1 1 2-16,1 0-8 16,0-1-2-16,1 2-5 15,2 0-1-15,0 0 3 16,3 0 3-16,-1 0-4 15,1 0-1-15,-2-1-24 16,1 0-10-16,-4-1-9 16,2 1-1-16</inkml:trace>
  <inkml:trace contextRef="#ctx0" brushRef="#br0" timeOffset="44230.7449">4284 4658 100 0,'2'-1'38'0,"-1"0"-29"0,-1 1-3 0,2-2 36 15,-1 0-13-15,1-4-4 16,-1 0-6-16,2-4-11 16,0-3-1-16,2-3 3 0,-1-3-6 15,2 2 0-15,2-2 0 16,-1 1 0-16,-1-2-2 16,0-1 1-16,0 1 0 15,0-1 3-15,-1 1 1 16,-1 1 1-16,1 2 2 15,-1 2 1-15,1 2-3 16,-2 0 0-16,0 3-3 16,0 2 0-16,0 3-3 15,1 2 1-15,1 2-4 16,-1 2 0-16,1 5 1 16,-2 3 0-16,0 3 2 0,0 4 1 15,0 0 1-15,0 3 0 16,-1-1-2-16,-1 2-2 15,1 2 1-15,-1 2 1 16,2 1-3-16,0 2 0 16,0-3 1-16,2 0 2 15,-1-1-1-15,1-5-1 16,-1-2 1-16,-1-2 1 16,0-5-3-16,0-1-2 15,-1-3-16-15,-1-2-5 16,-1-4-19-16,0-3-5 15,-1-3-15 1,-1-1-29-16,-1 0 25 16</inkml:trace>
  <inkml:trace contextRef="#ctx0" brushRef="#br0" timeOffset="44527.385">4319 4525 104 0,'-3'1'38'0,"3"1"-29"0,0-1 12 0,0-1 7 16,0 0-10-16,1 1 0 15,2 1-6-15,3-2 0 16,0 0-7-16,2 0-1 0,1-2 0 15,3 1-2-15,0 0-2 16,0-1 1-16,0 1 1 16,-2 1-1-16,1 0 2 15,-2 1-66 1,-1 2-42-16,-1 0 39 16</inkml:trace>
  <inkml:trace contextRef="#ctx0" brushRef="#br0" timeOffset="44840.612">4513 4582 152 0,'1'10'57'0,"1"-5"-44"0,-2 4 16 16,1-5 4-16,2 3-14 16,0 0-5-16,0-1-7 15,0 1-2-15,2 0-3 16,-1 1-2-16,1-2 1 0,1 1-1 16,-2 0 2-16,1-2-1 15,-1 0 2-15,-1 1-26 0,0-2-10 16,0-2-18-1,-1 0-44-15,-1-4 18 16</inkml:trace>
  <inkml:trace contextRef="#ctx0" brushRef="#br0" timeOffset="45051.153">4573 4562 172 0,'-6'14'66'0,"3"-5"-52"0,-3 6 10 0,4-9 0 16,-1 4-10-16,0 0-3 0,-1 2-9 15,-1 2-3-15,1-2 0 16,-1-2 0-16,2 1 3 0,0-2-39 16,-1-2-16-16,2-2-27 15</inkml:trace>
  <inkml:trace contextRef="#ctx0" brushRef="#br0" timeOffset="45914.1259">5136 3430 128 0,'-4'-5'49'0,"2"3"-38"0,-2 0 15 0,2 0 3 16,-1 1-3-16,-3 1-1 15,0 0-5-15,-2 1 0 16,1 1-11-16,-2 0-3 0,-2 4 0 15,1 2-1-15,1 2 0 16,0 4-6-16,0 3-1 16,1 3 1-16,2 1 2 15,2 6-2-15,2 7-2 16,2 6 2-16,5 1 0 16,1 2 1-16,3 3 0 15,1 3 2-15,1-4 1 16,1-2 7-16,-2-2 6 15,2-5-2-15,-3 0 0 16,0-1-2-16,1-3 2 16,-4-3-3-16,-3-1 1 15,-2 0-5-15,-2-4-2 16,-2-2 0-16,-2-5 1 0,-1-1-3 16,0-4-2-16,-3-1 4 15,0-3 4-15,-2-3-7 16,1-1-3-16,-2-1 2 15,1 0 1-15,1-2-7 16,-1-1-2-16,2 0-16 16,2 0-5-16,1-1-17 15,1-1-4-15,4 1-34 16,1 1-40 0,1-1 39-16</inkml:trace>
  <inkml:trace contextRef="#ctx0" brushRef="#br0" timeOffset="46372.0909">4842 4441 140 0,'-3'4'52'0,"1"0"-41"0,2 2 11 16,0-2 3-16,2 2-3 15,1 2-1-15,0 1-3 16,1 3 1-16,2 3-10 16,2 0 3-16,1 1 2 0,-2-2-7 15,1 1-2-15,-1-3-3 16,1 0 1-16,-2-4-2 15,0-1 2-15,-2-3-29 0,-1-4-9 16,0-4-25 0,0-4-47-16,0-2 18 15</inkml:trace>
  <inkml:trace contextRef="#ctx0" brushRef="#br0" timeOffset="46648.956">4957 4483 104 0,'2'-2'41'0,"-2"3"-32"0,0 2 17 0,0-2 6 16,0 2-2-16,0 1 2 0,0 1-7 15,0 2-1-15,-2 2-13 16,1 5 2-16,-1 3 3 16,1 2-2-16,-1 1 2 0,1 1-9 15,-1-1-2-15,1-1-3 16,-1-1-2-16,1 0 1 15,-1-2 1-15,1-2-6 16,1 0-1-16,0-2-23 16,0-3-8-16,3-2-26 15,0-3-51 1,1-4 21-16</inkml:trace>
  <inkml:trace contextRef="#ctx0" brushRef="#br0" timeOffset="47018.2129">5132 4471 104 0,'-2'0'41'0,"4"0"-32"0,-2 2 17 0,0-2 6 15,0 1 0-15,-2 2 3 16,1-1-8-16,-1 2-4 15,-1 0-13-15,0 2 5 0,-2 2 2 16,1 1-7-16,-1 3-3 16,-1 3-2-16,0 2-1 15,2 1-2-15,-1 0 1 16,2-2-4-16,2 0-2 16,1-2-1-16,3-2 3 15,1-2 0-15,2-2 1 0,0-1-3 16,3-3 0-16,4-1-1 15,-3-3 0-15,1-3-13 16,-1-1-4-16,-1-1-16 16,0-1-6-16,-3 0-17 15,-1-1-29 1,-1 0 26-16</inkml:trace>
  <inkml:trace contextRef="#ctx0" brushRef="#br0" timeOffset="47258.855">5091 4585 148 0,'-3'1'57'0,"4"1"-44"0,1 0 14 0,-2-2 5 16,3 2-14-16,0-1-2 15,1 0-6-15,2 1-1 16,0-2-5-16,4 0-3 0,-3-2 2 15,2 0-2-15,0-2 2 16,0 0-33-16,0 0-14 16,2-2-25-1,-1 1-27-15,2 1 37 16</inkml:trace>
  <inkml:trace contextRef="#ctx0" brushRef="#br0" timeOffset="47660.828">5253 4668 152 0,'0'8'57'0,"2"-7"-44"0,-1 0 16 0,1-1 6 0,1-1-10 15,0-2-5-15,1-3-11 16,2-5-6-16,2-4-2 16,1-3 1-16,0-4 3 0,0 0 2 15,0 2 1-15,-2-2-4 16,1 2-1-16,-1 0 1 15,1 1 0-15,-2 2 0 16,0 2 0-16,-2 5 0 0,1 2 0 16,-2 2-2-16,0 4-2 15,-2 2 3-15,2 2 0 16,0 4-1-16,0 2-2 16,0 2-2-16,0 2 1 15,0 2 1-15,0 2 0 16,0 4 0-16,-1 3 0 15,1 1 0-15,0 0 0 16,0 0 2-16,0-2 3 16,0 0-4-16,0-2-3 15,0-3-13-15,-2-2-5 16,1-3-22-16,-1-4-11 16,-1-4-38-1</inkml:trace>
  <inkml:trace contextRef="#ctx0" brushRef="#br0" timeOffset="47906.301">5289 4629 156 0,'2'3'60'0,"-1"-2"-47"0,2 0 6 16,-1 1 0-16,1-2-9 15,3 1-1-15,1-1-3 0,1 0-1 16,1 0-3-16,1-1-2 16,2-1 1-16,-1 0-10 0,-1-2-2 15,1-2-25-15,-1 1-9 16,1 1-21 0</inkml:trace>
  <inkml:trace contextRef="#ctx0" brushRef="#br0" timeOffset="48143.1899">5476 4576 140 0,'-2'4'52'0,"2"1"-41"0,2 6 22 0,-1-6 6 0,2 3-10 16,0 1-5-16,2 1-11 15,1-1-6-15,0 2-4 16,1-1-3-16,2 0 3 0,0-4-2 15,-1 2-1-15,-1-2-2 16,-1-1 1-16,0-1-28 16,-1-1-13-16,-2-1-25 15,0-2-32 1,0-2 33-16</inkml:trace>
  <inkml:trace contextRef="#ctx0" brushRef="#br0" timeOffset="48400.068">5600 4592 144 0,'-3'4'55'0,"2"2"-43"0,-1 5 14 0,1-6 6 16,-1 3-5-16,1 3 1 16,-2 1-6-16,0 1-4 15,1 1-10-15,1-1-3 0,-2 2 1 16,0 1-1-16,1 0 0 15,1 3-6-15,-1-1-1 16,1 1-8-16,-1 0-4 16,1 1-23-16,-1-2-9 15,1 1-14 1,-1-2-33-16,1 1 19 16</inkml:trace>
  <inkml:trace contextRef="#ctx0" brushRef="#br0" timeOffset="63143.764">5687 3645 88 0,'0'1'33'0,"0"1"-26"0,2 0 9 15,-2-2 5-15,1 3-6 16,2 0 0-16,0 1-5 16,2 1 1-16,1-1-4 15,3 1-2-15,1-1-2 16,2 0 8-16,2-2 8 0,-1-4-4 15,2 0 0-15,0-4-5 16,-1 0-1-16,-2-5 1 16,0 2 4-16,-1-2-4 15,-4 0 2-15,-1-1-5 16,-1 0 1-16,-2 0-3 16,-2 0 2-16,-1 0 0 0,-1 0 3 15,-2 2-1-15,-3 0 2 16,-2 4-2-16,-1 0 0 15,-1 2-5-15,-1 3-1 16,-1 2-3-16,-2 3-1 16,1 3-1-16,-2 2-2 15,1 3-2-15,1 2 1 16,1 2 1-16,1 4-1 16,4 5-1-16,1 3-1 15,3 5 4-15,1-2 3 16,2 0 3-16,0 4 1 15,0 2-7-15,0 2 0 16,0-1 7-16,0-3 7 16,-1-3-1-16,-1 0 2 15,-1 0-5-15,0-1-2 0,-1-3 0 16,1-3 1-16,-2-1-3 16,1-4-2-16,-1-2 2 15,1-4 2-15,-2 0-7 16,-2-4-3-16,1-2-22 15,-2-1-7-15,-2-2-12 16,1-3-1-16,-2-4-28 16,0-2-34-1,1-2 34-15</inkml:trace>
  <inkml:trace contextRef="#ctx0" brushRef="#br0" timeOffset="63380.397">5551 3983 104 0,'4'-3'41'0,"-1"3"-32"0,2 0 11 0,-2 1 2 15,1 1 1-15,4 0 3 16,-1 0 3-16,2-2 2 16,2 0-16-16,1-2 2 0,1 1 3 15,2-3-7-15,2 0 0 16,1-1-7-16,1-2-2 15,1-1 0-15,-1 0 2 16,1 1-10-16,-2 2-2 16,-3 1-35-16,-3 0-13 15,0 1-43 1</inkml:trace>
  <inkml:trace contextRef="#ctx0" brushRef="#br0" timeOffset="64011.877">6064 3507 132 0,'0'3'49'0,"0"-2"-38"0,-1 3 10 0,1-1 2 0,-2 1 2 16,1 2 2-16,-1 0-8 16,-1 4-1-16,-1 0-11 15,-2 2 2-15,-2 3 4 0,-1 4 2 16,0 6 0-16,-1 3-5 15,-1 3-4-15,2-2-3 16,2-1 0-16,-1 3 0 16,4 2 3-16,-1 1-5 15,4-2-1-15,1-3 0 16,3-2 0-16,1-5 0 16,2-2 2-16,0-2-1 15,3-4 2-15,0 0 0 16,-1-2 3-16,-1-3-27 0,2-2-11 15,-1-3-22 1,-1-3-6-16,2-3-28 16</inkml:trace>
  <inkml:trace contextRef="#ctx0" brushRef="#br0" timeOffset="64361.491">6172 3638 132 0,'2'-1'52'0,"-1"2"-41"0,1 3 15 0,0 0 6 0,-1 3-3 16,2 4 1-16,0 2-6 15,2 3-1-15,1 1-12 16,1 2 4-16,2 0 3 0,2-2-4 15,-1 1 0-15,2-1-8 16,0 2-4-16,0-1 1 16,0 2 2-16,-1-1 0 15,-1 1 0-15,1-4-1 16,-2-1 0-16,-2-3-22 16,-1-3-8-16,0-2-14 15,-1-5-2-15,-2-2-20 16,-3-4-50-1,1-4 19-15</inkml:trace>
  <inkml:trace contextRef="#ctx0" brushRef="#br0" timeOffset="64647.379">6344 3705 124 0,'1'-7'49'0,"-1"5"-38"0,2-1 21 0,-2 3 7 16,0 0-2-16,0 0 1 16,-2 1-10-16,1 2-5 15,-1 1-13-15,1 3-2 0,-2 2 2 16,0 4-4-16,-2 3 2 16,1 2-1-16,-4 1 1 15,1 2-2-15,-4 3-1 0,1 1-1 16,-1 2 0-16,-1 0 0 15,0-5 0-15,0-2-2 16,2-4-2-16,1-2-21 16,1-5-9-16,4-4-29 15,2-2-10-15,4-4-28 16</inkml:trace>
  <inkml:trace contextRef="#ctx0" brushRef="#br0" timeOffset="64899.944">6489 3845 148 0,'3'6'57'0,"-1"-1"-44"0,-1 6 14 0,1-5 5 16,-2 4-7-16,0 4-2 15,0 1-11-15,0 0-5 16,0-2-4-16,1 0-3 0,-1-1 3 16,0-2-4-16,0-4-2 15,0-2-42-15,0-4-18 16,2-4-19 0</inkml:trace>
  <inkml:trace contextRef="#ctx0" brushRef="#br0" timeOffset="65611.085">6577 3722 176 0,'-2'2'66'0,"2"0"-52"0,-1 4 8 15,1-2-1-15,0 2-11 16,0 4-1-16,0 0 1 15,0 3 1-15,0 0-5 0,0 3-2 16,0 1 0-16,1 2 0 0,2 1 2 16,2 0-1-16,-1 0 0 15,2-5-1-15,2-2 2 16,-1-2-3-16,2-3-2 16,2-4 2-16,1-4 2 15,0-6 2-15,1-4 1 16,-1-5-7-16,0-2 0 15,-1-2-1-15,1 0 2 16,-3 1-1-16,-2-1-1 16,1 2 9-16,-4 1 4 15,-1 2 2-15,0 2 1 16,-1 1-2-16,-1 3 1 16,-1 3-10-16,0 2-3 15,0 3-7-15,0 6-1 0,0 3 0 16,2 5 2-16,-1 2 2 15,2 8 1 1,0 9-2-16,0 7 0 0,0 4 2 16,0 5 0-16,0 4 3 15,-1-1 1-15,-4-3 1 16,-1-2 0-16,-1-2-2 16,-2-3-2-16,-2-6 3 15,-1-6 2-15,-3-6-4 16,0-4-3-16,-4-8 3 15,1-5 1-15,-2-7-3 16,2-7-1-16,2-5 1 0,2-2 2 16,4-4-5-16,2 2 1 15,5 0 1-15,3-1 1 16,3-2 1-16,3-1 2 16,3-3-1-16,2-2-1 15,1-2-8-15,3 2-3 16,1 0-34-16,1-1-15 15,-1 0-53 1,2 0-25-16,-3 1 70 16</inkml:trace>
  <inkml:trace contextRef="#ctx0" brushRef="#br0" timeOffset="65964.9899">6772 3510 156 0,'0'-3'57'0,"3"6"-44"0,0 0 12 15,0 1 1-15,1 1 1 16,2 3 3-16,3 3-5 15,2 1-1-15,1 1-13 16,3 5 2-16,1 4 1 0,1 6-3 0,1 4 1 16,-1 0-7-16,-1 0-3 15,-1 3 1 1,-1 3 0-16,-4-1 1 0,-2-1 0 16,-2-1-2-16,-2-6 1 15,-2-2-18-15,-2-3-4 16,-3-5-29-16,-2-3-9 15,2-4-49 1</inkml:trace>
  <inkml:trace contextRef="#ctx0" brushRef="#br0" timeOffset="66967.801">7326 3765 144 0,'-1'-3'55'0,"1"2"-43"0,-2-3 14 0,1 3 6 0,-1-1-3 16,-1 0 1-16,-1-1-11 15,-2-1-1-15,0 0-11 16,-2 0 0-16,-1 3 3 0,-1 1-4 16,-1 2-1-16,-1 2-5 15,0 4 0-15,0 3-2 16,1 3-2-16,1 0 3 15,2 4 0-15,2 3-4 16,3 3 1-16,3 0 2 16,3 1 3-16,3-3-2 15,2-4 0-15,-1-2 1 16,2-4 0-16,0-4 2 0,1-4 1 16,0-5 5-16,1-6 3 15,-1-6-2-15,1-8 0 16,1-3-5-16,-2-6-1 15,-1-3-1-15,-1-7-2 16,-2-3-2-16,-2 2 1 16,-1 2 1-16,-1 2 0 15,-2 3 11-15,-2 4 5 16,1 2 0-16,-1 5 1 16,1 5-7-16,-1 5-4 15,-1 5-8-15,0 5-1 16,2 6-4-16,-1 8 2 15,2 5 1-15,3 5-1 0,2 10 1 16,1 8 3 0,1 1 2-16,1 1 2 0,-1-1-1 15,-1 0-2-15,0-1-6 16,-1-2-1-16,-1-5-10 16,-1-2-2-16,-1-6-10 15,-1-4-2-15,-1-6-21 16,0-3-9-16,0-6-25 15</inkml:trace>
  <inkml:trace contextRef="#ctx0" brushRef="#br0" timeOffset="67562.771">7460 3710 188 0,'0'6'71'0,"0"0"-55"0,-2 6 20 0,2-5 4 15,-1 4-14-15,-1 2-4 16,2 2-7-16,0 1-2 16,0 1-7-16,2 1-2 0,1-1 2 15,0-2-3-15,1-2 0 16,1-4-1-16,1-3-2 16,1-6 5-16,2-6 1 15,2-3 0-15,-1-3-1 16,-1-1-3-16,0-2-2 15,0 0 1-15,-1-1 1 16,-2 2 3-16,-2 0 4 0,-1 4-2 16,0 1 1-16,-1 3 1 15,-1 2 2-15,-1 2-8 16,0 5-3-16,0 4-4 16,2 5 3-16,1 7-2 15,1 10-1-15,2 10 3 16,0 5 0-16,2 4 1 15,-2 6 0-15,-1-3 0 16,-2-4 2-16,-2-4-6 16,-2-7 1-16,-2-6 1 15,-3-4 3-15,-3-6-2 16,-4-5-2-16,-2-6 4 16,-1-6 1-16,-2-5 0 15,0-3-2-15,-2-3-2 0,5-3-1 16,3-2 2-16,3-3 0 15,3-2 1-15,3 0 2 16,3-2-3-16,3 0 0 16,2 0-1-16,2 0 0 15,1 1-3-15,2-1-1 16,4 0-35-16,2 3-13 16,2 1-67-1,2 1-29-15,-1 3 75 16</inkml:trace>
  <inkml:trace contextRef="#ctx0" brushRef="#br0" timeOffset="68279.4369">7939 3819 188 0,'-5'-2'71'0,"5"2"-55"0,0-2 26 0,0 0 10 16,-1 0-11-16,-1-4-3 15,-1 0-18-15,0-2-7 16,-1 1-8-16,-2 0-2 0,0 2 3 16,-2 1-5-16,-1 3-1 15,0 1-2-15,0 4-2 16,2 2 0-16,-1 5 0 16,2 2 0-16,2 6 0 15,2 5 0-15,2 3 0 16,3 1 3-16,2-3 2 15,2-2-7-15,2-3-1 16,2-6-3-16,-1-3 1 0,4-6 3 16,-2-6 1-16,-2-6 5 15,1-6 2-15,0-8 4 16,-1-6 3-16,-1-2-2 16,-3-5-2-16,-1-3 4 15,-2-4 2-15,-2 0-2 16,1 5 0-16,-2 3 6 15,-2 2 2-15,-1 7 0 16,0 4 0-16,0 6-9 16,0 3-3-16,-1 4-5 15,-1 6-3-15,1 5-3 16,1 4 1-16,1 8-2 16,4 11 0-16,2 9 4 15,2 6 1-15,2 4-1 16,-1 2 0-16,2-4-3 0,-1-4 1 15,-1-4-6-15,1-7-1 16,-2-5-17-16,0-5-7 16,-2-6-19-16,1-3-5 15,-1-6-34 1,1-8-24-16,-2-8 56 16</inkml:trace>
  <inkml:trace contextRef="#ctx0" brushRef="#br0" timeOffset="68517.159">8085 3740 176 0,'1'2'68'0,"2"4"-52"0,2 3 28 0,-2-2 9 0,1 1-23 16,2 1-8-16,2 3-12 16,1 2-5-16,0 2-2 15,1 4-3-15,2 2 1 0,2 1 1 16,1 2 1-16,0-2-1 15,1-2-2-15,-1-2-15 16,-1-3-5-16,-4-3-19 16,-1-3-7-16,-3-5-42 15,-3-5-28 1,-4-8 51-16</inkml:trace>
  <inkml:trace contextRef="#ctx0" brushRef="#br0" timeOffset="68725.8959">8224 3760 228 0,'-4'-2'88'0,"1"4"-69"0,-2 5 17 0,5-6 3 15,-3 4-21-15,2-1-5 16,-4 4-8-16,-1 7-4 16,0 5 0-16,0 4-1 0,0 4 2 15,0 1-1-15,0-2-1 16,0-3-13-16,0-3-6 15,0-2-26-15,0-3-11 16,0 0-45 0</inkml:trace>
  <inkml:trace contextRef="#ctx0" brushRef="#br0" timeOffset="96265.303">5803 4063 20 0,'1'-1'11'0,"-1"1"-9"15,3 4 11-15,-3-4 4 0,3 1-3 16,0 0 2-16,0 1 0 16,0-1-1-16,0 0-3 15,1 1-2-15,-1 0-2 16,0 1 2-16,0 2-5 15,0-1-3-15,0 3 1 16,0 0 2-16,0 2-4 16,-2-2-1-16,2 5 2 15,-1-4 3-15,1 2-2 16,0 0-2-16,0 0 4 16,0 0 1-16,1-1 0 0,-1-1-1 15,0 1-3-15,0-1 1 16,0-1-2-16,-1 0 2 15,-1-1 0-15,1 0-1 0,-1-1 1 16,1-1-9-16,-1 0-3 16,-1-1-33-1,0 0-32-15,0-1 18 16</inkml:trace>
  <inkml:trace contextRef="#ctx0" brushRef="#br0" timeOffset="96849.725">5899 4080 52 0,'2'0'22'0,"-2"0"-18"0,0-1 15 0,0 1 5 16,0 0-6-16,0 0 0 15,0 1-9-15,0 1-1 16,0 0 2-16,0 1 1 16,0 0-5-16,0-1-4 15,-2 4-1-15,1-2 1 16,-1 2-1-16,1 0-1 0,-2 2 1 16,1 0-1-16,-1 0 2 15,2-2-1-15,-2 4 2 16,0-4-2-16,0 4-1 15,0-2 1-15,0 1-1 0,0-1 2 16,-2 1 1 0,2-2-4-16,-1 1-1 0,1-1 3 15,-2-1 1-15,2 0-3 16,0-1 1-16,0 0-2 16,0 0 0-16,0-3-11 15,2 1-5-15,-1 0-19 16,1-1-26-1,-1 1 15-15</inkml:trace>
  <inkml:trace contextRef="#ctx0" brushRef="#br0" timeOffset="97415.196">5923 4243 32 0,'0'1'13'0,"0"-1"-10"0,3 3 11 0,-3-3 3 16,3 1-3-16,-1 1 0 16,1 1-2-16,-2-1 2 15,2 2-5-15,-1-1-1 16,1 1-2-16,-2 0 1 15,1 1-4-15,-1 1 0 16,1-1-1-16,-2 0-2 16,0 2 1-16,0-2-1 15,0 1-9-15,0-1-4 16,-2-1-29-16,2-1-12 16,0-3 25-16,0 0 13 15</inkml:trace>
  <inkml:trace contextRef="#ctx0" brushRef="#br0" timeOffset="97866.852">5958 4154 56 0,'-3'-2'24'0,"3"2"-18"0,1 0 2 0,-1 0 3 16,2 0-1-1,-1 0 2-15,2 0-4 0,-1 0-3 16,1 0 2-16,0 0 2 15,0 2 2-15,0-1 3 16,0 2-5-16,0-1-3 16,1 4-1-16,-1-2-1 15,2 2-2-15,-2 0 1 16,1 0-2-16,-1 0-1 16,2 0 1-16,-1 0-1 0,1 0 0 15,-2 0 2-15,0-1 3 16,0-1-2-16,-2 0-2 15,1-1-11-15,-1-2-6 16,-1 0-28 0,0-1-24-16,0 0 20 15</inkml:trace>
  <inkml:trace contextRef="#ctx0" brushRef="#br0" timeOffset="98319.9619">6066 4127 64 0,'-2'5'27'0,"2"-5"-21"0,-1 7 7 0,1-6 2 15,0 2-4-15,0 0-1 16,0 1-2-16,0 0 2 16,0 1-1-16,0 0 2 15,0 2-4-15,0-2-2 16,-2 3 0-16,1-1 1 16,-1 4-3-16,1-3 0 15,-1 2-3-15,1 0-1 16,-2 3 1-16,0-2 2 0,-2 5 1 15,2-3-4-15,-1 5 1 16,1-4 2-16,0 4 1 16,0-4-1-16,0 2 1 15,0-4-2-15,0 0-1 0,1-1 3 16,1 0 0-16,-1-2-4 16,1-1 1-16,-1-1-20 15,1-1-7-15,1 0-30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2:08:02.910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2033 2172 36 0,'-11'-16'13'0,"11"16"-10"0,-6-2 11 16,3 2 7-1,3 2-11-15,-3 4-3 16,2 0-4-16,-2 9-3 16,1 1 1-16,-2 11-1 0,2-1 0 0,-1 6 2 15,2-1-1-15,-2 12-1 16,1-2 1-16,1-1-1 31,1-5 0-31,-2-3 4 16,4-8-2-16,-2-8-5 15,-744-4 1-15,1491-10-3 16,-743-5 2-16,2-13 4 16,0 0 0-16,2-14 6 15,-1 4-4-15,1-6 14 16,-1 4-9-16,-1-3 14 15,0 6-13-15,-1-9 9 16,-1 6-10-16,-4 1 4 16,2 9-7-16,-5 2 0 15,0 6-3-15,-5 9-6 16,2 4 2-16,-4 17-3 16,1 4 2-16,-3 20 0 15,3-1 1-15,-3 13 4 16,3-4-1-16,-2 1-1 15,4-9 1-15,-1-8-1 16,4-6 0-16,-2-9 2 0,4-5-1 16,2-8 2-16,2-3-2 0,2-17-3 15,1-4 1-15,2-24 1 16,2-1 0-16,3-13-3 16,0 5 2-16,2-7 5 15,1 5-2-15,-2-6 8 16,1 9-6-16,-5 12 1 15,-2 10-3-15,-2 8 1 0,-2 7-2 0,-8 24-1 16,-1 10 1-16,-6 28-1 16,2 5 0-16,-4 21 2 15,4-3-1-15,-2 4-1 16,4-11 1-16,-1-11-1 16,5-12 0-16,-1-20-14 15,4-9 8-15,1-31-10 16,3-7 8-16,4-26 3 15,4-2 2-15,2-13 5 16,2 7-1-16,0-1 6 16,-1 13-4-16,-4 4 1 31,1 11-2-31,-5 6 1 16,0 8-2-16,-5 9 4 15,-1 6-3-15,-4 17-1 0,-1 5 0 16,-4 16-1-16,2 0 0 0,-2 11 2 15,1-3-1-15,-1 3-1 16,3-8 1-16,0-5 1 16,2-7-1-16,1-8 2 15,1-4-2-15,1-8-3 16,1-2 1-16,0-16 1 16,1 0 0-16,2-21 2 15,2-1-1-15,2-20-3 0,2 1 1 16,0 0-1-16,2 11 0 15,-2 2 4-15,1 6-1 0,1-3 2 32,-1 5-2-32,-4 14 2 15,0 10-2-15,-6 18 4 16,0 8-3-16,-7 26-1 0,-1 3 0 16,-4 13 1-16,2-3-1 15,-1-6 2-15,4-10-2 0,-1-9-3 16,5-8 1-16,-1-4-8 15,2-8 5-15,2-24-12 16,2-9 9-16,5-30 2 16,4-2 2-16,5-19 7 15,2 9-2-15,0-3 12 16,-1 10-7-16,-4 5 3 16,-1 14-6-16,-4 11 0 15,-2 10-2-15,-5 15 1 16,-1 7-2-16,-7 19 4 31,-1 5-3-31,-5 21-1 0,-1 2 0 16,-5 20 1-16,1-6-1 0,1-10-1 15,7-14 1-15,1-10-1 16,4-11 0-16,2-13 0 16,3-6 0-16,2-21-3 15,2-3 2-15,4-14 1 16,1 1 0-16,1-11 0 15,2 3 0-15,0-7 4 16,0 7-2-16,-4 6 8 16,-1 8-6-16,-4-3 5 15,0 7-5-15,-6 9-2 16,0 9-1-16,-6 16-6 16,0 4 3-16,-3 22 1 15,3 2 1-15,-1 16 0 16,4-2 0-16,1 4 0 15,4-9 0-15,2-7-7 16,2-9 4-16,2-14-10 16,2-7 8-16,2-22-7 15,2-3 7-15,-1-26 5 0,1-1 0 16,-4-23 11-16,1 5-5 16,-5-5 14-16,-2 12-11 0,-2 11 7 15,1 12-9-15,-3 8-7 16,1 9 0-16,-4 14-2 15,0 6 0-15,-3 21 2 16,3 3 0-16,-1 17 2 16,1-1-1-16,0 19-3 15,1-4 1-15,5-12-1 16,2-10 0-16,2-14 2 16,2-8 0-16,5-18 0 15,-1-6 0-15,4-22 0 16,-1-5 0-16,-1-10 2 15,-1 3-1-15,-2-6 2 16,-2 3-2-16,-1-11 2 16,-1 8-2-16,-7 6 2 15,1 10-2-15,-8 5-1 16,0 9 1-16,-8 6-8 16,4 5 4-16,-4 14-3 0,5 6 3 15,2 13 0-15,4 0 1 0,4 12 0 16,5-1 0-16,5 14 2 15,1-4 0-15,3-13-3 16,0-7 2-16,1-12 1 16,2-7 0-16,2-19 0 15,-2-4 0-15,1-23 0 16,-1-2 0-16,-4-25 2 16,-2 7-1-16,-6-6 8 15,0 9-5-15,-6 4 10 16,1 11-8-16,-2 11-3 15,-1 10-2-15,-1 10-4 32,0 6 2-32,-6 16-1 0,0 5 0 15,-3 18-3-15,3 0 3 0,2 15 1 16,4-3 1-16,4 2-3 16,5-6 2-16,2-10-1 15,1-9 0-15,3-11 2 16,0-9 0-16,3-22 0 15,0-5 0-15,0-18 2 16,-2 1-1-16,-4-14 2 16,0 5-2-16,-3-19 2 0,-1 9-2 0,-5 4-1 15,0 15 1-15,-5 9-1 16,2 8 0-16,-6 13-3 31,2 10 2-31,-8 21 1 0,-2 16-3 16,2 11 2-16,5 8-1 15,4 4 0-15,7-5 2 16,4-6-3-16,4-11 2 0,3-11 1 16,1-11 0-16,1-12 0 15,1-14 0-15,0-18 2 32,0-2-1-32,-3-23 4 15,0 2-3-15,-6-10 4 0,0 8-4 0,-6 2 6 16,-2 10-5-16,-4 5 1 15,2 8-2 1,-5 11-2-16,1 8 1 0,-4 12-4 16,2 8 2-16,-10 19-1 15,4 4 0-15,2 14 2 16,7-2 0-16,4-2-3 16,4-9 2-16,4-9-1 15,4-6 0-15,6-6 4 16,3-6-1-16,1-22-1 15,1-6 1-15,-2-21 3 16,0-1-2-16,-5-18 4 16,-1 7-4-16,-6-5 8 15,-1 9-6-15,-5 6 3 16,1 11-4-16,-5 7-2 16,-1 7 0-16,-7 6-6 15,0 7 3-15,-4 20-3 16,2 7 2-16,-1 16 2 0,3 1 1 15,5 7-3-15,4-6 2 0,6 0-4 16,3-7 3-16,9-7-1 16,1-9 1-16,5-11 2 31,0-6 0-31,3-21 2 16,-1-4-1-16,1-21-1 15,-3-2 1-15,-3-8 1 16,-2 9-1-16,-5 3 13 15,-4 10-8-15,-4 2 6 0,0 8-7 16,-6-4-4-16,2 9-2 0,-4 12-1 16,2 8 0-16,-1 15 0 15,1 4 0-15,0 14 0 16,1 1 0-16,2 4 2 16,3-1 0-16,0 4-3 15,3-7 2-15,2-15-1 16,2-9 0-16,4-20 4 15,1-6-1-15,3-23-1 0,0-1 1 16,0-16 1-16,-1 8-1 0,-5-5 4 16,-3 8-3-16,-5 4-1 15,-1 10 0-15,-4 6-4 16,1 10 2-16,-6 14-4 31,1 6 3-31,-1 21-3 16,1 3 2-16,2 20 2 15,3-2 1-15,3 2-3 16,3-6 2-16,3-10-1 16,2-8 0-16,4-13 2 15,0-4 0-15,3-21 0 16,3-4 0-16,-1-19 2 0,-2-1-1 0,-2-9 6 16,-2 2-4-16,-5 1 6 15,-2 8-6-15,-4 3 3 16,0 8-3-16,-6 10-6 15,2 6 1-15,-8 14-1 16,1 6 1-16,-2 16 0 16,1 2 0-16,-2 10 0 15,5-6 0-15,3-3 0 0,5-6 0 16,2-8 0-16,4-7 0 0,2-7 0 16,4-4 0-16,4-10 2 31,1-3 0-31,1-13 2 0,-2-2-1 0,-3-6 4 15,0 2-3-15,-3-3 4 32,-2 8-4-32,-4-2 1 15,-1 8-1-15,-4 4-4 16,1 6 1-16,-5 10-4 16,1 6 3-16,-2 14-1 15,1 4 1-15,0 8 2 0,1-1 0 16,4 1-3-16,1-6 2 15,0-6-1-15,3-5 0 0,0-7 0 16,3-4 0-16,1-5 4 16,2-2-1-16,0-9 2 31,0 0-2-31,0-7 2 16,0 1-2-16,-1-9 4 15,-1 3-3-15,-5 1 4 16,-1 6-4-16,-5 6 1 15,-1 6-1-15,-4 9-4 16,3 5 1-16,-4 9-4 16,2 2 3-16,-1 6 1 0,5 0 1 0,-1 3-3 15,4-5 2-15,1-2-1 16,3-6 0-16,1-7 0 16,2-4 0-16,2-7 0 15,1-2 0-15,1-10 4 16,1 0-1-16,1-14 4 15,-2 1-3-15,-4-3 4 0,-1 6-4 16,-8-1 6-16,-2 5-5 0,-4 5 1 31,0 6-2-31,-3 8-4 0,2 3 1 0,-2 9-1 32,4 2 0-32,1 9 2 15,1-1 0-15,0 11-5 16,1-1 3-16,5-2-3 15,3-5 2-15,2-4 0 16,2-5 1-16,5-10 2 16,0-1 0-16,3-13 2 0,0 0-1 15,-1-10 4-15,-2 2-3 0,-6-6 4 16,-2 2-4-16,-7-3 10 16,-1 2-6-16,-5 4 5 15,1 3-6-15,-2 8-4 16,1 5-2-16,-2 8-6 15,4 4 4-15,-1 7-1 16,2 0 2-16,0 5 4 31,3-2-1-31,2 0-5 16,2-6 2-16,1-3-3 16,1-3 2-16,1-7 4 0,2-2 0 15,2-11 2-15,-1-1-2 16,-1-7 2-16,-1 2-2 0,-4-3 4 15,1 5-3-15,-5-7 6 16,0 5-5-16,-5 0 3 16,2 6-3-16,-4 4-8 15,2 4 2-15,-2 4-8 16,2 4 7-16,1 6-3 16,2 0 4-16,2 2-2 15,5-1 2-15,1 0 2 16,1-2 1-16,5-4 0 0,2-1 0 0,2-9 0 15,1-2 0-15,-2-7 4 16,0 0-2-16,-6-4 8 31,0 3-6-31,-9-4 3 16,0 5-4-16,-8-1 0 16,2 3-1-16,-6 3-2 15,2 3 1-15,-5 5-6 16,1 4 3-16,-2 6-1 15,2 2 1-15,1 5-3 16,5 2 3-16,4-2-3 16,2-1 2-16,4-3 0 15,4-2 1-15,1-6 0 0,4-2 0 16,1-8 6-16,0-1-2 16,-2-9 4-16,-1-1-4 0,-3-6 1 15,-1 3-1-15,-7-2 5 16,1 4-4-16,-13-8-1 15,2 6-1-15,-7 4-4 16,5 7 2-16,-2 6-4 16,3 5 3-16,0 8 1 0,2 2 1 15,2 7 0-15,3-3 0 16,3-4-5-16,3-1 3 16,2-4-6-16,1-2 5 0,1-2 1 15,2-1 2-15,2-8 2 31,1-1-1-31,-3-10 4 16,1 0-3-16,-4-4 12 16,2 2-7-16,-8-1 7 15,1 4-7-15,-7-1-2 0,2 5-3 16,-8 1-2-16,3 5 1 0,-6 2-4 16,4 4 2-16,1 2-6 15,4 2 4-15,1 4-5 16,4-1 4-16,1 1-2 15,3-1 3-15,4-5 0 16,4 1 1-16,5-4 2 16,2-2 0-16,2-8 0 31,-1-1 0-31,-2-5 2 16,-1 1-1-16,-4-5 4 15,0 3-3-15,-6-3 8 0,-1 2-6 0,-7 1 1 16,1 3-3-16,-5 3-4 15,1 3 1-15,-1 5-4 16,2 2 3-16,-1 6-3 16,4 2 2-16,1 0 0 15,4 2 1-15,4 0-3 16,1 0 3-16,4 0 1 16,2 0 1-16,0-9 0 15,2-2 0-15,-2-7 0 16,1 0 0-16,1-8 4 0,-2 0-2 15,-6-4 10-15,-2 3-6 0,-7-1 8 16,0 5-8-16,-6 2-6 16,0 4 0-16,-4 5-7 15,2 4 4-15,-7 10 1 32,5 5 2-32,-1 5-5 15,7 1 3-15,1 2-3 16,4-3 2-16,2-8 0 15,5-3 1-15,1-5-3 0,3-1 3 16,4-7 1-16,2-1 1 16,3-11 2-16,0-2-1 15,-1-6 4-15,-1 3-3 0,-4-4 4 16,-1 5-4-16,-7-2 6 16,-1 6-5-16,-7 0 1 15,1 6-2-15,-5 0-6 16,1 4 2-16,-5 4-6 15,1 4 5-15,4 4-5 0,2 4 4 16,5 3 2-16,3 0 2 16,5 3-3-16,1-4 2 0,3-4 1 15,1-2 0-15,4-9-3 32,-1-1 2-32,2-11 3 15,-1-1-1-15,-4-9 4 16,1 2-3-16,-5-9 1 15,0 4-1-15,-5-4 5 16,1 6-4-16,-4 0 3 16,1 8-3-16,-4 3 0 15,1 7-1-15,-5 8-2 0,0 5 1 16,-3 6-4-16,1 2 2 0,-1 2-1 16,3-2 0-16,2 1 0 15,2-4 0-15,2-2-3 16,3-1 3-16,2-6-6 15,2 1 5-15,2-6 1 16,3 0 2-16,3-6 2 31,0 1-1-31,3-12-1 16,2-1 1-16,-4-8-1 16,1 2 0-16,-5-3 6 15,0 6-3-15,-6-1 6 0,0 7-6 0,-5 2-1 16,2 2-1-16,-3 7-8 15,0 6 4-15,-3 8-1 16,3 2 2-16,-1 11 2 16,2 1 0-16,-1 8-5 15,3-2 3-15,2-4-3 16,1-3 2-16,3 1 0 16,1-4 1-16,2-11 0 15,2-3 0-15,2-17 2 16,2-1 0-16,5-19 2 0,-2-1-1 0,2-10 6 15,-4 3-4-15,-4-1 1 16,0 5-2-16,-7 4 3 31,-2 7-3-31,-6 6 1 16,0 6-1-16,-8 8-2 16,2 6 1-16,-7 13-4 15,2 2 2-15,-4 14-1 16,4 4 0-16,1 3 0 15,2-3 0-15,2-1-5 0,3-6 4 16,2-4-3-16,4-6 3 0,1-7 2 16,4-3 1-16,1-9 0 15,1-3 0-15,4-12 0 16,1-2 0-16,9-23 0 16,0 1 0-16,-1-8 2 15,-2 5-1-15,-5-1 2 16,-2 8-2-16,-2-1 4 15,-2 9-3-15,-5 9-3 16,-2 8 0-16,-9 14-4 16,0 8 3-16,-6 17 3 15,1 4 0-15,-2 12-1 16,2 0 1-16,-2 21-4 16,3-5 2-16,6-8-6 15,5-10 4-15,4-12-5 16,2-7 4-16,9-20 2 15,0-6 2-15,7-26 2 16,2-2-1-16,-1-21-1 16,0 4 1-16,-1-10 1 0,-2 8-1 15,-5 2 6-15,-1 12-4 0,-6 5 8 16,-3 10-7-16,-3 7-1 16,-1 8-2-16,-4 7-8 15,1 7 4-15,-7 15-1 16,1 3 2-16,-2 16 0 15,1-1 0-15,2 6 0 32,5-6 0-32,2-5-5 15,5-5 4-15,2-10-1 16,2-5 2-16,2-10 2 16,0-4 0-16,3-15 0 0,2-3 0 15,1-16 2-15,-2 1-1 16,1-8 2-16,-1 3-2 0,-4-2 4 15,0 6-3-15,-6 1 6 16,0 7-5-16,-6 7 3 16,-1 6-3-16,-7 12-6 15,2 7 1-15,-6 18-1 16,2 3 1-16,-5 18 2 16,4-1 0-16,-1 8-3 15,5-6 2-15,2-4-4 16,5-7 3-16,3-11-3 0,3-8 2 0,5-16 0 15,1-8 1-15,6-23 2 16,0-4 0-16,6-18 2 16,-2 3-1-16,-2-7 8 15,-2 7-5-15,-9 1 8 16,-2 10-8-16,-8 5 1 16,-2 9-3-16,-8 12-6 31,2 10 2-31,-10 20-3 0,1 5 2 15,-9 23 2-15,4 1 1 16,-2 9 2-16,4-6-1 16,0-3-3-16,9-8 1 15,4-7-10-15,5-6 6 0,5-10-3 16,4-3 5-16,4-13 4 16,4-4 0-16,4-15 2 15,3 0-2-15,-2-16 2 16,-1-1-2-16,-3-10 4 15,-3 6-3-15,-6 0 12 16,0 8-7-16,-6 5 3 0,0 6-6 16,-6 2-4-16,0 8-1 0,-1 10-4 31,1 6 3-31,0 13-3 16,3 4 2-16,-2 15 2 15,2 2 1-15,6-3-3 16,3-5 2-16,5-7-4 15,1-5 3-15,1-8-1 16,1-5 1-16,-1-13 6 16,-1-3-2-16,-1-14 8 0,-2 2-6 15,-5-7 8-15,1 2-8 0,-7 0 1 16,1 3-3-16,-7 4-2 16,2 6 1-16,-6 8-8 15,3 6 4-15,-3 15-1 16,2 4 2-16,-1 13 0 15,4 1 0-15,1 6-3 16,4-3 3-16,2 2-1 31,3-6 1-31,5-3 0 16,1-9 0-16,1-9 2 16,2-5 0-16,2-14 2 15,1-2-1-15,4-27 2 0,-1-2-2 0,-6-14 6 16,-3 6-4-16,-7-5 6 15,-1 8-6-15,-7 4 1 16,2 11-2-16,-7 12-6 16,2 8 2-16,-4 16-3 15,2 7 2-15,-2 17 0 16,3 4 1-16,1 5 2 16,5-3 0-16,1-5-5 15,3-6 3-15,3-4-3 0,1-5 2 16,7 0 0-16,1-4 1 0,7-11 4 31,3-4-1-31,2-13 2 16,1 1-2-16,-4-15 4 15,-1 1-3-15,-7-5 8 16,-1 4-6-16,-9 0 8 16,-3 5-8-16,-12 2-1 15,-1 4-2-15,-13 6-8 16,5 7 4-16,-8 12-5 0,7 5 4 15,-5 18-4-15,4 1 4 0,2 14-2 16,8-2 3-16,5 2 0 16,7-4 1-16,4-10 0 15,4-10 0-15,4-8 0 16,1-5 0-16,3-11 2 16,0-4 0-16,1-18 6 15,2-1-3-15,2-30 3 16,-2 3-3-16,-8-4 0 15,-1 10-1-15,-6 2 7 16,-1 11-5-16,-5 1-1 16,1 9-2-16,-4 19-4 0,0 8 2 15,-6 20 1-15,2 6 0 16,-5 12-3-16,3 0 2 0,0 1 1 16,4-5 0-16,2-3-5 15,5-6 3-15,2-6-3 16,4-4 2-16,2-13 2 31,4-4 1-31,1-16 2 16,0 1-1-16,0-16 6 15,-2 1-4-15,-2-10 6 16,-2 6-6-16,-9-3 3 0,0 9-3 0,-11 2-6 16,2 5 1-16,-7 11-6 15,2 5 5-15,-2 18-3 16,2 6 3-16,1 13-2 31,4 1 2-31,3 5 0 16,4-3 1-16,4-1 0 15,2-5 0-15,4-9 0 16,2-6 0-16,2-14 2 16,3-6 0-16,3-20 0 15,2-4 0-15,2-27 4 16,1 3-2-16,-7-12 6 0,-2 6-5 0,-7-2 8 15,-1 11-7 1,-4 4 5-16,-1 10-5 16,-4 5-4-16,2 12-1 0,-4 10-4 15,4 6 3-15,-5 17-1 16,3 5 1-16,-6 25-7 16,3 1 5-16,1 7-1 15,4-3 3-15,2-4 4 16,4-7-1-16,1-8-3 15,3-8 1-15,1-10 1 16,2-5 0-16,2-16 2 16,1-4-1-16,3-20-1 15,1-2 1-15,4-32-1 16,-1 3 0-16,-7-12 2 16,-1 8-1-16,-7 1 4 15,1 12-3-15,-5 12 4 16,0 12-4-16,-3 6-5 0,0 7 1 15,-6 2-3-15,3 7 2 0,-6 21-2 16,3 10 2-16,-5 24-2 16,5 2 2-16,-1 19 2 15,4-1 1-15,3-1-3 16,4-10 2-16,4-15-6 16,2-10 4-16,4-13 1 15,1-6 2-15,9-16 2 16,1-4-1-16,7-25-1 15,-2-2 1-15,-2-15 3 32,-2 4-2-32,-4-11 8 0,-2 6-6 15,-2-18 10-15,-3 7-8 0,-5 6 1 16,1 15-4-16,-5 7-2 16,0 13 0-16,-8 14-4 15,2 9 2-15,-10 26-1 16,1 8 0-16,-8 32 0 15,4 1 0-15,-1 21 4 16,5-5-1-16,5-7-5 16,4-14 2-16,6-14-3 15,3-11 2-15,7-20 2 0,4-10 1 16,4-25 0-16,1-5 0 0,2-31 0 16,0 1 0-16,-1-22 2 15,-4 6-1-15,-5-4 4 16,-2 15-3-16,-5 0 4 15,-1 10-4-15,-4-7 4 16,1 10-4-16,-5 18-7 16,2 13 2-16,-4 20-5 15,-1 9 4-15,-5 35 2 16,2 7 2-16,1 35 2 16,2-2-1-16,5 7-3 15,3-14 1-15,6-12-4 16,3-15 3-16,3-17-1 15,0-13 1-15,5-17 4 16,-1-7-1-16,5-25 2 16,0-5-2-16,0-25 4 0,-1-1-3 15,-5-13 4-15,-1 8-4 16,-10-14 4-16,-1 9-4 16,-12-4 1-16,0 11-1 0,-9 3-2 31,0 10 1-31,-6 13-6 15,3 10 3-15,-8 19-6 16,4 8 5-16,-4 24-5 16,5 7 4-16,6 23-2 15,8 0 3-15,10 13 0 16,6-4 1-16,7-3 0 16,2-12 0-16,5-11 0 15,1-10 0-15,6-18 4 16,0-9-1-16,6-21 6 0,-1-6-4 0,-2-25 17 15,-2 0-12-15,-8-20 12 16,-4 5-11-16,-8-13 4 16,-5 11-8-16,-12-3 4 15,-2 10-5-15,-8 6-4 16,2 14-1-16,-5 18-6 16,4 10 4-16,-4 28-5 15,4 7 4-15,-1 31 0 16,5 3 2-16,2 21 2 31,5-4 0-31,2-1-3 16,5-14 2-16,3-10-4 0,3-12 3 0,3-14-6 15,3-7 5-15,5-20 3 16,-1-6 1-16,6-28 2 16,-1-3-2-16,-2-30 4 15,-1 4-3-15,-12-21 4 16,-3 7-4-16,-15-5 6 15,-3 12-5-15,-7 4-1 16,0 16-1-16,-5 15-8 16,5 13 4-16,-10 18-8 15,5 12 7-15,-4 26-3 16,5 5 4-16,5 31 0 16,8 0 1-16,8 16 2 15,7-5 0-15,11-8-3 16,4-14 2-16,4-11-4 15,1-16 3-15,7-18 3 16,-2-7 0-16,4-26 4 16,-1-4-3-16,-2-26 6 15,-4 1-5-15,-11-20 8 16,-4 7-7-16,-18-10 8 16,-1 10-8-16,-11 2 1 0,1 13-3 15,-7 6-4-15,4 12 1 0,-7 12-8 16,6 12 5-16,-4 18-7 15,4 9 6-15,1 23 0 16,8 3 3-16,8 14 2 16,5-3 0-16,11 2-3 15,3-11 2-15,5-7-1 16,1-12 0-16,1-14 0 16,-1-8 0-16,3-18 4 0,-1-5-1 15,-2-25 8-15,-2-1-5 0,-8-23 5 16,-4 2-5-16,-10-11 5 15,0 9-6-15,-7 0 6 16,2 13-6-16,-4 8-1 16,2 14-1-16,-8 15-8 15,3 12 4-15,-8 22-3 16,5 8 3-16,0 23 2 16,5-2 1-16,4 3-3 31,6-8 2-31,6-9-8 15,3-10 5-15,6-14-1 16,1-7 3-16,5-21 2 16,0-5 0-16,0-25 2 15,-1 2-1-15,-4-11 6 16,1 5-4-16,-5 1 8 0,-2 8-7 0,-4 3 8 16,-1 11-8-16,-7 8-1 31,1 7-2-31,-10 10-4 15,2 7 2-15,-6 11 1 16,3 4 0-16,0 5-3 16,5 1 2-16,1-2-4 0,4-3 3 0,2-5-6 15,5-5 5-15,2-6-3 16,2-2 3-16,6-12 2 16,2 0 1-16,4-14 4 15,0 0-2-15,0-8 1 16,-2 2-1-16,-2-2 3 15,-2 7-3-15,-6-1 1 16,0 8-1-16,-6 3 1 16,-2 6-2-16,-4 5-3 0,0 5 1 15,-6 10-1-15,3 3 0 0,-6 12 2 16,5 0 0-16,-1-3-3 16,7-3 2-16,2-5-6 15,4-4 4-15,4-6-5 16,3-1 4-16,6-8-2 15,1-1 3-15,7-10 2 32,1-1 1-32,0-7 2 15,0 2-1-15,-2 0-1 16,-2 4 1-16,-1 8-4 16,-2 5 2-16,-4 15 3 0,1 5-1 15,-7 20-1-15,1 3 1 0,-7 14-1 16,2-1 0-16,-1 3 2 15,1-7-1-15,0-5-3 16,1-10 1-16,1-8-1 16,2-7 0-16,2-12 2 15,0-4 0-15,3-16 0 16,0-2 0-16,3-14 0 16,2-1 0-16,0-12 4 15,-1 3-2-15,-4-2 8 16,0 7-6-16,-9 4 10 0,0 8-8 15,-10 6-1 1,1 5-3-16,-9 16-6 16,3 4 2-16,-5 18-1 15,3 3 1-15,-1 18 2 16,5-1 0-16,1 12 0 16,3-9 0-16,3-2-7 15,3-10 4-15,3-7-5 16,1-10 4-16,4-15 0 0,2-6 2 15,5-21 0-15,2-2 0 0,4-22 2 16,1-1 0-16,1-15 2 16,-2 5-1-16,-3 0 8 15,-3 9-5-15,-6 5 10 16,0 10-8-16,-7 6 1 16,-4 8-4-16,-4 15-6 15,0 7 1-15,-6 22-3 31,2 5 2-31,-3 18 2 16,4 0 1-16,0 10 0 16,5-7 0-16,1-4 0 0,4-8 0 15,2-9-5-15,2-6 3 0,1-12 1 16,1-5 1-16,4-14 2 16,-1-2-1-16,5-15-3 15,0-3 1-15,2-13 3 16,1 3-1-16,-1-7 4 15,-1 5-3-15,-5 4 10 16,-1 10-6-16,-5 2 8 16,-1 9-8-16,-7 6 1 15,2 6-4-15,-10 14-2 0,4 3 0 16,-5 10-4-16,3 1 2 0,-2 9-4 16,3-3 3-16,2 1-3 15,3-5 2-15,3-5-5 16,5-7 5-16,2-10-1 15,2-3 2-15,5-15 2 32,0-4 0-32,1-13 2 15,1-2-1-15,-4-10 4 16,0 2-3-16,-4-1 4 16,-1 7-4-16,-7 6-1 0,0 9 0 15,-7 17-4-15,1 6 2 0,-9 21 1 16,2 3 0-16,-5 15 0 15,5-1 0-15,-4 8-7 16,4-8 4-16,-2-1-5 16,3-6 4-16,0-6-2 15,4-9 3-15,2-10-13 16,5-9 8-16,4-11-7 16,3-4 9-16,3-13 3 15,3 4 2 1,0-6 7-16,0 4-3 15,-3 1 14-15,-2 7-9 0,-4 4 5 16,-1 5-8-16,-4 5-59 16,1 3 28-16,2 2-119 15,2 2 81-15</inkml:trace>
  <inkml:trace contextRef="#ctx0" brushRef="#br1" timeOffset="2784.697">2315 2143 64 0,'-3'-8'27'0,"3"8"-21"0,-4-8 14 0,2 5 15 16,2 3-18-16,-4-2 7 0,1-1-15 0,-3-1 4 16,3 3-8-16,-5-2 4 15,2 2-5-15,-3-1 5 32,3 2-6-32,-5 2-1 15,4 2-1-15,-1 1-4 16,2 3 2-16,-3 3 3 15,3 1-1-15,-3 6-1 16,3 1 1-16,0 1-6 16,3 0 3-16,0 4 1 15,3 0 1-15,0-1 2 16,3-2-1-16,-1 1-1 16,2-1 1-16,1 6-4 15,1-3 2-15,0 1 3 0,0-1-1 0,3 9 8 16,0-1-5-16,-2-1 8 15,1-4-8-15,-2 0 5 16,0-5-5-16,-3 0-2 16,1-4-1-16,-2 1 5 15,1-3-3-15,-3 3 8 16,1 1-7 0,-2-4 5-16,1-3-5 0,-3-1 5 15,0-1-6-15,-3-3 1 16,3-1-2-16,-5-2-2 15,4 2 1-15,-5-1-1 16,1 2 0-16,-1-1-3 16,2 1 2-16,-2-3 1 15,1 1 0-15,-1-2-9 16,2 0 5-16,-2-3-32 16,3 2 21-16,0-3-52 0,3 1 38 15,0-1-48-15,3 0 44 16</inkml:trace>
  <inkml:trace contextRef="#ctx0" brushRef="#br1" timeOffset="3488.915">2217 2949 88 0,'0'-1'35'0,"0"1"-27"0,0 1 7 0,0-1 5 15,0 0-12-15,0 2 10 16,0-1-11-16,0 0 5 16,0 2-7-16,0 2-2 15,0 5-2-15,0-1-1 16,2 0 0-16,-2 2 2 15,1 1-1-15,1 1 2 16,-1 1-2-16,-1-3 4 16,2-2-3-16,-2 0-5 15,1 1 1-15,-1-4-32 16,0 0 19-16</inkml:trace>
  <inkml:trace contextRef="#ctx0" brushRef="#br1" timeOffset="3885.679">2268 2957 48 0,'2'-1'19'0,"-2"1"-15"0,3 1 10 16,-2-1 10-1,1 2-13-15,-1-2 10 16,1 2-12-16,-1 1 13 16,2 2-13-16,-1-1 9 15,-1 2-10-15,1 3-2 16,0 3-4-16,-2 0-2 15,0 1 1-15,0 1 3 16,0-1-2-16,0 1 4 0,0-2-4 16,0-3-1-16,0 0 0 0,0-2-10 15,1-2 5-15,-1-2-38 32,2-2 23-32,-2-5-45 15,1 2 37-15</inkml:trace>
  <inkml:trace contextRef="#ctx0" brushRef="#br1" timeOffset="4588.446">2229 2960 32 0,'2'-9'13'0,"-2"9"-10"0,4-11 8 0,-2 7 14 16,1 1-13-16,0-3 11 15,0 2-13-15,0-4 10 16,1 1-11-16,1-1 8 15,1 3-9-15,0-1 4 16,0 2-7-16,1 0 2 16,1 3-4-16,0 1 3 15,1 1-4-15,-2 2 1 16,1 2-1-16,-2 1 1 16,0-1-2-16,-2 2 2 15,2-1-2-15,-6 2 2 0,2 0-2 0,-4 0 2 16,1 2-2-16,-5-1 2 15,3 2-2-15,-3 2-1 16,1-2 1-16,-1-2-1 16,3-1 0-16,-3 1 0 15,3-1 0-15,0-4 2 16,2 0-1-16,1-4 2 31,1 0-2-31,1-2 2 16,1-1-2-16,0-1 4 0,1 1-3 15,1-1 4-15,1 3-4 16,-2 1 4-16,1 1-4 0,-2 2 4 16,3 2-4-16,-5 1 1 15,2-1-1-15,-1 2-6 16,1 1 2-16,0 0 1 16,1 1 1-16,-1-1 4 15,2 2-2-15,2-1-1 16,1 2 0-16,-1-3-1 15,1-2 0-15,-1-2-51 16,2-1 28-16,2-10-70 16,-1 1 52-16</inkml:trace>
  <inkml:trace contextRef="#ctx0" brushRef="#br1" timeOffset="5517.912">2895 2071 92 0,'-3'-4'35'0,"3"4"-27"0,-5-4 9 16,2 1 13-1,3 3-17-15,-4-3 11 16,-1 2-14-16,-2-3 6 16,1 3-9-16,-5-2-4 15,2 2-2-15,-4 1-4 16,2 1 2-16,-2 4 3 15,1 2-1-15,-3 4 4 16,3 0-3-16,-2 2 1 16,4 2-1-16,-2 1 1 15,4 0-2-15,-1 1 2 0,3-1-2 0,2 1-1 16,1 1 1-16,1 2-1 16,2 0 0-16,3 5 0 15,3-1 0-15,2 0-3 16,-1-1 2-16,1 0-1 15,2-1 0-15,2 13 4 16,0 0-1-16,-3-2 4 0,-1-4-3 16,-2 0-1-1,1-4 0-15,-2 4 3 16,1-2-2-16,-3-2 8 16,1-2-6-16,-2 4 8 15,-1-3-8-15,-1-2 5 16,0-3-5-16,-3 3 2 15,0-2-3-15,-3-6 3 16,3-2-4-16,-4-4 1 16,2-1-1-16,-4-3-2 15,3 0 1-15,-1-3-19 0,1 2 10 16,-3-2-65-16,1 1 40 16,-1-1-62-16,5 0 54 0</inkml:trace>
  <inkml:trace contextRef="#ctx0" brushRef="#br1" timeOffset="6085.62">2859 2945 96 0,'0'0'38'0,"0"0"-29"0,-2 2 12 15,1-2 11 1,2 0-18-16,-1 0 5 16,0 1-12-16,0 0-2 15,2 3-3-15,-2 2 3 16,1 2-3-16,-1 4 6 0,0-2-5 0,0 2-1 16,2 2-1-16,-2-1-1 15,1 2 0-15,-2 1 4 16,1 0-2-16,-2-3-21 15,4-1 11-15,-2-1-61 16,0 0 38-16,0-6-39 16,0 0 40-16</inkml:trace>
  <inkml:trace contextRef="#ctx0" brushRef="#br1" timeOffset="6423.9869">2928 2971 96 0,'-2'4'38'0,"2"-4"-29"0,-1 9 10 15,-1-5 5 1,4 1-13-16,-2 3-6 15,0 0-3-15,-2 2 0 32,2-1-1-32,-1 2 2 15,1 1-2-15,-2 0-1 16,4-1 1-16,-2-1-4 16,0 1 2-16,0-2-1 15,0 1 0-15,0-2-42 0,0-2 24 16,0-2-45-16,0 0 37 0</inkml:trace>
  <inkml:trace contextRef="#ctx0" brushRef="#br1" timeOffset="7054.206">2875 2956 56 0,'2'-8'22'0,"-2"8"-18"0,6-8 13 0,-3 4 17 31,0 1-18-31,1-3 14 16,1 0-17-16,-1-2 10 0,2 3-13 0,-1-2 10 15,1 2-11-15,-2 0 4 16,2 2-8-16,0 0 0 16,0 3-3-16,0 2 1 15,0 0-2-15,0 2 6 16,0 2-4-16,-3 0 3 16,2 1-3-16,-5 2 3 15,0 1-4-15,-3-1 1 16,1 2-1-16,-2-2-2 15,1 3 1-15,-5 0 1 16,2 0-1-16,0-3 2 16,2 1-2-16,-1-5 2 0,2 0-2 15,0-3-3-15,3-2 1 16,0-3 5 0,3 2-2-16,-1-3 4 15,1 2-4-15,0 0 4 16,1 0-4-16,1 2 1 15,-1 2-1-15,1 0 1 16,-1 4-2-16,2 2 2 16,0 1-2-16,0 1-1 0,0-1 1 15,0 0-1-15,2 2 0 0,-2-3 0 16,0 0 0-16,-1-3-18 16,1 1 10-16,0-2-63 15,1 0 40-15,-1-3-69 16,0 0 57-16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31:05.83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3185 1323 72 0,'-3'0'30'0,"1"0"-24"0,-1 0 6 16,3 0 2-16,-1 1-2 0,-1 1 3 15,2 2-4-15,0-3-1 16,0 0-4-16,2 1-1 16,1 1-1-16,1-2 2 15,2 2 1-15,3-1 3 16,3-2-3-16,2 2 1 16,1-1-5-16,1 2 3 0,1-2 0 15,-1-1 0-15,-1 0 1 16,-1 0-4-16,-1 0 0 15,-1 0-1-15,-1 0 1 16,-2 1-2-16,-1 2 2 0,-2 0 0 16,-2-1 3-1,-1 2 1-15,-3 2 1 0,-1 0 4 16,-4 2 5-16,-1 3-5 16,0 1 1-16,-1 4-6 15,-1-1-2-15,-1 2-2 16,-2 0-3-16,-1-2 1 15,0 0 1-15,2-2-1 16,-1-2-1-16,1-2 3 16,1-1 2-16,1-1-4 15,1-2-1-15,1-1-13 16,1 1-7-16,2-2-16 16,0 1-5-16,2-1-16 15</inkml:trace>
  <inkml:trace contextRef="#ctx0" brushRef="#br0" timeOffset="399.608">3467 1386 92 0,'0'0'35'0,"0"0"-27"0,-1 3 16 0,1-2 6 0,0 2-7 15,-2 1-1-15,1 1 0 16,-2 2 3-16,0 2-13 16,-2 2 4-16,-1 2 4 0,-1-2-2 15,-2 1-1-15,0 1-7 16,-2 0-4-16,1 1-3 15,-1-2 0-15,2 0-2 16,0 0 2-16,0-2-4 16,0 0 0-16,3-1 1 15,0-2 0-15,3 0-20 16,0-3-7-16,3 0-13 16,1-2-2-16,2 0-13 15,2-2-32-15,1-3 21 16</inkml:trace>
  <inkml:trace contextRef="#ctx0" brushRef="#br0" timeOffset="1150.579">3667 1330 108 0,'1'-4'44'0,"1"5"-35"0,-2-2 14 0,0-1 5 0,0 2 1 16,-2-1 3-16,1 1-4 16,-2 0-3-16,0 0-13 15,-2 0-3-15,-1 3 1 0,-1 1-8 16,-2 3-1-16,0 2-1 15,0 6 0-15,1 3 0 16,1 2 2-16,1 4-3 16,1 3-2-16,4-2 2 15,1 1 0-15,1-2-2 16,2 0 2-16,2 0 1 16,1 1 2-16,1-3-1 15,2-2-1-15,2-3 1 16,1-2-1-16,1-3 4 0,2-3 2 15,0-4-2 1,0-2-3-16,1-3 6 0,-3-4 3 16,1-5 1-16,-2-3 1 15,-2-6-4-15,1 2-3 16,-2 0 0-16,-2 0 1 16,-1-1-1-16,-1-3 2 15,-1 0-2-15,-1-2 0 16,-1 0-1-16,-2-1 2 15,0 2-1-15,-3-2 0 16,0 3-3-16,-2 0-2 16,-1 0 1-16,-3 4-1 15,0-1-3-15,0 2 2 16,0 4-1-16,0 4 0 0,-1 1 0 16,-1 3 0-16,1 2 2 15,-1 1 0-15,2 4-5 16,1-2 1-16,2 2 0 15,3 3 2-15,2-3-1 16,4 1-1-16,4 1 3 16,4-1 0-16,4-5-2 15,2 0 2-15,1-2 1 16,1-2 2-16,2-6-6 16,0 1-1-16,-3 1-42 15,-3-2-19-15,-6 4-39 16</inkml:trace>
  <inkml:trace contextRef="#ctx0" brushRef="#br0" timeOffset="6920.213">6296 2234 72 0,'-2'4'27'0,"2"-4"-21"0,-1 1 14 16,1-1 7-16,0 0-6 16,1 0 0-16,2-1 1 15,0-1 1-15,2 0-1 0,1-1 1 16,-2-1-13-1,1-1-1-15,1-2 1 0,0-1-2 0,1-1 3 16,1-3-2-16,1-2 2 16,0 0 0-16,0-2 3 15,0-2-1-15,0 2 0 16,-2 0-5-16,1 3 0 16,-1 1-3-16,-1 1 0 15,0 2 1-15,-1-1 1 16,-2 4-3-16,0 0-3 15,-2 2 0-15,1 2 1 16,-1 0-3-16,-1 2 0 0,0 0-1 16,0 3 0-16,0 2 0 15,0 3-2-15,0 7-2 16,0 4 1-16,0 5 3 16,0 3 3-16,0-1 0 15,0 0-1-15,2 0 1 16,-1 4-1-16,1 2-3 15,-1 0 2-15,2-4 3 16,0-1 3-16,-1-3-2 16,1-3 0-16,-2-2-1 15,1-2-2-15,-2-1 1 16,0-3-1-16,0-1 2 16,-2-1 1-16,1-2 3 15,-2-2 1-15,0-2-3 0,-2-1-1 16,1 0 1-16,-2-1 0 15,0-2-2-15,-2-1 1 16,1-1 0-16,-2 1 1 16,0-1-5-16,0 1 1 15,0-2-2-15,0 1 0 16,0-2 2-16,0 2 0 16,0 0 0-16,1-1 0 15,1 1-3-15,1 0 2 16,0-1-1-16,1 2 0 15,-1 0 0-15,3 0 0 16,2 0 2-16,1 0 0 16,0 0-3-16,3 2 0 15,3-1-1-15,0 0 0 0,1-1 3 16,4 0 2-16,2 0 2 16,4-1 3-16,2 0-1 15,2 1 2-15,-1 0-4 16,1 0 0-16,-2 0 3 15,-1 0 1-15,-1 0-3 16,-2 0-3-16,0 0 0 16,0 0-1-16,-1 0 0 15,-2 0 2-15,-2 0 1 16,-1-2 1-16,-1 1-2 16,-2 1-2-16,-2 0-13 15,-1 0-4-15,-1 0-26 16,-2 0-13-16,-3 3-32 15,0 2-45-15,-2 3 40 16</inkml:trace>
  <inkml:trace contextRef="#ctx0" brushRef="#br0" timeOffset="24086.882">3741 4030 64 0,'-2'0'24'0,"4"0"-18"0,1 1 4 15,-3-1 4-15,3 1 1 16,0-1 0-16,1 0-3 15,2 0 0-15,0 0-1 16,0 0 1-16,2 0-4 16,-1-1-3-16,1 0 4 15,1-2 2-15,0 0-6 16,1-2 6-16,1-2 2 0,-1-1 0 16,-1-3 0-16,0-2-3 15,0-4-1-15,-1-3-3 16,-2-2 1-16,-2 2-2 15,-1 0 0-15,-3 3 3 0,-1 2 3 16,-2 3-2-16,-2 2 2 16,-1 0-4-16,0 5 1 15,-1 1-5-15,-2 4 0 16,-2 3-1-16,2 1-2 16,0 1-2-16,0 3 1 15,2 3-1-15,-1 3-2 16,2 5-2-16,3 6 1 15,0 2 3-15,3 1 3 16,0 3 0-16,0 8-1 16,-1 3-2-16,-1 2 1 15,-1 0 3-15,-1 2 1 16,-4 0-1-16,1 0 1 0,-4-5-4 16,1-2 0-16,-1-6 3 15,-1-2 1-15,0-2 1 16,1-2 0-16,1-4-5 15,1-4 1-15,0-7-20 16,1-4-7-16,1-7-24 16,1-6-7-16,0-6-21 15</inkml:trace>
  <inkml:trace contextRef="#ctx0" brushRef="#br0" timeOffset="24300.98">3580 4341 116 0,'-2'-7'46'0,"2"7"-35"0,-1-1 1 0,1 1 0 16,0 0-6-16,1 0 2 16,2 0-5-16,2 0-2 15,2 0 0-15,4-2 3 0,4 1 2 16,3-2 0-16,3 1-1 16,1-2 3-16,1 0 3 15,-2 0-4-15,-3 0 1 16,-1 0-5-16,-2 0 0 15,-2 0-32-15,1 0-13 16,-1 0-25 0</inkml:trace>
  <inkml:trace contextRef="#ctx0" brushRef="#br0" timeOffset="24751.515">4018 3868 92 0,'0'0'35'0,"2"1"-27"0,-2 2 13 0,1 0 4 16,-1-1 2-16,0 2 1 15,-1 2-4-15,-1 4-1 16,-1 2-10-16,0 3-3 16,-1 2-6-16,-2 2 2 0,1 1 3 15,1 3-5-15,-1 2 0 16,2 5-7-16,0 0 0 16,3 1 3-16,0 0 4 15,3-5-1-15,0 0-2 16,2-2 0-16,-1-2-1 15,2-1 0-15,0-4 2 16,0-4-8-16,0-2-3 16,0-4-20-16,0-5-8 15,0-3-23 1,0-4-30-16,0-3 29 16</inkml:trace>
  <inkml:trace contextRef="#ctx0" brushRef="#br0" timeOffset="25048.973">4082 4103 96 0,'-2'-4'38'0,"4"4"-29"0,-1 0 6 16,-1 0 0-16,3 1 5 16,0 1 2-16,2 0-3 15,-1 1-1-15,2 1-4 16,2 0-1-16,1 3-7 15,1 2 7-15,2-1 6 0,2 1-6 0,-1 2-2 16,-1 1-4-16,0 0-2 16,-1 1-3-16,-1 1-2 15,-1-2 3-15,0 0 0 16,-1 0-1-16,-1-1-2 16,1-2-2-16,-2-1-1 15,0-1-14-15,-2-3-6 16,-1-2-21-16,0-3-8 15,0-3-23 1</inkml:trace>
  <inkml:trace contextRef="#ctx0" brushRef="#br0" timeOffset="25318.804">4281 4066 152 0,'-3'1'57'0,"2"2"-44"0,-4 2 12 16,4-1 4-16,-1 1-13 16,-1 3-1-16,-1 3-7 15,-4 4 0-15,-2 2-5 16,-2 0 0-16,0 1 1 0,-2-1-5 16,1 0 1-16,-1 1 0 15,1-2 0-15,1 0 0 16,1-1 2-16,2-2-6 15,2-1-1-15,1-4-25 0,1-3-8 16,2-3-26 0,3-6-28-16,3-4 34 15</inkml:trace>
  <inkml:trace contextRef="#ctx0" brushRef="#br0" timeOffset="25670.055">4259 3857 92 0,'-2'-1'35'0,"4"2"-27"0,-1 1 11 0,-1 0 5 0,2 0-2 15,1 0-1-15,0 2-3 16,1 3-1-16,2 1-1 15,2 5 3-15,2 2-11 16,1 1 0-16,-1-1 2 0,1-3-4 16,1 6-1-16,4 13-2 15,-1 7 0-15,-3 2-2 16,-3 0 2-16,-1 1 0 16,-4 0 3-16,-1 3-3 15,-1-2-2-15,-2-5-3 16,-3-2-1-16,-2-6-23 15,-1-3-10-15,-1-5-52 16</inkml:trace>
  <inkml:trace contextRef="#ctx0" brushRef="#br0" timeOffset="53511.459">1725 3033 88 0,'-2'0'33'0,"2"2"-26"0,-1-2 5 0,2 1 2 16,-1-1-4-16,2 3 0 15,-1 0-4-15,1-1 1 16,1 1-2-16,0 0 2 16,1-2 0-16,1 0 1 15,1 1-2-15,1-1 1 16,2-1-4-16,0 0 3 0,2 0 0 16,-2 0 0-16,0 0-1 15,1-1-1-15,-4-1 0 16,0 1 2-16,-1-2 1 15,-2 1 3-15,-2-2 1 16,-1-2-8-16,-1-2-1 16,-2 0 0-16,0-1 3 15,-2-2-2-15,2 0-2 16,-1 2 0-16,2 0 1 0,-2-1-3 16,1 2 0-16,0 0 1 15,1 0 0-15,1 0 0 16,1 0 0-16,0-1 2 15,1 0 1-15,2-1-1 16,2 2-2-16,-1 2-2 16,2-1 1-16,2 2 1 15,-1 1 0-15,1 1-3 16,1 2 0-16,0 2 2 16,0 2 2-16,0 1 0 15,0 2-1-15,-2 2 3 16,1 0 0-16,-4 2-1 15,1-1-2-15,-2 2 3 16,-3 1 0-16,-2 1-1 0,2 2-2 16,-1 2-2-16,-1-2-1 15,1-1 2-15,-1 0 0 16,2-2 3-16,0-1 1 16,0-2-4-16,2-1 1 15,1-1 0-15,1-2 0 16,2-2 2-16,0-1 1 15,2 0 1-15,0-2 0 16,1 0-2-16,-2-2-2 16,1 1 1-16,-1 0 1 15,-1-1-1-15,0 1 2 16,0 0-9-16,-1-1-1 16,-2 1-25-16,0 0-11 0,-2-1-25 15,-1 1-25 1,0 0 37-1</inkml:trace>
  <inkml:trace contextRef="#ctx0" brushRef="#br0" timeOffset="53784.783">1992 2988 96 0,'0'-4'38'0,"2"4"-29"0,-2 0 10 15,0 0 5-15,0 0-7 0,3 3 1 16,0 1-7-16,1 1-1 15,1 2-6 1,1-1-1-16,0 1 3 0,1 1-3 0,1 0 0 16,1-1-3-16,0 0-1 15,0-1 3-15,0 1 1 16,-2 0-1-16,1-2 1 16,-2-1 0-16,0-1 1 15,-2-1-18-15,-1-2-7 16,0-1-28-1,-1-2-33-15,-2-2 19 16</inkml:trace>
  <inkml:trace contextRef="#ctx0" brushRef="#br0" timeOffset="53977.827">2073 2996 120 0,'-4'-1'46'0,"2"2"-35"0,-1 0 12 15,2 1 5-15,-1 0-10 16,-1 1 0-16,0 2-8 15,0 2-2-15,0 1-4 16,-1 1-3-16,-1 2 2 0,1 1 0 16,1 0 1-16,0 2-2 15,0-4-2-15,0 0-13 16,1-4-4-16,2-2-62 16</inkml:trace>
  <inkml:trace contextRef="#ctx0" brushRef="#br0" timeOffset="55471.814">3090 2995 68 0,'-4'2'27'0,"2"0"-21"0,-1-1 3 0,2 0 2 15,-1 1-3-15,1-1 3 16,-1 2-4-16,2-1-2 15,0 2 2-15,3 2 0 16,0 0 1-16,0 0 0 16,2 1 2-16,-1-1 1 15,2 1 1-15,0-2 0 16,2-1-2-16,-1 0 1 16,1-1-6-16,1-2 1 0,-2-2 1 15,1-2 1-15,-1-2 2 16,-1-2-5-16,0-1-3 15,-1-1 1-15,-1-2 2 0,-1 0-4 16,-1-1-3-16,-2 0 1 16,-2 0 2-16,1 0 4 15,-2 2 4-15,0 0-6 16,0 1-2-16,-2 0-1 16,2 1 0-16,0 0 0 15,0 0 2-15,2 1-1 16,1 0 2-16,0 1-2 15,1-1-1-15,2 2 1 16,2-1-1-16,-1 1 0 16,2 1 0-16,0 0 2 15,2 1 1-15,-1 2-1 0,1 1 1 16,-1 1-4-16,2 2 0 16,-1 1 1-16,-1 1 0 15,-1 2-3-15,-1 1 0 16,-1 0 4-16,-1 1 3 15,-1 2-1-15,-2 0 0 16,0 1-1-16,0 0 1 16,0 1-4-16,-2 0 0 15,2 2 1-15,0-3 0 16,2-1 0-16,1-2 0 16,1-1-3-16,1-3 0 15,-2-1 4-15,3 0 1 16,3-1-5-16,0-1 0 0,0-2 5 15,-2 0 4-15,1-2-6 16,-2 1 1-16,-2 1-6 16,1-2 1-16,-2 2-27 15,0 0-11-15,-2 0-41 16</inkml:trace>
  <inkml:trace contextRef="#ctx0" brushRef="#br0" timeOffset="56037.535">3358 2944 136 0,'-3'3'52'0,"1"-1"-41"0,2 4 9 0,0-2 0 16,0 1-10-16,0 4-1 15,2 1-5-15,-1-1-3 16,2 0 0-16,0 1-1 0,2-2 2 15,-1 0-1-15,2-3 2 16,0-1 2-16,0-2 2 16,0-4 1-16,0-2 0 15,-1-1-2-15,-1-2-1 16,1-1-3-16,-2 0 1 16,0 0-2-16,-2 1-1 15,-1 1 5-15,0 0 4 16,0 1-5-16,0 2 0 15,0-1-2-15,0 4-2 16,0 0 1-16,0 4-1 0,0-1-3 16,2 5 2-16,1 7-1 15,1 1-2-15,1 2 3 16,-1 1 0-16,1-1 3 16,-1-2 1-16,-1-2-4 15,-1 1 1-15,-2-2 2 16,-2-1 1-16,-1-1 1 15,-1-3 2-15,-2-3-3 16,-2-1 0-16,1-4 1 16,-1-2 2-16,1-2-5 15,1 0-3-15,3-2-2 0,1 1 3 16,2 0-5 0,2 1 0-16,1 1 3 0,1 0 1 15,2 1 2-15,2 0 2 16,1 1-25-16,0-2-12 15,3-1-53 1</inkml:trace>
  <inkml:trace contextRef="#ctx0" brushRef="#br0" timeOffset="80221.4409">2213 3111 60 0,'-3'-5'24'0,"3"3"-18"0,0 1 4 15,0 1 2-15,0 0-3 16,0 0 0-16,0 0-1 16,1 0 0-16,2 0 4 15,0-1 3-15,2-2 3 16,1-1 1-16,3-3-2 16,1-3 2-16,5-6-6 0,2-3-3 15,1-1-5-15,0 1-2 0,0 2 1 16,0-1 0-16,-4 0 2 15,-2 2-3-15,-2 0-2 16,-2 2-3-16,-2 2 1 16,0 3-37-1,-2 2-58-15,-1 1 8 16</inkml:trace>
  <inkml:trace contextRef="#ctx0" brushRef="#br0" timeOffset="80604.9599">2193 2893 80 0,'-3'4'30'0,"3"-2"-24"0,2 0 8 15,-1 0 3-15,1 0-5 16,-1 1 1-16,2 1-6 16,2 0 1-16,-1 1-3 15,4 2 2-15,1 2-2 16,3 2 2-16,1 2-2 0,4 5 2 16,-1 0-4-1,3 1 0-15,-3 0 1 0,-1 1 0 0,2-1 2 16,-5-3-1-16,-2 0 0 15,-1-2-1-15,-1 0 2 16,-2-4-1-16,0 0 0 16,-2-4-34-16,1-2-13 15,-2-2-25 1</inkml:trace>
  <inkml:trace contextRef="#ctx0" brushRef="#br0" timeOffset="81077.7369">2658 3124 96 0,'0'0'35'0,"0"2"-27"0,3-2 7 0,-3 0 2 16,3 0 4-16,1-2 2 15,4 0-6-15,1-2-2 16,4-3-1-16,4-1 2 16,2-1-9-16,5-2-2 0,0-2 1 15,-1-1-3-15,-2 1 0 16,0-1-1-16,-2 1 1 16,-1 0 0-16,0 1 3 15,-3 1-3-15,0 2 0 16,-3-2 1-16,0 3 0 15,-1 0-13-15,-4 1-4 16,1 2-23-16,-7 0-62 31</inkml:trace>
  <inkml:trace contextRef="#ctx0" brushRef="#br0" timeOffset="81423.085">2823 2879 88 0,'-6'-3'33'0,"7"4"-26"0,1 2 7 0,-1 0 3 16,1 1 2-16,1 1 1 15,1 2 2-15,2 2 1 16,0 2-6-16,2 3-2 15,1 5-9-15,-2 4 0 0,2-2 4 16,2 2-2-16,-1-3 3 16,2 0-4-16,0-3-2 15,0-1 0-15,0 0-1 16,0-1-2-16,-1 0 1 16,-1-2-2-16,-1-1 2 15,-3-1-18-15,-1-2-6 16,-2-2-39-1,-6-1-47-15,-3 0 26 16</inkml:trace>
  <inkml:trace contextRef="#ctx0" brushRef="#br0" timeOffset="101035.511">4667 4063 56 0,'-7'-4'24'0,"5"3"-18"0,-1-1 13 16,2 1 5-16,-1 1-4 0,1 0-1 16,1 0 0-16,0 0 0 15,0 0-2-15,3-1 0 16,1 1-3-16,2 0-1 16,2 0-7-16,1 0 3 15,0 1 1-15,0-1-1 0,1 1 2 16,4-1 3-16,-2 0 1 15,1 0-6-15,1 0-3 16,0 0-3-16,-1 0-3 16,1 0 3-16,-2 0 2 15,-3 0 0-15,-2 0 0 0,-1 2-10 16,-1-1-4 0,-2 0-20-16,-3-1-8 0,0 2-21 15,-3-1-41 1,-2 2 20-16</inkml:trace>
  <inkml:trace contextRef="#ctx0" brushRef="#br0" timeOffset="101358.5619">4643 4192 72 0,'-3'3'27'0,"3"-2"-21"0,2 1 16 0,-2-2 8 16,0 0-1 0,3 1 1-16,0 0-6 0,0 1-1 15,3-1-8-15,1-1-2 16,2 0-7-16,0 0 3 0,2-1 3 16,1-2 0-16,3 0 3 15,3 1-6-15,0-1-1 16,2 0-2-16,1 1 1 15,-2 0-2-15,-1 1 0 16,-3 0-1-16,-1-1 0 16,-4 1 0-16,-1 1 2 15,-1 0-14-15,-4 0-5 16,-2 0-37-16,-4 0-18 16,-1-3-22-1</inkml:trace>
  <inkml:trace contextRef="#ctx0" brushRef="#br0" timeOffset="109058.636">5463 3705 88 0,'0'-4'35'0,"0"1"-27"0,-1-1 18 0,-1 3 7 15,1-2-6-15,-1-1-1 16,-1 0-6-16,0 0-3 16,-1 0-9-16,-1 0 1 0,-1 2 2 15,0 0-4-15,-1 2-2 0,-2 3 0 16,-2 4-1-16,-1 3 0 15,2 4 0 1,-2 0-2-16,0 4-2 0,0 0-2 16,1 3-1-16,2 1 4 15,2 5 1-15,1 4-3 16,1-1-1-16,4 2 3 16,1-2 1-16,1-2 0 15,2 2 1-15,3 4 2 16,0 1 2-16,2-2-1 15,1 2-1-15,1-3-1 16,1 0 0-16,-2 2-2 16,-2 1-2-16,1-1 3 0,-2-4 0 15,-2 0 3 1,-1-5 1-16,0-2 5 0,-3-3 5 16,0-2-3-16,-1-2 0 15,-2-2 0-15,-3-1 2 16,-2-2-5-16,-2-2 1 15,-2 1-5-15,-2-2-2 16,-2 0 0-16,-1-3 1 16,1 0-3-16,-1-1-2 15,2-1 0-15,2-2-1 16,-1-1-3-16,2-1 2 16,2-2-8-16,1 1-2 15,1-2-12-15,2-2-3 16,2 1-15-16,-1 0-4 15,2-1-36-15,2 4-48 16,1 0 36-16</inkml:trace>
  <inkml:trace contextRef="#ctx0" brushRef="#br0" timeOffset="110293.901">5121 4815 68 0,'5'0'27'0,"-2"4"-21"0,1 2 7 0,-1-3 4 16,2 2 0 0,1 2-1-16,0 0-2 0,0-1 1 15,0 1-4-15,1 0-1 16,1-1-2-16,-1 1 0 15,1-2-4-15,-1-1-1 0,1-1 3 16,-1 0-1-16,1-3 2 16,-1 0-2-16,-1-2 0 15,-1 0-3-15,-1-2 1 16,-1 0 2-16,-1-2 2 16,-2 1-1-16,0-2 1 15,-2-1-4-15,1-1-2 16,-2-2 2-16,0 1 0 15,0-2-4-15,0 1 1 16,0-1 0-16,1 1 0 16,1 1 0-16,-1-1 0 0,1 2-3 15,1 1 2-15,0-2 1 16,0 2 2-16,1-1-3 16,2 1 0-16,0 0 1 15,2 1 2-15,-1-1-1 16,1 1-1-16,1 1 3 15,0 0 0-15,1 2-1 16,2 2-2-16,0-1 1 16,0 2-1-16,2-1 0 15,-1 2 0-15,1 0 2 16,-2 4 1-16,0 0-1 16,0 2 1-16,-2 0 0 0,-1 2 1 15,-1 0-2-15,-1 3 1 16,-1 0 0-16,-3 1 3 15,0 1 1-15,-1 1 1 16,-2 2-2-16,0 0 1 16,0-2-2-16,-2 1 0 15,1 0-3-15,-1-3-2 16,2-2-2-16,0 0 1 16,2-2 1-16,-1-2 2 15,2 1-1-15,2-2-1 16,-1 1-2-16,2-4 1 15,0 1 1-15,2 0 2 16,1-2 1-16,0-1 1 16,0-1 4-16,1 1 3 0,-1-2-6 15,2 1-1-15,-2 0-2 16,0-1 1-16,-2 2-2 16,1 0-1-16,-1 0 3 15,1 0 0-15,-1 0-32 16,1 2-15-16,-1-1-44 15,1 2-42 1,-1-2 50-16</inkml:trace>
  <inkml:trace contextRef="#ctx0" brushRef="#br0" timeOffset="111126.176">5479 4817 100 0,'-3'-1'38'0,"3"1"-29"0,0-1 12 0,0 1 4 15,0 0-2-15,0 0 0 16,0 1-6-16,0 2 0 16,0 2-10-16,0-1 0 0,0 3 0 15,1-1-1-15,1 2 1 0,-1 0 0 16,1 2 1-16,1-1-2 16,0 0 1-16,0 1-2 15,0-2 0-15,0-2-3 16,1 0 1-16,1-2-2 15,-1-2 2-15,4 0 0 16,-2-2 1-16,0-3-2 16,0-2 1-16,0-2-2 15,-2-1 2-15,1 0-2 16,-1-1-1-16,-1 1 1 16,0 0-1-16,-1 0 0 15,-1 2 0-15,1 1 2 0,-1 1 1 16,1 3-1-16,-1-1 1 15,-1 2-2-15,3 3-1 16,0 1 1-16,0 1-1 16,0 3-3-16,2 2 2 15,-1 2 3-15,1 1 1 16,-1 2-1-16,1 2-2 16,-2 4 1-16,0 5 1 15,-2 1-1-15,1-1 2 16,-2 2-2-16,0-4-1 15,-2-2 1-15,-1-4 1 16,0-2 1-16,-1-2 3 16,-2-5-3-16,-2-2-2 15,-1-3 4-15,-1-3 4 0,-1-2-10 16,1-2-1-16,1-2 3 16,1-2 1-1,2-1-5-15,2 0 0 0,1-1 1 16,3-2 1-16,1-1 1 15,4-1 0-15,1-3 0 16,3 0 0-16,1-3-5 16,2 3 1-16,2 1-7 15,-1 1-3-15,1 2-36 16,1-1-18-16,0 4-22 16</inkml:trace>
  <inkml:trace contextRef="#ctx0" brushRef="#br0" timeOffset="113511.536">5872 4014 72 0,'2'-3'30'0,"-1"2"-24"0,-1 1 10 0,0 0 5 15,3 1-6-15,0 0 2 16,2-1-4-16,-1-1 2 16,2-2 5-16,2-1 2 15,2-3 0-15,1-3-2 16,-2-4-10-16,0-3-2 0,-2-3 2 16,-1-1-2-16,-1-1 1 15,-4 4-1-15,-2 0 0 0,-4 2 0 16,-2 2 2-1,-2 0-3-15,-2 4 1 0,1 4-3 16,-2 4 0-16,1 4-8 16,1 5 0-16,1 4-4 15,1 6 2-15,2 10 1 16,2 6 2-16,1 4-1 16,3 3-1-16,0 10 0 15,1 2 3-15,2-3 2 16,-1 2 4-16,-1 0-2 15,-1-2 0-15,0-3-1 16,0-4 1-16,-1-7 0 16,-1-3 1-16,1-5-2 0,-2-3 1 15,0-5-15-15,-2-6-5 16,-2-6-31-16,-4-7-14 16,-1-7-22-1</inkml:trace>
  <inkml:trace contextRef="#ctx0" brushRef="#br0" timeOffset="113684.909">5702 4269 112 0,'3'-2'44'0,"2"2"-35"0,2 2 12 0,-2-1 3 16,4 0 4-16,3 2 6 0,3 0-15 16,3-1-5-16,1 0-9 15,1-2-2-15,1-3 1 0,3-1 0 16,0-1 0-16,0-2-24 15,0-2-12-15,-3-4-52 16,0 0-21 0,-3-4 55-16</inkml:trace>
  <inkml:trace contextRef="#ctx0" brushRef="#br0" timeOffset="114015.941">6090 3861 192 0,'-2'-2'74'0,"2"2"-58"0,-1 1 12 0,1 2-1 15,-2 2-9-15,-1 4-3 16,-1 7-8-16,-1 6-3 16,-1 2-2-16,2 0 1 0,-1 2 0 15,4 5-4-15,1 4 1 16,1 1 0-16,4 1 0 15,1-3 0-15,0-4 0 16,0 0 4-16,0-4 2 16,-2-3-11-16,2-4-6 15,0-6-24-15,0-5-8 16,0-5-34 0,2-6-32-16,-1-3 41 15</inkml:trace>
  <inkml:trace contextRef="#ctx0" brushRef="#br0" timeOffset="114240.989">6168 4023 148 0,'1'0'57'0,"1"0"-44"0,2 4 14 16,0 0 3-16,0 1-4 15,2 5-1-15,2 2-7 16,2 4-3-16,2 2-9 15,0 2-2-15,2 2 0 0,1-2 0 16,0 1 0-16,-2-1-5 16,1-3 1-16,-1 1 2 15,-1-4 1-15,-1 0-12 0,-2-3-4 16,-3-5-45-16,-2-2-17 16,-1-4-7-1</inkml:trace>
  <inkml:trace contextRef="#ctx0" brushRef="#br0" timeOffset="114498.692">6321 4047 176 0,'0'1'68'0,"2"1"-52"0,-4 2 21 0,2-2 9 0,0 4-9 15,-1 0-1-15,-1 2-18 16,-1 4-6-16,0 3-8 15,-3 2-3-15,0 3 2 0,-1-1-4 16,-1 0 0-16,-1-1 1 16,0 0 2-16,2-2-19 15,-1-2-6-15,2 0-15 16,2-3-6-16,-1-1-34 16,2-2-39-1,3-1 38-15</inkml:trace>
  <inkml:trace contextRef="#ctx0" brushRef="#br0" timeOffset="114750.953">6479 4207 148 0,'6'5'55'0,"-3"2"-43"0,0 2 16 0,0-3 5 15,0 2-5-15,0 3 0 16,-2 2-13-16,1 4-4 16,-1 2-7-16,1 1-3 0,1-1 2 15,0-1-2-15,0-3-1 16,-2-4-15-16,1-3-7 16,-1-7-60-1,4-8-41-15,-1-5 50 16</inkml:trace>
  <inkml:trace contextRef="#ctx0" brushRef="#br0" timeOffset="115366.441">6623 4054 156 0,'0'0'57'0,"-1"2"-44"0,-1 4 23 16,1-2 6-16,-1 4-9 15,-1 5-2-15,0 4-12 16,0 3-4-16,2 3-8 15,-1-2-7-15,2-1-1 0,3-1 1 16,2-2 0-16,1-2 0 16,1-3 2-16,4-2 1 15,-1-5 3-15,2-2-3 16,0-3 0-16,0-3 5 0,-1-4 3 16,-2-4-6-1,1-2-3-15,-4-3 1 0,0-3 0 16,-1 2-4-16,-2 1 1 15,-2 1 0-15,1 5 2 16,-1 2-1-16,1 4-1 16,-2 4-2-16,3 6-1 15,0 6-1-15,1 6 3 16,1 4 0-16,1 6 1 16,-2 11 0-16,2 9 2 15,-1 4-10-15,-1 10-4 16,-1-5-14-16,-3-1-4 15,-3-9 7-15,-1-4 6 16,-4-10 12-16,-2-8 6 0,-5-6 11 16,-2-7 4-16,-2-7 8 15,-4-3 2-15,2-8-5 16,2-3 0-16,2-4-10 16,4-3-4-16,4-3-4 15,3-1 0-15,4-3-4 16,4 1-2-16,4 0 2 15,4 2 0-15,7 0-4 16,2-1 1-16,5-2-18 16,2-1-6-16,1 0-18 15,1 0-9-15,2 3-43 16</inkml:trace>
  <inkml:trace contextRef="#ctx0" brushRef="#br0" timeOffset="115748.754">6848 3831 108 0,'-9'-4'41'0,"5"4"-32"0,-1 0 13 0,4 0 6 0,1 0-5 16,0 0 1-16,3 1 2 15,1 0 1-15,2 3-14 16,5 3 5-16,2 5 3 0,4 7-5 16,1 6 1-16,0 2-4 15,0 1 2-15,-3 2-10 16,-1 8-6-16,-4 1 3 15,-2 1 0-15,-4 0 2 16,-1-3 2-16,-3 0-3 16,-1-2-2-16,-4-4-18 15,1-4-6-15,-4-6-20 16,-1-4-8-16,0-5-36 16,2-1-26-1,-1-7 49-15</inkml:trace>
  <inkml:trace contextRef="#ctx0" brushRef="#br0" timeOffset="116379.702">7239 4230 108 0,'6'-7'41'0,"-7"3"-32"0,-2-1 26 0,1 2 10 15,0-1-5-15,-1-3 2 0,-1-1-9 16,-4-1 0 0,1 0-19-16,-2-1 3 0,0 2 1 0,0 3-8 15,-2 1-1-15,1 3-3 16,-1 2 1-16,1 3-9 16,1 3 0-16,0 2 0 15,3 3 1-15,1 3-4 16,4 1 1-16,2 0 0 15,4 1 2-15,1 1-1 16,3-2-1-16,1-3 3 16,1-2 0-16,1-5 1 15,1-3 2-15,-2-4 1 16,-1-5 3-16,1-3-3 16,-1-6 0-16,-2-3-1 15,0-5 1-15,-4-5 0 0,1-3 3 16,-2 0-1-16,0-3 2 15,-3 0-4-15,0 0-2 16,0-1-3-16,0 4 1 16,0 6 1-16,-2 5 2 15,1 4-3-15,1 4 0 16,-2 5-4-16,2 6 1 16,0 6-3-16,2 8 0 15,-1 6 1-15,2 5 4 16,0 4 1-16,0 7 1 15,0 4 2-15,2-2 1 16,-1-1-1-16,1-4 1 16,-1-4-15-16,1-4-5 15,-2-4-18-15,0-2-5 0,0-5-30 16,0-4-50 0,0-3 27-16</inkml:trace>
  <inkml:trace contextRef="#ctx0" brushRef="#br0" timeOffset="116986.525">7346 4131 148 0,'0'-7'57'0,"0"7"-44"0,-2 0 18 16,2 3 8-16,0 0-11 0,-1 2-1 16,-1 3-10-16,1 3-2 15,1 1-9 1,0 1-4-16,3 0 1 0,0 1-2 0,1-2 2 15,2 0-2-15,2-2 2 16,-1-2-2-16,2-1 2 16,0-1 0-16,0-4 1 15,0-2 4-15,0-2 3 16,0-5-4-16,-1-4 1 16,-1-2-7-16,-1-3-1 15,-1-2 0-15,-1 0 2 16,-1-1-1-16,-1 3 2 15,-1 3 0-15,1 1 1 16,-2 2 0-16,0 5 0 16,0 2-2-16,0 6 1 15,0 6-4-15,1 9 0 16,2 3 3-16,0 4 3 0,2 3-2 16,-2 7 0-16,1 7-1 15,1 2 1-15,-1 0-2 16,-1 1 2-16,0 0-7 15,0 1 1-15,-3-6-6 16,-3-4 1-16,0-3-1 16,-1-5 3-16,-2-4-5 15,-2-5-3-15,-2-4 10 16,-2-6 4-16,-3-4 5 16,-2-3 4-16,1-5 5 15,1-1 1-15,1-4-8 0,5-3-4 16,3-3 0-16,3-6 0 15,5-6-1-15,4 0-2 16,3-1-2-16,3 3 1 16,3-1-4-1,0-1-1-15,0-1-8 0,0 1-2 16,1 2-26-16,2 4-11 16,3 5-54-1</inkml:trace>
  <inkml:trace contextRef="#ctx0" brushRef="#br0" timeOffset="127107.504">5907 4413 56 0,'-3'1'24'0,"1"-1"-18"0,1-1 13 0,1 1 8 16,0 0-4-16,0-2 1 15,0 1-9-15,0 0-2 16,0-1-3-16,0 2 1 15,1 2-6-15,2 0-3 16,0 2-1-16,3 3 3 0,0 0 5 16,0 1-1-16,0 0 3 15,0 0 0-15,2 1 3 16,-1 0-5-16,1 1-3 16,-1-1-1-16,-1 2-1 15,2 0-2-15,-2-1 1 16,0 1-2-16,0 0-1 15,-2-2 1-15,1 0-1 16,-2-1 4-16,0-1 2 16,-2-3-13-16,1-1-8 0,-2-3-23 15,1 0-9-15,-1-3-28 16</inkml:trace>
  <inkml:trace contextRef="#ctx0" brushRef="#br0" timeOffset="127511.65">6015 4417 104 0,'-2'1'38'0,"2"2"-29"0,-1-2 10 0,1-1 5 15,0 0-2-15,0 0-1 16,-2 1-7-16,2 1-1 16,0 0-8-16,-1 1 1 0,-1 0 4 15,1 1-4-15,-1 1-1 16,-1 0 0-16,0 2 1 16,-1 0-3-16,-1 1-2 15,-1 0 2-15,0 1 2 16,-1 2-2-16,-1 1 0 15,1 0-1-15,-1 1 1 16,-1 1-4-16,2-2-2 16,1-2 4-16,0 1 1 15,0-2-5-15,0-1-2 0,3-1-9 16,0-2-4-16,1-1-15 16,1 0-4-16,2-2-70 31,4-5 44-31</inkml:trace>
  <inkml:trace contextRef="#ctx0" brushRef="#br0" timeOffset="127872.8">6075 4568 80 0,'1'1'33'0,"-2"2"-26"0,-1-1 16 0,2-2 7 15,2 3-12-15,-1 0-2 16,1 1-4-16,-1 0 2 15,1 2-5-15,-2 0-1 16,1 0-4-16,-1 1-1 0,0 0 3 16,0-1-5-16,0 1-1 0,0-2 2 15,0 1 1-15,0-2-21 16,0-2-10-16,2-2-11 16,-2-1-32-1,1-3 8-15</inkml:trace>
  <inkml:trace contextRef="#ctx0" brushRef="#br0" timeOffset="128262.283">6093 4443 80 0,'-2'-1'30'0,"4"0"-24"0,-2 2 15 0,0-1 3 16,1 1 1-16,-1 3 0 15,2 0-10-15,-2 2-2 16,1-1 2-16,1 0 2 16,-1 1-9-16,1-1 0 0,-1 0-1 15,2 1-1-15,0-1 1 16,-1 1-4-16,1-1 0 15,-2 0 1-15,1 1 0 16,-1-1-2-16,1 0 1 16,-2 1-4-16,0-2 0 15,0 0 1-15,0-2 0 16,0 1-20-16,0-3-7 0,0 0-10 16,1 0-3-16,1-1-11 15,-1-1-19 1,-1 0 25-16</inkml:trace>
  <inkml:trace contextRef="#ctx0" brushRef="#br0" timeOffset="128711.62">6174 4446 84 0,'0'1'33'0,"0"2"-26"0,0 0 9 0,0-1 5 16,0 1-3-16,0 1 1 15,0 0-1-15,0 0-2 16,-2 1-2-16,1 1 1 15,-1-1-8-15,1 2 2 0,-1 0 4 16,1 1-5-16,-1 2-2 16,1 2-1-16,-1 2-1 15,1 0 0-15,-2 2 0 16,0 0-2-16,0 0-2 0,0-1 1 16,0 1-1-16,0-3-5 15,1 1 1-15,-1-2 6 16,2 0 4-16,-1-3-8 15,1 0-3-15,-1-1-13 16,2-1-6-16,0-2-20 16,0-1-45-1,0-4 10-15</inkml:trace>
  <inkml:trace contextRef="#ctx0" brushRef="#br0" timeOffset="151425.687">3735 6150 92 0,'0'4'35'0,"0"-2"-27"0,1 1 11 0,-1-3 3 16,2 1-6-16,1-1-1 16,3 0-1-16,0-2 4 15,1-2-4-15,2-3 2 16,0-2-9-16,2-3 0 0,-1-2 0 16,1 0-1-16,-2-2 1 15,-2-2 7-15,-1 1 3 16,-3 0-2-16,-1-2-1 15,-2 0 0-15,-2 1 2 16,-2 2-7-16,-1 1-1 16,-1 1-2-16,0 5 1 0,0 2-6 15,-1 3-1-15,-1 6 0 16,-1 4 0-16,0 9-7 16,0 4-3-16,2 4 8 15,-1 5 3-15,2 5 0 16,2 7-1-16,1 3-2 15,0 1 1-15,1 7 1 16,1 2 0-16,-1-1 0 16,1-3 0-16,-1-1 0 15,1 2 2-15,-2-6 1 16,0-5 3-16,0-6-1 16,-2-5 0-16,1-5-10 15,-3-7-4-15,0-4-26 16,-2-6-12-16,0-6-40 15,0-6-33-15,0-8 49 16</inkml:trace>
  <inkml:trace contextRef="#ctx0" brushRef="#br0" timeOffset="151623.3339">3583 6453 108 0,'3'1'44'0,"0"1"-35"0,1-2 9 0,1 0 4 0,2 0-4 16,2 0-1-16,5-2-3 16,2 1-1-1,4-3-7-15,2-3 0 0,1-4 4 0,-3 1-6 16,-2-2 0-16,-2-2-18 16,-1 1-7-16,-1 1-56 15</inkml:trace>
  <inkml:trace contextRef="#ctx0" brushRef="#br0" timeOffset="152004.237">3982 5979 116 0,'2'0'46'0,"-1"3"-35"0,-2 2 9 0,1-1 5 15,0 3 3-15,0 2 3 16,-2 3-5-16,1 1-2 16,-2 5-13-16,1 4 2 0,-1 6 1 15,2 2-3-15,-1 0-1 16,1 0-6-16,-1 2-1 15,1 0-1-15,1 3-2 16,1-2 1-16,2-4 1 16,2-3-8-16,1-5-1 15,1-4-23-15,-1-3-8 16,0-5-13-16,2-3-6 0,-2-6-16 16</inkml:trace>
  <inkml:trace contextRef="#ctx0" brushRef="#br0" timeOffset="152672.014">4082 6186 136 0,'-2'2'52'0,"2"2"-41"0,-1 2 22 0,1-2 6 15,0 1-15-15,0 5-3 16,0-1-7-1,0 3-1-15,0 0-7 0,0 1 0 0,1 2 1 16,1 0-3-16,1 1-3 16,0 0-3-16,1 0 1 15,1-2 3-15,-1-2 1 16,2-1-1-16,0-4-2 16,2-3 3-16,1-6 2 15,0-4-2-15,1-6-2 16,1-3 0-16,-1-1 1 15,-1-1 1-15,-1-1 1 16,-1 1-2-16,-1 1 1 16,0 1 2-16,-3 2 2 15,0 2-1-15,0 3-1 16,-1 7-3 0,-1 4-2-16,1 5 1 0,-1 4-1 15,2 5 0-15,0 11-3 16,2 11 2-16,1 5-1 15,-2 5 0-15,1 9 4 16,-2-2 3-16,-2-3 0 16,-1 0 2-16,0 0-6 15,-1-9-1-15,-1-7 0 16,-1-6 2-16,-1-9 3 16,-4-4 2-16,-2-8-1 15,-4-6 1-15,-1-8-4 16,0-6 0-16,2-5-1 15,1-1-2-15,3 0-4 0,3 1-2 16,3 1 3-16,1-1 3 16,4 2-1-16,2-1-2 15,4 1-1-15,2-3 3 16,2-3 0-16,3-4 3 16,2 2-10-16,-1-2-2 15,2 2-26-15,0 1-11 16,0 1-23-1,-1 1-48-15,-2 0 27 16</inkml:trace>
  <inkml:trace contextRef="#ctx0" brushRef="#br0" timeOffset="153041.707">4283 5901 120 0,'0'-8'46'0,"1"7"-35"0,1 0 9 16,-2 1 5-16,3 2-5 16,0 2 0-16,1 3 0 15,2 5 2-15,3 3-12 16,5 2 8-16,-1 3 2 0,1 2-2 15,1 0 2-15,0 8-5 0,0 4 1 16,0 4-5-16,-3 0-1 16,-1 1-6-16,-2 5-1 15,0 3 1-15,-3-2 0 16,0-2 0-16,-3-4 0 16,0-3-16-16,-3-4-4 15,0-5-23-15,-2-7-8 16,-1-7-32-1,-1-8-44-15,-1-6 37 16</inkml:trace>
  <inkml:trace contextRef="#ctx0" brushRef="#br0" timeOffset="153543.118">4739 6183 116 0,'2'5'44'0,"-1"-3"-35"0,4 2 12 0,-2-1 3 16,3-1-2-16,3 1-1 16,3 0 2-16,3-2 0 15,3 0-12-15,0-1 0 0,2 0 0 16,-2 0-6-16,0-1-3 0,-2 0 1 16,-2-1 2-1,-2 0-4-15,-2-1-3 0,-1 0-21 16,-1 0-10-16,-4 1-30 15,1 0-38 1,-2 2 27-16</inkml:trace>
  <inkml:trace contextRef="#ctx0" brushRef="#br0" timeOffset="153799.3909">4812 6297 132 0,'-2'0'49'0,"4"0"-38"0,2 0 15 0,-1 1 3 16,2-1-3-16,2 1-1 15,2 1 0-15,2-1-1 16,1 2-13-16,0-2-2 0,0 0 1 16,0 1-4-16,0-2-1 15,0 0-2-15,-2-2 0 16,1 1-9-16,-1 0-3 15,1-1-37-15,-1 1-15 16,1 0-31 0</inkml:trace>
  <inkml:trace contextRef="#ctx0" brushRef="#br0" timeOffset="164033.031">5460 5853 124 0,'-3'-1'46'0,"3"0"-35"0,-3-1 14 15,2 2 4-15,-1-1-5 16,1 0 0-16,-2-1-2 16,0 1-2-16,-2 0-10 15,1-1 2-15,-2 1 2 0,0 0-1 16,-2 1 0-16,-1 0-5 16,-1 0-3-16,-2 1-5 15,-2 2 0-15,-1 1 2 0,-1 4 1 16,-1 2-1-16,1 6-2 15,1 4-2-15,1 3 1 16,2 1-1-16,3 2 0 16,2 0 0-16,1 2 0 15,1 4 2-15,4 3 0 16,1-2 0-16,1-1 0 16,2-2-3-16,2 1 2 15,1 2-1-15,1 4 0 16,2 1 4-16,0-2 1 15,2-2-4-15,-2 1 1 16,0 5 0-16,0 0 2 16,0-2-1-16,-2-4-1 0,-1-2 3 15,-1-2 2-15,-2-2-2 16,-2-1-2-16,-1-2 6 16,-1 2 5-16,-1-2-2 15,-1-1 0-15,-3-1 0 16,0-3 1-16,-1-2-3 15,-1-2-3-15,-2-2 0 16,-1-2 1-16,-1-3-3 16,0-2 0-16,-1-2 3 15,-1-2 1-15,1-2-3 16,1-2-3-16,-2-2-3 16,-2-1 1-16,1 0-12 15,-2 1-7-15,2-1-11 16,2 2-4-16,-1-1-23 0,5 0-10 15</inkml:trace>
  <inkml:trace contextRef="#ctx0" brushRef="#br0" timeOffset="165097.5559">4962 7226 116 0,'-2'8'44'0,"4"-5"-35"0,-1 2 5 0,1-2 1 16,1-1-5-16,1 1 0 15,2 0-4-15,2-1 1 16,1 0-4-16,3-1 7 0,1 0 3 16,2 1 0-16,0-2 0 15,2 0-5-15,-1 0-3 16,-1 0 0-16,-1-2-1 15,-2 1 0-15,-3 0 2 16,-3-2 3-16,-1 0 2 16,-2-1 3-16,-2-1 2 15,-1-2-5-15,-3-1-1 16,0 0-6-16,0 0-1 16,-1-1-1-16,-1-2 1 0,2 1-4 15,0-1 0-15,0 0-1 16,2-1-2-16,1-1 3 15,3 1 0-15,1-2-2 16,1 2 2-16,1 0 1 16,0 2 2-16,0 0-3 15,0 2 0-15,0 3 1 16,0 1 2-16,0 3 1 16,0 1 1-16,1 2-2 15,1 2-2-15,-1 3 1 16,1 1-1-16,-2 1 2 15,0 2 1-15,0 1 1 16,-2 1 2-16,-1 1-3 0,-1 2 0 16,-2 0-1-16,-2 1-2 15,1 2 3-15,-2 1 0 16,0-1-1-16,0-2 1 16,0-2-2-16,0-3-1 15,1-3 1-15,1-2 1 16,1-2-1-16,0-1-1 15,1-1 1-15,2-3-1 16,3 0-3-16,0-2 2 16,2 1-1-16,1-2 0 15,1 2 4-15,2 0 1 16,0-1 1-16,-1 1 2 16,-1 0-5-16,1-1-3 0,-1 2 3 15,-1 0 3 1,-1 2-3-16,-1-1-1 0,-1 0-2 15,0 1 0-15,-3-1-22 16,-1 0-12-16,-2-1-28 16,-2-1-9-16,-2-3-15 15</inkml:trace>
  <inkml:trace contextRef="#ctx0" brushRef="#br0" timeOffset="165434.4799">5382 7174 132 0,'-1'1'52'0,"2"1"-41"0,1 0 11 0,-1 0 3 16,1 0-3-16,1 1 1 15,0 0-1-15,0-1 1 16,0 2-13-16,1 0 3 0,1 2 1 16,-1-1 1-16,1 2 4 15,-1 1-7-15,1 0-2 16,1 1-5-16,-2 2-4 16,2-1 0-16,-1 1-1 15,-1-2 2-15,1 1 1 0,-1-2-17 16,-1-2-5-16,0 0-15 15,-1-2-7-15,-1-2-10 16,-1-2-4-16,-1-2-21 16</inkml:trace>
  <inkml:trace contextRef="#ctx0" brushRef="#br0" timeOffset="165813.731">5474 7158 120 0,'0'0'46'0,"0"1"-35"0,0 0 16 0,0-1 5 16,0 2-4-16,0 0 0 15,-1 0-4-15,-1-1-1 16,0 2-12-16,1 0 7 0,-2-1 4 15,0 1-5-15,0 0-2 16,0 1-4-16,0 0 0 16,-2 1-4-16,1 2-2 15,-1 1-2-15,1 1-3 16,-1 3 1-16,1 0-1 16,-2 1 0-16,1 1 0 15,1-2 0-15,-1 0 0 16,1-2-7-16,-1 0 0 0,2-2-17 15,0-2-7-15,0-2-21 16,2-1-9-16,1-3-32 16</inkml:trace>
  <inkml:trace contextRef="#ctx0" brushRef="#br0" timeOffset="167948.514">5862 6048 104 0,'1'0'41'0,"2"2"-32"0,0-2 9 0,0 0 1 16,2 0-7-16,1 0 1 16,3 0-4-16,3 0 2 15,3 0-6-15,0-2 1 0,1 1 4 16,1-3 0-16,-2-1 4 16,-2-2 6-16,-2-1 4 15,-4-1 1-15,-2-2 0 16,-4-1-1-16,-2 0 2 15,-4-3-8-15,-4 2-3 0,-1-1-2 16,-2 2-1-16,-2 3-4 16,1 1 0-16,1 4-5 15,0 3-2-15,1 3-3 16,1 6 1-16,1 7-4 16,1 4 1-16,2 5-3 15,2 4 2-15,1 7 3 16,3 7 1-16,1 2-2 15,1 2 2-15,-1 7 1 16,1 1 2-16,-2-2-1 16,0-4 2-16,-2 0-2 15,2 0 2-15,-1-4-2 16,1-5-1-16,0-6-10 16,-2-4-4-16,2-3-13 15,-1-6-3-15,-1-3-4 0,1-6-1 16,-1-4-10-16,-1-9-2 15,-1-4-27 1,-4-7-17-16,-1-7 46 16</inkml:trace>
  <inkml:trace contextRef="#ctx0" brushRef="#br0" timeOffset="168136.313">5743 6449 136 0,'-5'-7'52'0,"5"5"-41"0,2 0 9 0,-1 1 2 0,2-1-7 15,3 1 0-15,2 0-5 16,4-1 1-16,3 0-6 16,1-1-1-16,1-1 2 0,0-1-1 15,1-1 0-15,1 0-1 16,1-1 0-16,-2 0-2 16,0-1 1-16,-2 0-37 15,-2-1-15-15,-4 0-32 16</inkml:trace>
  <inkml:trace contextRef="#ctx0" brushRef="#br0" timeOffset="168533.549">6133 5984 148 0,'-3'-1'55'0,"2"2"-43"0,-1 1 14 0,2-1 4 15,0 3-9-15,-1 0 1 16,-1 3-9-16,1 2 0 16,-1 3-8-16,1 1 12 0,-1 6 6 15,1 4-3-15,-1 5-1 16,2 1-11-16,-1 3-5 15,1 2-2-15,0 4 1 16,1 4-1-16,2-1-1 16,0-2 1-16,2-5-1 0,1-3-3 15,0-1 2-15,1-4 1 16,1-2 0-16,-1-4-22 16,1-2-8-16,-1-5-20 15,0-4-7-15,-1-5-33 16</inkml:trace>
  <inkml:trace contextRef="#ctx0" brushRef="#br0" timeOffset="169015.177">6299 6155 128 0,'-5'0'49'0,"7"1"-38"0,-2 3 8 16,1 0 3-16,1 2-2 16,1 0 3-16,0 4-4 15,3 1 0-15,-2 3-10 16,2 0 3-16,0-1 2 0,0 0-1 15,2 2 2-15,-1 0-6 16,2 1-3-16,2 1-1 16,-1 2 1-16,1 1-3 15,-1 0-2-15,1-3-14 16,-2-1-6-16,0-1-17 16,-2-5-5-16,-1 1-84 31,-4-9 31-31</inkml:trace>
  <inkml:trace contextRef="#ctx0" brushRef="#br0" timeOffset="169321.502">6417 6176 160 0,'-4'-6'63'0,"2"4"-49"0,1 2 14 0,1 0 4 16,0 3-3-16,-2 0 3 15,1 1-7-15,-1 1-3 16,1 2-12-16,-1 1 0 0,1 1 3 0,-1 5-7 16,-1-1-1-16,0 2-1 15,-1 2 2-15,-2 3-3 16,0 1-2-16,0 3 2 16,0-2 0-16,1-2-8 15,1-3-2-15,-1-2-16 16,1-2-8-16,1-1-16 15,1-4-9-15,1 0-35 16,1-5-22 0,3-6 56-16</inkml:trace>
  <inkml:trace contextRef="#ctx0" brushRef="#br0" timeOffset="169532.075">6536 6355 144 0,'2'12'55'0,"-1"-2"-43"0,2 4 21 0,-1-6 8 16,-2 3-7-16,1 1-2 15,1 3-16-15,-2 1-7 16,1 0-6-16,1-1-3 0,-2-2 3 16,1-1-15-16,1-1-5 15,-1-3-18-15,1-3-7 16,-2-4-36-1,0-5-23-15,-2-8 44 16</inkml:trace>
  <inkml:trace contextRef="#ctx0" brushRef="#br0" timeOffset="170167.166">6590 6209 140 0,'0'-4'55'0,"0"4"-43"0,2 0 10 16,-2 0 3-16,1 2 1 15,1 2 4-15,-1 0-7 16,2 3-4-16,0 1-11 16,0 3 1-16,2 2 4 0,-2 3 2 15,1 3 0-15,1 3-3 16,1 2-2-16,0 0-9 16,1-4-2-16,2-2 0 15,0-4 2-15,0-3 0 0,2-4-1 16,1-5 1-1,3-6 1-15,-3-6-1 0,0-6-1 16,-3-3 1-16,0 0 1 16,-2 2 3-16,-1 0 2 15,-1 2 3-15,-2 2 1 16,0 2-1-16,-2 2 1 16,-1 2-6-16,0 4-1 15,0 3-2-15,0 4-2 16,2 2-2-16,-1 3 1 15,1 6 1-15,1 7 0 16,0 6 0-16,1 6 0 16,-1 2 0-16,0 9 0 15,0 3 0-15,-1 0 0 16,-1-1-5-16,-1 0 1 16,-1 0 0-16,-2-6 2 0,0-6 3 15,-2-6 4-15,-1-8 2 16,-1-2 3-16,-2-7 1 15,-2-5 1-15,-1-7-4 16,-3-8 0-16,0-8-5 16,0-6-2-16,5 1-5 15,2-3 0-15,5 1 0 16,5-2-1-16,4-2-3 16,4 0 0-16,7 2-38 15,-1 2-17-15,4 3-18 16,1 0-8-16,1 2 0 15</inkml:trace>
  <inkml:trace contextRef="#ctx0" brushRef="#br0" timeOffset="170585.8259">6836 5877 152 0,'-7'0'57'0,"5"2"-44"0,1-1 7 15,1-1 3-15,0 3-8 16,0-1 0-16,3 2-5 15,3 3 1-15,3 4-6 16,4 5 8-16,4 2 4 0,3 4 2 16,-1 3 3-16,1 1-3 15,-2 4 0-15,-2 5-4 16,-2 2-1-16,-2 2-4 16,-3 0-1-16,-3 4-1 15,-2 1 0-15,-1-3-4 16,-1-1-1-16,-1-5-17 15,-1-5-5-15,0-1-13 0,-1-8-3 16,-1-4-12 0,-1-5-3-16,2-4-30 15,1-5-30-15,1-4 44 16</inkml:trace>
  <inkml:trace contextRef="#ctx0" brushRef="#br0" timeOffset="171255.563">7406 6261 136 0,'-6'-3'52'0,"4"2"-41"0,-2-1 20 0,1 2 5 0,-2 0 4 16,-1-1 5-16,-1 0-4 15,-2-1-3-15,0 1-21 16,0 0 1-16,-2-1 2 0,1 1-5 16,-1 0 2-16,1-1-12 15,-1 2-3-15,1 2-2 16,1 2 0-16,0 2-7 16,1 5 0-16,2 2-2 15,2 7 3-15,2 6 2 16,2 0 2-16,3 0-1 15,2-2-1-15,1-4-4 16,3-4 0-16,3-3 2 16,1-5 1-16,2-2 3 0,2-8 3 15,-1-4 2-15,-1-10 3 16,-1-6-1-16,-1-5 2 16,-2-1-4-16,-2-4-2 15,-3-4 4-15,-3-2 4 16,-3-1 1-16,-2 1 2 15,1 4-2-15,-4 3 1 16,1 3-2-16,-1 4 2 16,1 4-4-16,1 4-2 15,0 5-5-15,0 5 0 16,1 3 0-16,1 6 0 16,1 5-3-16,0 4 0 15,1 8-1-15,2 12 3 0,2 6 0 16,1 4 1-16,1 5-3 15,1 3 2-15,-1-4-4 16,1-4 1-16,-2-6-9 16,0-4-2-16,-2-3-5 15,1-7-3-15,-2-4-7 16,-2-5-4-16,1-4-32 16,-1-5-13-16,1-6-13 15</inkml:trace>
  <inkml:trace contextRef="#ctx0" brushRef="#br0" timeOffset="171555.873">7527 6188 164 0,'0'2'63'0,"2"0"-49"0,-1 5 16 0,1-3 5 16,1 4-4-16,0 0-1 15,1 2-3-15,4 2 0 16,1 2-15-16,3 4 2 0,0 2 0 16,2 2-1-16,-1 2 2 15,1-1-6-15,-1 0-1 16,1-3-6-16,-2 0-4 16,0 0 3-16,-2-4 1 15,-1-3-9-15,-1-1-5 0,-2-4-30 16,0-1-10-16,-2-3-35 15,-2-7-50 1,-2-6 38-16</inkml:trace>
  <inkml:trace contextRef="#ctx0" brushRef="#br0" timeOffset="171799.312">7702 6242 256 0,'-3'1'96'0,"0"2"-75"0,-3 4 12 0,4-3 0 16,-1 1-18-16,-1 3-3 16,-2 1-8-16,-2 6-1 15,-1 4-1-15,0 6-4 0,-1 2-1 16,-1 2-1-16,1-1 3 16,-2 4-13-16,0 0-6 15,-1 0-7-15,1-2-3 16,2-6-24-16,1-6-8 15,1-6-24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2:10:30.01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5929 4047 44 0,'0'-3'19'0,"0"3"-15"0,2 0 8 0,-2 2 9 16,0-1-12-16,0 0 5 0,0 3-9 15,-2 6 4-15,2 0-5 0,-1 9 0 16,-1 0-2-16,-1 6-4 16,3-1 1-16,-3 0 5 15,2-3-2-15,-2-2 15 16,3-3-10-16,-3-4 17 31,3-2-14-31,-5-6 5 16,4-2-10-16,-1-8-4 15,2-1-2-15,0-9-1 16,3 1 0-16,2-6 2 16,1 3 0-16,-2-2 2 15,2 4-1-15,-1 0 6 16,-1 4-4-16,-2 3 8 16,1 2-7-16,-3 2 1 0,0 4-3 0,-2 2-6 15,1 3 2-15,-2 5 1 16,1 3 1-16,-1 4-3 15,3 0 2-15,-1 0 3 16,1-1-1-16,-2-3 2 16,4-1-2-16,-2-6 2 15,0-2-2-15,0-6-1 0,1-1 1 0,-1-9-4 16,3-1 2-16,0-8 1 16,3 2 0-16,-1-6 2 15,-1 6-1-15,-1-1 6 16,2 5-4-16,-4 1 1 15,1 5-2-15,-4 3-4 16,1 4 1-16,-2 6-4 31,1 4 3-31,-1 6 1 16,2 3 1-16,-1 5 2 16,4-1-1-16,-2 3-1 0,3-3 1 0,0-3-4 15,1-1 2-15,1-4 3 16,-1-1-1-16,1-7 4 15,1-3-3-15,-2-9 1 16,1 0-1-16,-1-9-2 16,1 1 1-16,-2-5 1 15,0 2-1-15,-3-1-1 16,1 5 1-16,-2-1-6 31,1 6 3-31,-3 2-1 0,1 4 1 0,-2 5 0 16,1 3 0-16,-2 7 2 0,4 2 0 31,-1 7-3-31,2 0 2 16,0 4 1-16,2-4 0 0,-1-3 4 15,2-2-2-15,-1-6 1 16,1-1-1-16,-2-8-4 16,2-2 1-16,-1-10 1 15,1-2 0-15,-3-6 2 16,1 2-1-16,-1-2 2 15,0 6-2-15,0 2-3 0,0 4 1 16,0 4 1-16,0 4 0 0,-1 4 2 16,1 4-1-16,-2 2 2 15,1 0-2-15,-2 1 2 16,3-3-2-16,-3-1-1 16,3-2 1-16,-2-1-4 31,4 0 2-31,-2-1-6 15,0-1 4-15,0 0 3 16,0-1 1-16,0-4 4 16,1 2-3-16,-1-6-1 15,2 1 0-15,-2-5-1 0,0 3 0 16,0-3-3-16,0 6 2 16,-2 0-4-16,2 3 3 0,-1 6 1 15,-1 3 1-15,-1 9 0 16,0 0 0-16,-1 5 0 15,1 1 0-15,-2-1 0 16,4-2 0-16,-2-2-25 16,1-1 14-16,1-4-70 15,2-1 45-15</inkml:trace>
  <inkml:trace contextRef="#ctx0" brushRef="#br0" timeOffset="2250.422">6532 3929 72 0,'-5'2'27'0,"5"-2"-21"0,-6 16 5 0,1-6 1 15,4 1-7-15,-4 9-3 16,1 3-1-16,-5 9 1 15,3 0-1-15,-2 4 6 0,2-3-4 16,-1-2 6-16,2-6-6 0,-1-2 3 16,2-4-3-16,1-6 5 15,1-3-5-15,1-8 3 16,2-2-3-16,1-9 0 16,2-2-1-16,2-12 1 15,0 1-2-15,-1-8 6 16,1 6-4-16,-2-5 8 31,1 8-7-31,-4-1 3 16,2 6-4-16,-3 3 3 15,0 5-4-15,-4 4 1 16,-1 3-1-16,-4 5-4 0,3 2 1 0,-3 12-4 16,3 0 3-16,0 10 3 15,3 2 0-15,2-2 2 16,1-3-2-16,0-5-1 15,3-4 1-15,0-7 3 16,3-3-2-16,0-10 6 16,0-3-5-16,-2-12 3 15,2-1-3-15,-4-8 3 16,1 3-4-16,-3-6 4 0,0 7-4 16,-2 3-5-16,2 5 1 15,-1 5-6-15,-1 7 5 0,-1 7-1 16,3 5 2-16,-1 9 6 31,1 2-2-31,-2 8-1 16,4-1 0-16,-2 0-4 15,1-5 2-15,1-2 3 16,1-5-1-16,1-3 2 16,1-3-2-16,1-7 4 15,0-1-3-15,1-10 1 16,1-2-1-16,-1-11 1 0,3 3-2 15,-4-7 10-15,0 5-5 0,-2-1 8 16,1 4-8-16,-2 2-1 16,0 5-3-16,-3 3-2 15,1 3 1-15,-2 6-6 16,1 3 3-16,-2 6-1 31,1 2 1-31,-2 8 4 16,3 1-1-16,-2 4 4 0,2 0-3 15,0-3-1-15,2-1 0 16,-2-4-1-16,1-3 0 0,1-3 2 16,-1-4-1-16,1-6 2 15,1-1-2-15,-2-10-1 16,1-1 1-16,-1-8 1 16,2 2-1-16,-1-5 4 15,-1 3-3-15,-1 1 4 16,2 5-4-16,-4 0 1 15,2 6-1-15,-3 2-4 16,2 2 1-16,-4 4-4 16,4 4 3-16,-4 6-1 0,4 4 1 15,-2 4 2-15,1 2 0 0,-1 3 2 32,3-4-1-32,-1-5-1 15,2 0 1-15,-1-8 1 16,3 0-1-16,0-10 2 15,2-2-2-15,-1-11-1 16,1 0 1-16,-1-9-1 16,1 4 0-16,-4-2 0 0,2 4 0 15,-3 1 0-15,0 4 0 0,-3 5-3 16,2 3 2-16,-4 6-1 16,1 3 0-16,-4 8 0 15,4 2 0-15,-5 8 2 16,3 0 0-16,0 2 0 15,1 2 0-15,2-2 0 16,3-2 0-16,0-3-3 16,3-2 2-16,0-6 1 15,2-2 0-15,-1-7 4 0,2-2-2 16,0-10 1-16,2-1-1 16,-2-10 1-16,1 2-2 0,-2-7 2 15,-1 5-2-15,-1-1 2 16,0 7-2-16,-3 1-1 31,0 4 1-31,-1 3-4 16,-1 5 2-16,-2 4-4 15,-1 4 3-15,-2 5-1 16,2 3 1-16,-2 7 4 16,2 1-1-16,1 4-3 15,1 1 1-15,1-2 1 16,2-2 0-16,2-4 0 0,2-2 0 0,1-6 0 15,-1-1 0-15,4-8 4 16,-1-2-2-16,1-12 1 16,1 1-1-16,-2-11 1 15,-1 3-2-15,-4-9 4 16,-1 6-3-16,-5-4-3 16,1 6 0-16,-5-1-4 15,1 7 3-15,-4 5-3 16,2 6 2-16,-3 7-2 15,2 5 2-15,-2 9-2 16,2 4 2-16,1 8 2 16,5 2 1-16,1 0 2 15,3-2-1-15,3-4-1 16,3-2 1-16,1-9-1 16,1-2 0-16,1-10 2 15,2-1-1-15,-1-13 2 16,1-1-2-16,-1-8 2 15,-1 2-2-15,-3-7 4 16,-1 7-3-16,-5-1-1 16,0 5 0-16,-3 1-4 0,1 4 2 15,-2 5-1 1,-1 3 0-16,-1 4 0 16,2 5 0-16,-2 4 2 15,3 2 0-15,-2 8-3 16,2 0 2-16,2 4-1 15,1 0 0-15,0-4 4 16,1-2-1-16,1-5 2 16,1-1-2-16,0-7 2 0,1-1-2 15,-1-8 2-15,2-1-2 0,-4-11 2 16,2 1-2-16,-3-7 2 16,2 3-2-16,-4-2 2 15,1 5-2-15,-2 4-7 16,0 5 3-16,-3 10-3 15,3 5 3-15,-3 12-22 16,3 5 13-16,0 4-60 16,3 1 40-16,3 0-59 15,1-3 52-15</inkml:trace>
  <inkml:trace contextRef="#ctx0" brushRef="#br0" timeOffset="3686.073">7080 4158 104 0,'-5'-8'38'0,"5"8"-29"0,-3-8 10 0,2 4 7 16,1 2-14 0,-3 0-4-16,1 0-5 0,-2 4-5 15,2 0 1-15,-2 8-1 16,1 0 0-16,-2 5 0 16,2 1 0-16,0-1 4 15,2-1-1-15,-1-3 2 16,2-2-2-16,0-3 2 15,2-2-2-15,1-4-1 16,1-2 1-16,2-7-1 16,0 1 0-16,0-7 4 0,0 2-2 15,-1-4 10 1,-1 3-6-16,-2 0 8 0,-1 2-8 0,-4 0 3 31,2 2-5-31,-4 4 0 16,1 3-2-16,-5 4-4 15,3 3 1-15,-3 7-1 16,3 0 0-16,-2 3 0 16,4 1 0-16,-1 1 2 15,2-1 0-15,0-2 2 0,3-2-1 0,0-3-1 16,3-2 1-16,0-4-4 16,3-1 2-16,2-6 3 15,1 1-1-15,0-6 2 16,0 1-2-16,0-3 2 15,0 1-2-15,-3-2 4 16,-2 4-3-16,-2-2 4 0,-2 2-4 31,-3 1 1-31,-2 2-1 16,-2 2-2-16,-2 4 1 16,0 4-6-16,0 4 1 0,0 4 0 0,0 4-1 15,1 0 4 1,2 2 0-16,2-1 1 15,1-2 0-15,0-3 0 16,3-1 0-16,0-5 2 16,3 0-1-16,0-8 4 15,3 1-3-15,1-8 1 16,4-2-1-16,2-8 1 0,1-2 2 16,-2-1 4-16,-2 1-2 15,-1 2-2-15,-1 3-2 16,-4 2 0-16,-1 3 0 0,-3 3-1 0,-1 3 1 15,-4 3-4-15,-2 6 0 16,-1 4-1-16,1 7 0 0,-1 4 2 16,2 1 2-16,2 1-6 15,-1-1 1-15,2-1 1 16,2-3 1-16,1-3 1 16,1-2 2-16,2-4-1 31,0-3-1-31,2-4 3 0,1-3 0 0,1-5-1 31,1-3-2-31,1-2 1 16,0-3 1-16,-3-2 1 0,-2 1 1 15,1 2 0-15,-2 3 0 16,-2 3-2-16,-1 2 1 0,-1 3-2 16,-2 4 2-16,0 6-7 15,0 3 1-15,0 4 1 16,1 5 1-16,1 0 1 15,-1 2 0-15,2 0 0 16,2-1 0-16,-1-1 2 16,2-4 1-16,2-3-4 0,1-4-1 31,1-5 1-31,1-4 2 16,1-5 0-16,0-2 2 15,-3-6-2-15,-2-1-1 0,-1-2 1 16,-1 4 1-16,-2 2-1 15,-2 4 2-15,-1 4-7 16,-1 4-1-16,-1 6-1 16,-1 6 4-16,0 2-1 15,2 0 1-15,-2 5 2 16,1 1 0-16,1 2-18 16,1-4 10-16,1 0-61 15,4-2 39-15,2-6-65 16,2-2 55-16</inkml:trace>
  <inkml:trace contextRef="#ctx0" brushRef="#br0" timeOffset="9720.3849">7681 4194 84 0,'-6'5'33'0,"6"-5"-26"0,-9 16-2 0,4-8 2 15,2 1-5-15,-4 6-1 16,2 0 0-16,-2 4-1 16,2-1 0-16,1 1 0 15,1-2 0-15,1-2 11 16,2-2-6-16,2-5 13 16,1-2-10-16,1-8 5 15,2 0-8-15,2-8 0 16,-1 0-3-16,1-4 1 15,-1 2-2-15,-2-2 6 16,1 2-4-16,-5-3 10 0,2 4-7 16,-6-1 8-1,2 3-8-15,-5 1 3 16,0 2-5-16,-5 4-2 16,4 2-1-16,-4 1-6 15,2 3 3-15,-1 1-1 16,2 1 1-16,1 1 2 15,4-1 0-15,0 0-3 16,1 0 2-16,5-2 1 16,2 2 0-16,4-5 2 15,1 0-1-15,2-3 2 0,2 0-2 16,-1-3-1-16,-1 1 1 16,-1-4 1-16,-1 1-1 0,-2-2 2 15,-2 2-2-15,-3-2 8 16,0 2-5-16,-6-1 8 15,1 1-8-15,-5 1 1 16,-1 2-3-16,-5 1-2 31,2 4 1-31,-4 3-1 16,2 2 0-16,-4 2-3 0,5 1 2 16,-1-1-1-16,4 1 0 15,1 0 2-15,3-3 0 0,4 0 0 16,2-2 0-16,5-4 0 15,2 0 0-15,3-7 2 16,1 2-1-16,1-9 4 16,1 1-3-16,-2-7 4 15,-2 2-4-15,-1-4 6 16,-1 2-5-16,-4-4 3 16,-1 4-3-16,-3-2-2 15,0 6 0-15,-3 0-1 16,0 6 0-16,-3 2 0 15,0 5 0-15,-3 4-5 0,2 5 3 0,-2 4-1 32,1 2 1-32,1 4 2 0,1 0 0 0,1-1 2 31,2-3-1-31,2-4-1 16,2-3 1-16,4-7-1 15,1-4 0-15,4-11 0 16,1 0 0-16,1-11 2 15,-2 1-1-15,-1-8-1 0,-1 4 1 16,-2 1-1-16,-2 6 0 0,-2 1 4 16,1 6-2-16,-3 3 4 15,0 6-4-15,-5 4-3 16,2 4 0-16,-6 8-4 16,0 4 3-16,-3 11 3 15,3 0 0-15,-3 3-1 16,2 0 1-16,-1 2-4 15,5-1 2-15,0 2 1 16,3-4 0-16,2-2-3 0,1-3 2 16,1-3 1-1,4-5 0-15,-1-5 2 16,2-3-1-16,3-9-1 16,0-6 3-16,0-6 0 15,0-5 1-15,-1-3 0 16,-2-3-2-16,-2-1-2 0,-1 0 3 15,-3 7 4 1,0 0-3-16,-4 2 5 16,-1 6-6-16,-4 2-1 0,0 4-1 15,-4 2-6-15,1 5 3 0,-3 8-3 16,1 2 2-16,-1 7-2 16,3 3 2-16,0 6 0 15,4 2 1-15,4 6-7 16,2-1 5-16,4 2-1 15,2-5 3-15,2-5 2 32,3-5 0-32,3-9 4 15,1-2-2-15,0-13 1 16,2-2-1-16,-1-13 3 16,-1 0-3-16,-2-16 4 15,-1 4-4-15,-4-10 4 0,0 4-4 0,-4-2 1 16,-1 8-1-16,-2 1 3 15,-1 11-3-15,-2 3 1 16,1 6-1-16,-5 6-4 16,4 4 1-16,-5 9-4 15,3 4 3-15,-2 12-1 16,2 4 1-16,2 5 2 16,2 0 0-16,1 2-3 15,2-3 2-15,1-4 3 0,2-4-1 16,1-6-1-16,1-5 1 0,1-9-1 15,1-3 0-15,1-10 4 16,0 0-2-16,-2-11-1 31,2 1 0-31,-1-12 1 16,-2 3-1-16,-3-7 4 16,1 7-3-16,-4 0 1 15,2 4-1-15,-4 3 3 16,1 6-3-16,-5 3-1 15,1 4 0-15,-4 6-8 16,2 4 4-16,-4 9 1 0,2 4 2 0,-1 10-3 16,2 3 2-16,2 7-4 15,3-2 3-15,2 5-1 16,2-5 1-16,1-2-9 16,2-6 6-16,2-5-5 15,3-7 6-15,2-11 2 16,-1-4 2-16,4-15-3 15,-1 0 2-15,1-14 3 16,-1 2-1 0,-1-7 8-16,-1 3-5 15,-4 3 8-15,1 6-8 0,-5 5 3 16,-2 6-4-16,-4 6-2 16,2 6 0-16,-7 10-1 15,2 7 0-15,-3 8 0 16,2 1 0-16,-2 9-3 15,3-1 2-15,1 2 1 16,2-4 0-16,0-6 2 16,3-2-1-16,0-10 2 0,3-2-2 15,2-11-3-15,1-2 1 16,3-12-1-16,3-1 0 16,1-10 2-16,2 3 0 0,-1-4 6 15,-2 3-3-15,-2-2 12 16,-1 4-8-16,-4 1 10 31,-1 4-10-31,-5 3 3 16,-1 4-6-16,-5 6-9 15,1 4 3-15,-5 9-4 16,2 3 3-16,-3 7 0 16,3 1 1-16,-1 6-3 0,4 0 3 0,0 0-3 15,4-3 2-15,2-6 2 16,2 0 1-16,1-9-3 15,1-2 2-15,4-10-4 16,2-1 3-16,2-11 1 16,2 1 1-16,-1-6 4 15,1 1-2-15,-2-5 4 16,-2 4-4-16,-2-1 4 16,-1 3-4-16,-4 1 6 0,0 5-5 15,-4 2 1-15,-1 5-2 0,-4 6-4 16,2 5 1-16,-5 7-1 15,1 2 0-15,-1 6-3 16,2 1 3-16,-1 3-10 31,4-2 7-31,1-2-1 16,3-2 4-16,1-6 8 16,4-5-3-16,2-8-5 15,2-1 0-15,3-11 1 16,2 0 1-16,-1-8 4 15,1 2-2-15,-1-4 4 16,-2 2-4-16,-2-3 4 0,-2 5-4 16,-2 1 6-16,-1 4-5 0,-2 3-1 15,-1 5-1-15,-2 6-4 16,-1 5 2-16,-2 7-1 16,-1 2 0-16,-1 5 2 15,2 1 0-15,-1 3 2 16,2-2-1-16,2-1-3 15,1-4 1-15,1-3 1 16,2-4 0-16,2-7-3 16,1-3 2-16,1-11 1 15,2 2 0 1,2-10 0-16,0 2 0 0,-2-4 2 16,0 2-1-16,-2-2-1 15,-1 4 1-15,-3-1 5 16,2 4-3-16,-5 1 6 15,1 5-6-15,-4 3-5 16,2 3 0-16,-4 6-3 16,1 4 2-16,-4 7-2 0,4 1 2 15,-2 9-9-15,1 1 7 16,1 5-3-16,2-3 5 0,1-4-2 16,2-2 2-16,1-7 0 15,2-3 1-15,2-9 4 16,2-2-1-16,2-12-1 15,1 1 1-15,1-12 7 32,1 4-4-32,-1-6 12 15,0 4-9-15,-3-3-1 16,-1 6-4-16,-2-2 3 16,-2 5-3-16,-2 0 4 0,-1 4-4 0,-2 2-3 15,1 3 0-15,-3 4-6 16,1 2 4-16,-2 6-8 15,1 3 7-15,-2 8-10 16,2 2 9-16,-1 4-3 16,2 0 5-16,-1 0 2 15,2-3 1-15,1-3 2 16,1-2-1-16,1-8 2 16,2-3-2-16,2-8 2 0,0-1-2 15,2-9 2-15,1 0-2 0,1-10 4 16,1 3-3-16,-2-9 6 31,0 3-5-31,-2-3 3 0,-1 3-3 0,-1 2 5 16,-2 6-5-16,-3 2 6 31,0 4-6-31,-5 6-1 16,2 6-1-16,-6 11-6 15,2 2 3-15,-4 9-1 16,4 0 1-16,-2 5 2 15,3 0 0-15,0 0 0 16,3-5 0-16,0-2 0 16,3-4 0-16,0-5 0 0,3-2 0 15,0-7 2-15,3-2-1 16,1-8-1-16,1 1 1 0,-1-5-1 16,2 1 0-16,-1-3 0 15,-1 0 0-15,-1-2 2 16,0 4-1-16,-3-1 2 31,2 3-2-31,-5 1-1 16,1 4 1-16,-4 3-4 0,2 4 2 15,-5 4-4-15,0 5 3 0,-3 7-1 16,1 2 1-16,-2 5 0 16,1-1 0-16,0-1 0 15,3-2 0-15,0-5 0 16,3-3 0-16,0-3 0 15,3-2 0-15,1-4-3 16,2-2 3-16,2-3 1 16,2 0 1-16,1-7 2 15,1 1-1-15,-2-5 2 0,1 3-2 0,-4-5 2 16,2 2-2-16,-4 0 2 16,1 3-2-16,-6 1 2 15,0 3-2-15,-5 3-1 31,1 4 1-31,-5 6-6 16,1 4 3-16,-1 5-1 16,3 2 1-16,0-2 0 15,5 0 0-15,-1-2-3 16,4-3 3-16,1-4 1 16,1-1 1-16,4-7 0 15,1 0 0-15,1-8 2 0,2 0-1 0,-1-4 6 16,1 1-4-16,-3-1 3 15,1 3-3-15,-2-1-4 16,1 5 0-16,-5 0 1 16,2 2 0-16,-3 2-3 15,2 2 2-15,-5 3 1 16,1 1 0-16,-4 3 2 16,2 0-1-16,-5 2 2 0,1-1-2 15,-4 0-1-15,3-1 1 16,-1-1 1-16,2 0-1 0,1-5-3 15,4 0 1-15,0-8-1 32,3 0 0-32,3-13 0 15,3 0 0-15,4-11 2 0,2-5 0 16,-1 3 0-16,-1 0 2 16,-2 2 1-16,-4 6-1 15,-2 4 1-15,-4 6 0 0,-4 6 1 16,-3 8 2-16,-4 8-5 15,-4 8-1-15,-1 4 0 16,-1 5 0-16,1 5-5 0,1 2 1 16,4-2 2-16,1 0 1 15,4-6 1-15,2-7 0 16,3-4-5-16,3-5-1 16,3-5 3-16,5-8 1 0,2-10-1 15,5-6 0-15,3-5 2 31,2 0 0-31,-2 0 1 16,-2 1 2-16,-2 2 3 0,-4 2 2 16,-2 2 1-16,-4 3 2 15,-2 3-5-15,-4 3-1 16,-4 5 0-16,-6 4 2 16,-3 6-5-16,-4 7-1 15,-2 7-5-15,-2 7 1 16,-1 11 0-16,0 3-1 0,1 0 1 15,5-3 0-15,3-6-2 16,5-6 1-16,5-9-17 31,2 0 12-31,5-9 2 16,4-4 5-16,4-10 3 16,1-3 0-16,1-11 4 15,1 0-2-15,1-11 8 0,-2 4-6 0,-3-8 5 31,0 5-5-31,-7-4 2 16,-1 7-3-16,-7 1-2 16,-1 9 0-16,-13 7-6 15,0 8 3-15,-14 14-3 16,4 4 2-16,-9 11 0 0,4 3 1 16,-4 7 4-16,6-3-1 15,-1 2-3-15,8-7 1 0,4-4-4 16,5-6 3-16,7-6-6 15,4-4 5-15,7-12-1 16,7-4 2-16,7-16 4 16,1 0-1-16,4-10 2 15,-2 2-2-15,0-7 6 16,-3 6-4-16,-3-4 10 16,-3 9-7-16,-5 3 5 0,1 6-6 15,-7 5 0-15,-1 3-3 0,-6 10-4 16,0 3 1-1,-7 13-1-15,1 2 0 0,-5 7 0 16,4 0 0-16,-2 6 0 16,3-3 0-16,1-1 2 31,7-2 0-31,-1-5 0 16,3-3 0-16,2-7 2 15,5-1-1-15,2-12-3 16,3-2 1-16,3-12-1 15,1 2 0-15,1-10 6 16,-2 2-2-16,-1-7 1 16,0 5-1-16,-4 1-4 0,-1 5 1 0,-4 1 1 15,0 7 0-15,-6 3 0 16,0 4 0-16,-7 7-3 16,1 8 2-16,-6 7-4 15,3 2 3-15,-4 7-6 16,4 2 5-16,2 6-1 31,2-2 2-31,2 0-5 16,5-5 4-16,1-3-3 0,4-7 3 15,2-6 4-15,3-3 0 0,2-10 4 16,1 0-3-16,1-10 1 16,1 0-1-16,-1-10 1 15,1 1-2-15,-2-10 8 16,0 5-5-16,-4-12 3 15,-1 6-4-15,-4-1-4 16,2 6 0-16,-5 3-4 16,1 7 3-16,-2 5-8 15,1 6 6-15,-5 12-3 16,2 4 4-16,-3 14 2 16,1 0 1-16,1 6-5 0,2-2 3 0,1 1 1 15,1-3 1-15,1-4 6 31,2-2-3-31,2-6 3 16,1-5-3-16,3-8-4 16,3-1 0-16,1-10 1 15,3-1 0-15,-1-10 4 16,1-1-2-16,-1-8 1 0,-1 1-1 16,-4-1-2-16,-1 4 1 15,-3 4-1-15,0 4 0 0,-4 5-3 16,-1 6 2-16,-5 7 1 15,1 4 0-15,-8 11-3 16,4 4 2-16,-4 6-1 16,4 2 0-16,-3 6 2 15,4-1 2-15,5-4 1 0,2-4-4 16,2-5-1-16,5-7 1 16,1-5 2-16,3-7 2 0,5-6-4 15,-1-4 1 1,1-5 2-16,-2-2 1 15,-5-1 1 1,1 1-2-16,-7-3 1 16,1 2-2-16,-7 4-1 15,1 3 1-15,-7 10-4 16,1 3 2-16,-5 12-6 16,1 3 4-16,-3 14-3 15,5 1 3-15,2 13-11 16,2-1 7-16,5 6-9 15,3-6 8-15,5-3 5 0,2-9-3 16,4-9 2-16,4-11 2 16,3-12 1-16,2-11 1 0,-1-6 2 0,-1-6 1 15,0-2-1-15,-3-2 1 16,-1-1 0-16,-2 0 3 16,-3 1-1-16,-3 5 0 15,-2-1-1-15,-2 6 2 16,-4 2-1-1,-1 3 2-15,-1 4 0 16,-1 4 1-16,-1 5-9 0,0 9-1 16,0 7-5-16,0 7 2 15,2 4 3-15,-1-3 3 16,2-1-2-16,2-2 0 16,2-5 1-16,1-4 0 15,2-3 0-15,2-5 2 16,5-5 1-16,2-5 1 15,5-6-2-15,2-6 1 0,2-9-2 16,1-2 2-16,-2-1-2 16,-3-2 2-16,-5 5 0 15,-2 3 3-15,-4 6-3 16,-5 10-11 0,-1 3 5-16,-7 11 5 15,2 5-1-15,-7 10-9 16,4 4 5-16,-5 4-35 31,3-3 21-31,-2-4-102 16,4-3 66-16</inkml:trace>
  <inkml:trace contextRef="#ctx0" brushRef="#br0" timeOffset="11774.4579">7146 3835 140 0,'-2'-3'52'0,"2"3"-41"0,-3 1 4 0,2 1-1 16,-1 0-9-16,-2 4-3 16,-1 2-1-16,-1 5-4 15,2 3 2-15,-2 5-1 16,1 1 0-16,1 0 2 16,-1 0 0-16,4-2 2 15,1-3-1-15,1-3 8 16,4-4-5-16,-1-3 14 31,2-2-10-31,2-6 5 16,-1-2-8-16,1-9 0 0,-1 2-3 15,-1-12 5-15,2 3-4 16,-5-6 10-16,-2 4-7 0,-4-1 3 16,2 5-5-16,-7 4 0 15,2 3-2-15,-6 6-4 16,3 4 1-16,-4 8-1 15,1 3 0-15,0 9 0 16,3 0 0-16,0 3 0 16,3-2 0-16,0-1 4 15,3-3-1-15,3-3 2 16,1-3-2-16,4-7-1 16,1-3 1-16,4-9 1 15,2-1-1-15,2-13 8 16,2 1-5-16,-4-6 12 15,-1 4-9-15,-4-1 10 16,-1 4-10-16,-4 3 3 16,-1 5-6-16,-5 3-2 15,1 3-1-15,-6 6-6 16,0 4 3-16,-5 7 1 16,2 4 1-16,-3 3 0 15,5 4 0-15,-1-4 0 0,5 0 0 16,0-4-3-16,3 0 2 15,2-6-4-15,2-2 3 0,2-6 1 16,3 0 1-16,3-8 2 16,0-1-1-16,2-8 4 15,1-1-3-15,-3-3 4 16,0 2-4-16,-5-1 4 16,-1 6-4-16,-4-4 4 15,-2 6-4-15,-5 0-1 16,1 4 0-16,-7 4-6 0,4 6 3 15,-4 3-3-15,5 4 2 32,-1 6-2-32,4 2 2 0,0 5 0 15,3-1 1-15,1 0 2 16,4-3 0-16,2-5-3 16,2-2 2-16,5-9 5 15,2 0-2-15,2-12 6 16,2 1-5-16,-4-8 3 15,1 2-3-15,-5-6 3 16,-2 5-4-16,-5-3-1 0,-1 3 0 0,-7 1-1 16,2 5 0-16,-7 4-7 15,1 5 4-15,-4 9-5 16,2 3 4-16,-1 9 2 16,4 2 2-16,0 5 2 31,3-2-1-31,1-2-3 15,4-3 1-15,1-4 1 16,1-4 0-16,5-5 2 16,2-2-1-16,4-9 2 0,1 0-2 15,5-9 4-15,-1-1-3 16,-2-4 1-16,0 2-1 0,-5-2 3 16,-1 5-3-16,-4-2 1 15,-2 6-1-15,-5 1-4 16,-1 3 1-16,-6 1-1 15,0 4 0-15,-4 6-3 16,1 5 3-16,-3 6-1 16,4 5 1-16,-2 2 2 15,5-2 0-15,2 0-5 0,3-2 3 16,3-4 1-16,3-3 1 16,2-5 0-16,2-2 0 0,5-6 2 31,-1 0-1-31,1-7-1 15,0 2 1-15,0-6 3 16,-2 2-2-16,-1-2 1 16,-1 3-1-16,-2 0-2 15,-2 2 1-15,-2 2-8 16,-1 4 4-16,-2 4-1 16,-1 3 2-16,-2 4 2 0,-1 0 0 15,-2 2 0-15,2 0 0 16,-2 2 2-16,1-2-1 0,-2 2-1 15,4-2 1-15,-1-2-4 16,2 0 2-16,0-5 1 16,2 2 0-16,1-6 2 15,3-2-1-15,0-8 4 16,1 1-3-16,2-5 4 16,0 1-4-16,0-3 8 15,0 2-6-15,-3-3 8 31,2 4-8-31,-4 1 3 16,1 2-4-16,-5 2-4 0,0 4 0 0,-5 3 1 16,1 4 0-16,-5 9-3 15,1 2 2-15,-2 9 1 16,2 0 0-16,-2 6 0 16,4-3 0-16,0-1-3 15,3-5 2-15,1-3-1 16,4-3 0-16,1-6 0 15,1-2 0-15,2-8 2 0,3-2 0 16,2-11 0-16,1-1 0 0,0-11 0 16,3 2 0-16,-3-3 2 15,-2 3-1-15,-4 2 2 16,0 6-2-16,-6 4-1 31,2 6 1-31,-10 8-1 16,2 5 0-16,-9 10 0 15,3 5 0-15,-4 5 0 16,2-1 0-16,-4 6-7 16,5-2 4-16,-2 4-23 15,6-5 14-15,0 0-65 16,4-4 43-16,5-2-88 0,5-2 68 0</inkml:trace>
  <inkml:trace contextRef="#ctx0" brushRef="#br1" timeOffset="17658.788">5770 4206 80 0,'0'-3'33'0,"0"3"-26"0,3-3 7 0,-2 2 3 15,1 1-9-15,-1-1 0 16,2-1-5-16,0 0 5 15,2 0-5-15,-1-2 10 16,2 0-7-16,0-2 5 16,2 2-6-16,-1-4 2 15,1 2-4-15,0-2 3 32,-1 3-4-32,-1-2 1 15,0 2-1-15,-1 0 1 16,-1-1-2-16,-1 4-3 0,2 0 1 0,-4 1 3 15,1 1-1-15,-2 1 2 16,1 3-2-16,-1 3-3 16,2 1 1-16,-2 0 5 15,0 1-2-15,-2 1 1 16,2 0-1-16,-1 1 1 16,1 0-2-16,-2-1 2 15,1 1-2-15,-2-2-1 16,3 1 1-16,-3-2 1 15,3-1-1-15,-3-2 2 16,3 0-2-16,-3-2 2 16,1 1-2-16,-2-1-1 0,1-1 1 0,-3 1 1 31,3 0-1-31,-3-2 4 16,1 0-3-16,-1 1 4 15,1-1-4-15,-1 0 4 16,3 1-4-16,-3-2-1 15,3 0 0-15,-1 0 1 16,2 0-1-16,-1 0-3 0,3 0 1 16,-1 0-1-16,2 0 0 15,1 0 0-15,1 0 0 16,1 0 2-16,1 1 0 0,1-1 4 16,1 0-2-16,1 0-1 15,1 0 0-15,-3-1-1 16,2 1 0-16,-2-2 2 15,1 1-1-15,-1-2 2 16,2 3-2 0,-4-2-1-16,2 2 1 15,-3-2-17-15,2 4 9 0,-2-2-32 16,0 1 21-16,-3-1-62 16,0 0 45-16</inkml:trace>
  <inkml:trace contextRef="#ctx0" brushRef="#br1" timeOffset="18030.212">5986 4174 88 0,'0'1'35'0,"0"-1"-27"0,0 4 2 0,0-3 2 16,0 2-8-16,0 0 5 31,2 2-6-31,-1 2 6 15,1 1-6-15,-1 1 6 0,1 0-6 16,-2 1 6-16,1-1-6 0,-1 2 1 16,0-2-2-16,-1 1 1 15,1-1-2-15,-3-1-3 16,1 0 1-16,-1-3-61 16,2 1 34-16</inkml:trace>
  <inkml:trace contextRef="#ctx0" brushRef="#br1" timeOffset="19126.282">6327 4195 52 0,'-1'-4'22'0,"1"4"-18"0,1-3 9 16,-1 2 14 0,2 1-14-16,-2-1 16 15,0-1-17-15,0 0 9 16,1 0-12-16,1 0 4 16,-1 0-8-16,1 0 4 15,1 0-5-15,-2 0 2 0,2 0-3 16,0 0 3-16,2 0-4 0,-1 0 1 15,2 0-1-15,-1 1 3 16,-1 1-3-16,1 0 6 16,-1 3-5-16,1-1 1 15,-1 4-2-15,-1 0-2 16,0 2 1-16,-3 2 1 16,2 0-1-16,-4 1-1 15,2 0 1-15,-3-1 1 16,0 0-1-16,-3-1-1 0,3 1 1 0,-4-1-1 15,2 0 0-15,-2 1 4 16,1-2-2-16,-2 0-3 31,4-2 0-31,-2 0 1 16,1-2 0-16,1-3 2 16,1 0-1-16,0-3-3 15,1 0 1-15,1-2-1 16,2 0 0-16,1-1 2 15,1 2 0-15,0-2 0 16,1 2 0-16,-1-1 2 0,0 3-1 16,0-2-1-16,2 2 1 15,-2 1-1-15,1 1 0 0,-1-1 4 16,2 3-2-16,-1 0 4 16,1 1-4-16,-1 0-1 15,1 1 0-15,-1-1-1 16,1 1 0-16,-2-1-7 31,1 0 4-31,-1-1-27 0,2 0 16 0,-2-3-53 16,1 0 37-16,-1-3-41 15,2 0 41 1</inkml:trace>
  <inkml:trace contextRef="#ctx0" brushRef="#br1" timeOffset="19478.858">6571 4172 100 0,'-2'7'38'0,"2"-7"-29"0,-1 5 6 16,-1-3 7-1,4 0-13-15,-2 1 3 16,0 1-8-16,0 0 0 16,0 1-2-16,0 3-2 15,0 0 1-15,-2 2 1 0,2 0-1 0,-1 1-1 16,-1-1 1-16,-1-1-32 15,3 0 17-15,-3-2-52 16,3-2 37-16</inkml:trace>
  <inkml:trace contextRef="#ctx0" brushRef="#br1" timeOffset="20629.826">6830 4248 76 0,'2'-1'30'0,"-2"1"-24"0,3 0 10 0,-2-1 11 31,1 1-15-31,1-2 8 16,1 1-12-16,1-3 6 0,-1 1-7 15,1-2 4-15,1 2-6 0,-2-2 2 16,1 1-4-16,-2-1 5 15,1 1-5-15,-1-2 8 16,1 2-7-16,-3 0 1 16,2 2-3-16,-3-1-4 15,2 3 1-15,-2 1 1 16,0 2 0-16,0 1 0 16,0 3 0-16,0-1 0 15,1 2 0-15,-1 2 0 16,2-1 0-16,-2 0 0 15,1 2 0-15,-1 0 0 16,0-2 0-16,0 1 0 16,2-2 0-16,-2 0 2 15,1-2-1-15,-1 0 2 16,0-1-2-16,-1-1-3 16,1 0 1-16,-3-1 5 15,1-1-2-15,-1 0 4 16,2 0-4-16,-4-2-3 15,2 0 0-15,-2 0-4 16,2 0 3-16,-1-1 3 0,2 1 0 0,-1-1 4 16,3 1-3-16,-1-2-1 15,2 2 0-15,1-1-1 16,1 0 0-16,0-2 2 16,3 3-1-16,2-3 2 15,-1 2-2-15,1-2-1 16,1 3 1-16,-2-2-1 31,2 2 0-31,-1-2-9 16,1 2 5-16,-3-1-32 0,1 2 21 15,-1-1-69-15,2 2 47 0</inkml:trace>
  <inkml:trace contextRef="#ctx0" brushRef="#br1" timeOffset="21444.847">6912 3852 80 0,'-3'-1'33'0,"3"1"-26"0,1-2 5 0,-1 1 9 15,2 2-13-15,-1-2 10 0,2 1-10 0,-1-3 9 16,1 2-10-16,0-3 7 16,1 3-7-16,-1-2 2 15,2 2-5-15,-1-1-2 32,2 2-1-32,-1 0-4 15,1 2 2-15,-3-1 3 16,1 2-1-16,-1 1-1 15,0 0 1-15,-1 1-1 16,1 0 0-16,-3 2 2 0,1 0-1 16,-2 1 4-16,-1 0-3 15,-1 1-1-15,0 0 0 16,-1-1-4-16,2 0 2 0,-2-1 3 16,2 0-1-16,-1-3-3 31,3 1 1-31,-1-1 1 15,1 0 0-15,0-1 2 16,3-1-1-16,-2 1 8 16,2 0-5-16,0-2 3 0,3 2-4 15,0-2 0-15,2 2-1 0,-2-3 1 16,1 1-2-16,-1-2 2 16,0 1-2-16,-1-2-31 15,1 1 16-15,-2-2-76 16,1 3 50-16</inkml:trace>
  <inkml:trace contextRef="#ctx0" brushRef="#br1" timeOffset="21914.241">7137 4196 80 0,'1'2'33'0,"-1"-1"-26"0,0 2 11 15,0-2 13 1,0 2-18-16,0 1 8 15,0 1-13-15,0 2 4 0,0 1-7 16,0 1-2 0,0 0-2-16,-1 1 1 15,1 1-1-15,-2-1-1 16,2 1 1-16,-3-2-30 16,2 1 16-16,-4-5-59 15,4-1 41-15</inkml:trace>
  <inkml:trace contextRef="#ctx0" brushRef="#br1" timeOffset="22862.6699">7409 4155 88 0,'-3'1'33'0,"4"-1"-26"0,-1 0 16 0,0 0 5 15,0 0-2-15,0 0-1 16,2-1-7-16,-1 0-3 16,1-1-12-16,-1 2-3 15,2 0-1-15,0 0 0 0,2 0 1 0,-1 2 0 16,1 0 0-16,-1 1 0 16,2 1 0-16,-1 1 0 15,-1 1 2-15,1 0-1 16,-2 1-1-1,0 1 5-15,-3 1 1 16,0 1-2-16,-2-1-3 16,-1-1 0-16,-1 0-1 15,-1-1 2-15,-1 0 1 16,0-2-4-16,2-1 1 16,-1 0 0-16,1-1 0 0,-1-1 0 15,2 0 2-15,0-1-1 16,2 0-1-16,-1 1 3 15,2-2 0-15,0 0-4 16,3 1-1-16,0-1 5 0,3 0 5 16,0 0-2-16,3 0-1 15,-1 0 2-15,1 0 0 16,0 0-6-16,0 0 0 16,-2-1-1-16,1 1 0 15,-1 0 2 1,1-2 1-16,-2 2-1 15,-2-1-2-15,1 0-17 16,-2-1-9-16,0 1-19 16,-2 0-52-1,1-1 11-15</inkml:trace>
  <inkml:trace contextRef="#ctx0" brushRef="#br1" timeOffset="23567.521">7481 3868 72 0,'-2'-4'30'0,"4"3"-24"0,-1-1 15 0,1 1 3 16,-1 0-6-16,1-2-3 15,-1 0-2-15,2-1 1 16,0 0-1-16,0 2 2 16,2-1-2-16,-2 0 2 15,0 1-8-15,1 0-4 0,1 1 0 16,-1 1-2-16,1 1-1 0,-1 2-2 31,1 1 1-31,-2 0 1 16,0 1 2-16,-2 2-1 15,-1 1 2-15,0 0-2 16,-1 0 2-16,-2 0-2 0,0 1-1 16,0-1 3-16,0-1 0 15,-2 0-1-15,2-1-2 16,0 0-2-16,0-2-1 0,0 0 2 16,2-2 0-16,-1 1 1 15,1 0 0-15,1-3 2 16,0 0 1-16,0 0 1 15,3 1 2-15,0 0 1 16,1 1 1-16,1-1-4 0,1 0-1 16,1 2-1-16,1 0-2 15,-1-1 1-15,1 0-1 16,-1-1 0-16,1 0 0 16,-1 1-3-16,-1-1 0 15,-1-1-40-15,0-1-19 16,-1-1-15-1</inkml:trace>
  <inkml:trace contextRef="#ctx0" brushRef="#br1" timeOffset="24417.928">7759 4174 84 0,'-2'2'33'0,"2"-2"-26"0,-1 6 11 0,-1-4 13 15,4 1-18-15,-2 1 8 16,0 0-13-16,0 1 6 15,0 2-7-15,0 1-2 16,0 0-3-16,0 1-2 16,0 2 1-16,-2 1 3 15,2-1-2-15,-1 1 1 16,-1-1-1-16,-1-1-8 0,3 0 3 0,-3-2-25 16,2 0 15-16,-4-3-58 15,4-1 40-15</inkml:trace>
  <inkml:trace contextRef="#ctx0" brushRef="#br0" timeOffset="34224.851">6212 5887 92 0,'-5'-3'35'0,"5"3"-27"0,-3 1 7 0,2-1 5 16,1 2-12-16,-2 0 1 15,1 2-6-15,-2 2-2 16,3 0 0-16,-2 2 1 31,2 0-1-31,-1 0 2 16,2 0-2-16,-1 0 4 0,0 1-3 0,0-4 6 16,2-1-5-16,-1-3 3 15,1-1-3-15,-1-5 3 16,1 1-4-16,-1-6 4 15,1 2-4-15,-2-4 1 16,1 3-1-16,-1-2 1 16,0 5-2-16,0-1 2 0,0 3-2 0,0 1 2 15,0 2-2-15,0 0 2 16,0 1-2-16,-1 1-1 16,-1 2 1-16,1 1 1 15,1 1-1-15,-2 0-1 31,4 1 1-31,-2-1-4 16,0 2 2-16,0-3-1 16,1 1 0-16,1-2 0 15,1-1 0-15,0 0 4 16,1-1-1-16,-1-2 4 16,2-1-3-16,-4-2-1 15,2 2 0-15,-1-2 1 0,-1 0-1 16,-1-3-1-16,2 3 1 15,-4 1-4-15,2 2 2 16,-1 1 1-16,-1 3 0 0,-1 1 0 16,3 1 0-16,-1 3 0 15,1 0 0-15,0-1 2 16,1-1-1-16,-1-2 4 16,2 1-3-16,-1-4 4 31,2 0-4-31,-1-5 4 0,-1 1-4 15,1-3-1-15,-1-1 0 0,2-2 1 16,0 2-1-16,-1 0-3 16,-1 3 1-16,-1 2-1 15,0 0 0-15,-1 2 4 16,1 3-1-16,-2-2 2 16,2 2-2-16,-3 0-1 15,2 1 1-15,-5 0 1 16,1 1-1-16,-1-1-1 15,3 1 1-15,-3-2-6 16,3 1 3-16,-1-3 5 0,2 2-1 0,-2-4 1 16,2 1-1-16,-1-4-2 15,2 1 1-15,-1-2-1 16,2 1 0-16,-1-2 0 16,1 2 0-16,-2-2 2 31,1 0-1-31,-1 2-3 15,2 3 1-15,-1 0-1 16,1 1 0-16,-2 1 4 16,1 2-1-16,-2-1 2 0,3 2-2 15,-4-1-1-15,4 0 1 16,-3-1-4-16,3 1 2 0,-1-2-1 16,1 2 0-16,-2-3 4 15,4 0-1-15,-2-1-1 16,1 1 1-16,1-3 1 15,3 2-1-15,-2-3 2 16,0 2-2-16,-2 0 2 16,1 0-2-16,-2-2-1 15,1 2 1-15,-1-1-1 16,0 2 0-16,-1-1 0 0,1 2 0 0,-2 2-3 16,1 0 2-16,-2 2-4 15,3 3 3-15,-3 0-1 16,3-1 1-16,-2 0-29 15,2-1 17-15,0-2-76 32,0 1 50-32</inkml:trace>
  <inkml:trace contextRef="#ctx0" brushRef="#br0" timeOffset="40507.14">6124 5929 32 0,'2'0'13'0,"-2"0"-10"0,1 2 11 0,-1-2 14 16,0 0-15-16,0-2 7 15,0 2-12-15,0-1 0 0,0 0-5 0,0-2 5 16,0 3-5-16,-1-3 8 16,1 2-7-16,-2-2 5 31,1 3-5-31,-2 0 2 15,3 2-3-15,-2-2 0 16,2 1-1-16,-1 0-2 16,2 1 1-16,-2-1 1 15,1 0-1-15,-2-1 4 16,1 0-3-16,-2 0 1 16,3 0-1-16,-3 0-2 15,3 2 1-15,-3-2-1 0,3 1 0 16,-2-1 2-16,2 1-1 15,-1-1 6-15,2 2-4 16,-1-2 8-16,0 1-7 0,-1-2 8 16,-1-1-8-16,-1 0 8 15,3 2-8-15,-1-2 1 16,1 2-3-16,-3-1-6 16,1 0 2-16,-1-2 1 15,3 3 1-15,-3-1 4 31,2 1-2-31,-2-2 4 16,1 4-4-16,-1-4 4 0,2 2-4 16,-2-1 1-16,1 2-1 15,-2-1-2-15,2 0 1 0,-1 0-1 16,2 2 0-16,-2-2 2 16,3 0-1-16,-3 0-1 15,0 0 1-15,-2 0 1 16,4 0-1-16,-4 0-3 15,4 0 1-15,-2 0 1 16,1 0 0-16,-2 0 2 0,2 1-1 0,-2-1-1 16,2 1 1-16,-1-1-1 15,2 0 0-15,-2 0 2 16,3 0-1-16,-3 0 2 16,1 0-2-16,-1 0 2 31,3 0-2-31,-1 0-1 15,-1 0 1-15,-2-1-4 16,1 1 2-16,-2-1 3 16,4 1-1-16,-2-2-1 0,1 2 1 15,-1-1-1-15,3 2 0 0,-3-1 0 16,3 0 0-16,-3 0 4 16,3 0-2-16,-3 0 4 15,2 0-4-15,-2 0-1 16,1 0 0-16,-1 0-4 15,3 0 2-15,-1 0 1 16,-1 0 0-16,-2 0 0 16,2 2 0-16,-1-1 0 15,3 0 0-15,-1 1 2 16,-1-1-1-16,-1-1 4 16,0 0-3-16,-1 0 4 15,2 0-4-15,-2 0-1 16,2 0 0-16,-1 0-1 15,2 0 0-15,-2 0 0 16,3 0 0-16,-3 0 0 16,1 0 0-16,-1 0 0 15,3 0 0-15,-3 0 2 16,-1 0-1-16,-1-1-1 16,4 1 1-16,-2-2-1 0,1 2 0 15,-1-1-3-15,2 0 2 16,-2-2 1-16,3 3 0 0,-3-1 0 15,3 2 0-15,-3-1 2 16,3 1-1-16,-3-1-1 16,3 2 1-16,-3-1 1 15,3 0-1-15,-3-1-1 16,3 2 1-16,-3-2 3 31,1 0-2-31,-1 0-1 16,3 0 0-16,-3-2-1 15,3 2 0-15,-3-1 0 0,2 1 0 16,-2-1 0-16,3 2 0 0,-3-1 2 16,1 0-1-16,-2 0-5 15,2 1 2-15,-2-1 1 16,2 0 1-16,-1 0 4 16,2 0-2-16,-2 0-1 15,1 0 0-15,-2-1 1 16,2 1-1-16,-3-1-3 15,4 2 1-15,-2-2 1 16,1 1 0-16,-2-2 2 16,2 4-1-16,-2-2-1 0,2 0 1 0,-2 0-1 15,2 0 0-15,-1 0 4 16,2 0-2-16,-2-2 1 16,1 2-1-16,-2-2-2 15,1 2 1-15,-2-2 1 16,4 2-1-16,-5-2-3 31,3 2 1-31,-2-2 1 16,2 4 0-16,-1-2 0 15,1 0 0-15,-2 0 0 16,4 0 0-16,-2 0 2 0,1 0-1 16,-2 0 2-16,2 0-2 0,-2 0-1 15,2 0 1-15,-2 0 1 16,2 0-1-16,-2 0-1 15,2 1 1-15,-1-1-1 16,2 1 0-16,-2 1 0 16,1-1 0-16,-1-1-3 15,2 0 2-15,-2 0 3 16,1 0-1-16,-1 0-1 16,2 0 1-16,-2 0-4 15,1 0 2-15,-1 0 1 16,2 1 0-16,-2-1 2 15,1 2-1-15,-1-2 2 16,2 0-2-16,-2 0-1 16,1 0 1-16,-1 0 1 15,2 0-1-15,-2-2-3 16,1 2 1-16,-1-1 3 16,2 1-1-16,-2-1 2 15,3 2-2-15,-3-1-3 0,3 0 1 16,-3 0 1-16,3 0 0 0,-3-1 2 15,1-1-1-15,-2 1 2 16,2 1-2-16,-1-1-1 16,2 1 1-16,-4-2-1 15,4 4 0-15,-4-4 0 16,4 2 0-16,-2-1 0 16,1 1 0-16,-2-1 2 31,2 2-1-31,-2-2-1 15,2 1 1-15,-2-2-1 0,1 2 0 0,-2-1 0 16,2 2 0-16,-1-1 0 16,1 2 0-16,-3-2 0 15,3 1 0-15,-2-1 0 16,2 0 0-16,-1 0 0 16,1 1 0-16,-2-1 0 15,2 2 0-15,-3-2 2 16,2 1-1-16,-2 0-1 15,3 1 1-15,-3-2-1 16,3 1 0-16,-3-1-3 16,1 1 2-16,-1-1 3 15,3 2-1-15,-1-2-1 0,1 0 1 0,-3 0-1 32,3 0 0-32,-3 0 2 15,3 0-1-15,-3 0-1 16,2 0 1-16,-2 0-4 15,3 0 2-15,-1 0 1 16,1 0 0-16,-2 0-3 16,4 0 2-16,-5 0 3 15,3 0-1-15,0 0-1 0,1 0 1 16,-1 0-1-16,2 0 0 0,-4-2 2 16,2 2-1-16,-1-1-3 15,1 1 1-15,-2-3-1 16,2 3 0-16,-1-1 4 15,2 1-1-15,-2-1 2 16,2 2-2-16,-1-1-3 16,2 0 1-16,-2 0-1 15,3 0 0-15,-3 0 2 0,1 0 0 16,-1 0 0-16,2 0 0 16,-2 0 0-16,3 0 0 0,-3 0 0 15,1 1 0 1,-1 1-3-16,2-1 2 0,-2-1 1 31,1 0 0-31,-1 0 2 16,3 1-1-16,-3-1-1 15,3 0 1-15,-1 0-1 16,1 0 0-16,-2 0-3 16,4 0 2-16,-2 0 1 15,0 2 0-15,0-2 0 0,1 1 0 16,-1-1-3-16,3 1 2 0,0-1-1 15,2 2 0-15,-2-4 2 16,1 2 0-16,1-1 0 16,1 2 0-16,-2-1 0 15,2 0 0-15,-1 0-3 32,1 2 2-32,-2-1 1 15,2 0 0-15,0-1 0 16,2 0 0-16,-2 0 0 15,1 0 0-15,1-1 0 16,-1 0 0-16,1-2 0 0,1 2 0 16,0-3 0-16,0 2 0 0,-1-2 2 15,1 3-1-15,0-2-1 16,0 3 1-16,-2-1-1 16,2 1 0-16,-3-1 2 15,2 2-1-15,-2-2 4 16,1 1-3-16,-1-3 1 15,2 2-1-15,-2-2 1 16,1 2-2-16,-1-2-1 16,0 2 1-16,-1-2-4 0,1 3 2 15,-2-1 1-15,1 1 0 16,-1-2 0-16,1 4 0 0,-2-2 2 16,0 0-1-16,0 0 2 15,0 0-2-15,0 0-3 31,1 0 1-31,-1 0 3 16,2 1-1-16,-2-1-1 16,1 1 1-16,1 1-1 15,1-1 0-15,-2 0 2 0,2 1-1 16,-1-2-1-16,1 1 1 0,-2-1-4 16,2 1 2-16,-1-1 3 15,1 2-1-15,-2-1-1 16,1 0 1-16,-2 1-1 15,0 0 0-15,-2 0 4 16,1 0-2-16,-2 1 1 16,1 0-1-16,-2-2 1 15,1 0-2-15,-3 1-1 32,0-1 1-32,-3-1 1 0,1 1-1 15,-4-1-1-15,2 0 1 16,-4 0-1-16,2 0 0 0,0 0 2 15,2 2-1-15,-2-1-1 16,1 0 1-16,-1 1-4 16,3-1 2-16,-4-1 3 15,2 1-1-15,-1-2-3 16,2 1 1-16,-1-3 1 16,2 2 0-16,0-3-3 15,2 3 2-15,-1-2-4 16,2 2 3-16,0-1-1 0,3 2 1 15,-1 0 2-15,2 3 0 16,-1 0 0-16,2 2 0 0,-1-2 0 16,1 1 0-16,-2-3 0 15,0 0 0-15,0-1-3 16,3 0 2-16,0-1-1 16,1 0 0-16,-1-2 2 15,2 0 0-15,-2-1 2 16,0 3-1-16,0-2-1 31,0 3 1-31,-2-1 1 16,1 2-1-16,-2-1-1 0,0 3 1 0,0 0-4 15,0-1 2-15,0-2 3 16,1 2-1-16,-1-2 2 16,3 0-2-16,0 0-5 15,0 0 2-15,0 0 1 16,0 0 1-16,0 0 2 15,0 0-1-15,-1 0-1 16,-1 0 1-16,1-2 1 16,-1 2-1-16,-1-2 2 0,2-1-2 0,-4-2 2 31,1 1-2-31,-2-3-1 16,0 2 1-16,-3-1-4 15,1 2 2-15,-2 2-1 16,1 2 0-16,-2 1 0 15,2 3 0-15,-1 1 2 16,2 1 0-16,-1-1-3 16,3 0 2-16,0-2-1 15,2 1 0-15,1-4 0 0,1 1 0 16,2-3 4-16,3 0-1 0,0-2 2 16,0 0-2-16,0-1-1 15,0 1 1-15,-3-1-1 16,2 2 0-16,-4-1 2 15,2 3-1-15,-4-2-1 16,1 3 1-16,-3 0-1 16,1 1 0-16,-1-1 0 31,2 2 0-31,-2-1-3 16,3 2 2-16,-2-1-1 0,2 2 0 15,-1 2 0-15,2-1 0 16,-1 0 0-16,3 2 0 0,0-3 2 15,2 1 0-15,-1-1 0 16,2 0 0-16,0-4 2 16,2 2-1-16,-2-6-1 15,1 1 1-15,-1-4-4 16,2 3 2-16,-2-2 1 16,1 2 0-16,-1 0 2 0,0 1-1 15,-1 2-1-15,-1 1 1 0,1 1-1 16,-1 3 0-16,-1 1 0 15,2 1 0-15,-1-1-3 16,2 2 2-16,-1-3 1 16,1 1 0-16,0-4 0 15,0 2 0-15,1-3 2 16,1 0-1-16,-2-3 2 16,1 2-2-16,-1-3 2 31,2 3-2-31,-4-3-1 15,2 2 1-15,-1-2-1 0,-1 2 0 16,1-4 2-16,-1 4-1 0,-2-1 2 16,1 2-2-16,-3-1 2 15,1 2-2-15,-2 0-1 16,1 2 1-16,-3-1-1 16,3 3 0-16,-2-1 0 15,4 1 0-15,-2-2-3 16,0 1 2-16,0 0 1 15,1-1 0-15,1-2 2 16,-1 2-1-16,1-5 4 16,1 2-3-16,-1-3 4 15,-1 0-4-15,-2-3 6 16,-1 3-5-16,-3-3 3 16,1 3-3-16,-7-1 0 15,2 2-1-15,-6 1-4 16,3 0 1-16,-3 2-4 0,3 3 3 0,-3 0 1 15,5 1 1-15,-2 1 2 32,3 0-1-32,-2 1-3 0,5-1 1 15,-1-2-1-15,2 1 0 16,-1-3 2-16,2 0 0 16,-2-2 0-1,3 1 0-15,-2-3 2 0,4 2-1 0,-2-3-1 16,3 1 1-1,-3-1 1-15,1 3-1 0,-1-2-3 16,2 3 1-16,-2-1-1 16,0 1 0-16,-3-1 4 31,0-1-1-31,-2 0-1 16,2 2 1-16,-1-2-4 0,2 2 2 0,-2-1 1 15,2 2 0-15,-1-1 0 16,3 2 0-16,-1-1 0 15,2 2 0-15,-2-1 0 16,2 1 0-16,-2 0 0 16,2 1 0-16,-1-2-3 15,2 2 2-15,-2-1 1 16,3 0 0-16,-2-2 2 16,2 0-1-16,-1-1-3 15,2 2 1-15,-1-4 1 0,2 1 0 16,-1-2 0-16,1 2 0 0,-1-3 0 15,1 3 0-15,-2-2 0 16,0 2 0-16,-2-3-3 16,2 1 2-16,-3-1 5 15,2 1-2-15,-2-1 1 16,1 3-1-16,-2-3-2 16,-1 3 1-16,-2-3-4 15,-1 2 2-15,1 2 1 16,1 3 0-16,0 0-3 31,1 2 2-31,-1 0 1 0,3 1 0 16,-4-1 0-16,2 0 0 0,-1-2 0 15,3 1 0-15,-2-4 2 16,4 0-1-16,-4-4-1 16,4 1 1-16,-4-3-4 15,4 2 2-15,-4-3-1 16,4 3 0-16,-4 0 2 15,4 1 0-15,-4 1 0 16,4 2 0-16,-4 0-3 16,4 1 2-16,-4 0-1 15,4 3 0-15,-4-1 2 16,4 1 0-16,-2 0 0 16,1 1 0-16,-1-1-3 15,2 2 2-15,-2-2 3 16,3 0-1-16,-3 0 2 15,3 0-2-15,-3-2-1 16,3 2 1-16,-3-4-1 16,3 2 0-16,-3-4 0 15,3 2 0-15,-2-1-3 0,2 0 2 16,-1-3-1-16,1 0 0 0,-2-2 4 16,4 2-1-16,-4-1-1 15,2 2 1-15,-1-1-4 16,-1 3 2-16,1-3 1 15,1 3 0-15,-2-2 0 16,2 3 0-16,-1-1 0 16,1 2 0-16,-2-1 0 31,4 0 0-31,-2 1-3 16,0 2 2-16,0 0 1 0,0 1 0 15,0 0 0-15,0 1 0 16,-2-1-3-16,2 1 2 0,-1-1 1 15,1 0 0-15,-2-2 2 16,1 0-1-16,-2-2-1 16,3 2 1-16,-3-4-1 15,3 2 0-15,-3-2 0 16,3-1 0-16,-2-2 0 16,2 2 0-16,-1-2 0 15,2 1 0-15,-1 0 4 16,0 1-2-16,0 0-1 0,0 2 0 0,0 0-4 15,0 1 2-15,0 1-1 16,0 2 0-16,0-1-3 16,0 2 3-16,0-1-8 15,0 0 6-15,0-1-29 16,2 1 18-16,-1-3-31 31,1 1 26-31,-1-2-23 16,1 0 25-16,-2-3-11 15,1 0 17-15,-1-2 0 0,0 2 7 0,-1-1 3 16,1 2 2-16,-2-1 0 16,1 3 0-16,-2 1-53 15,3 1 29-15</inkml:trace>
  <inkml:trace contextRef="#ctx0" brushRef="#br0" timeOffset="47816.394">5220 5883 64 0,'-3'4'24'0,"3"-4"-18"0,-3 6 4 0,2-3 6 16,1 0-9-16,-3-1 3 16,0 2-6-16,-2 0 0 15,2 0-2-15,-3 0 1 16,3 2-2-16,-3-2-1 15,3 1 1-15,0-1-4 16,2 0 2-16,-1-3 5 16,2 2-2-16,-1-3 8 0,1 1-6 15,0-2 3-15,3 0-4 0,-2-3-2 32,2 1 0-32,0-4 1 15,2 3-1-15,-2-2 2 16,1 2-2-16,-1-2-3 15,2 2 1-15,-2 0 1 16,1 2 0-16,-1-1 0 16,0 3 0-16,-1 0 4 15,1 3-2-15,-3-2 6 0,1 2-5 16,-2-1 3-16,1 1-3 0,-3 0 0 16,0-1-1-16,-2 1 1 15,2 0-2-15,-1-1-1 16,1 1 1-16,-2 0-4 15,4-1 2-15,-2 1 1 32,1 0 0-32,-1-1 0 15,3 1 0-15,-1-2-3 16,1 2 2-16,0-3 3 16,1 0-1-16,-1-3 2 15,2 1-2-15,-1-2 4 16,2 0-3-16,-1-3-1 0,1 3 0 15,-2-1-1-15,1 2 0 0,-2-1 2 16,1 3-1-16,-1-1-1 16,0 2 1-16,-3 0 1 15,2 3-1-15,-4 1-3 16,4 1 1-16,-4 1 1 16,2 0 0-16,-3 0 2 15,2 0-1-15,-4 0-1 16,4 1 1-16,-4-2-1 0,2 2 0 15,-1-2-3-15,2 0 2 16,1-1 3-16,1-1-1 0,0-3-1 16,1 0 1-1,1-4-1 1,2 0 0-16,1-3 0 16,2 3 0-16,-1-4 2 15,2 3-1-15,-1-5 2 16,1 4-2-16,-2-5 4 15,1 2-3-15,-2 1 6 0,-1 4-5 16,-2 1 6-16,-1 4-6 16,-2 2 6-16,1 2-6 0,-5 3 3 15,4 2-3-15,-4-2-4 16,4 1 0-16,-7 1 1 16,5-1 0-16,0-2 0 15,3-2 0-15,1-4-3 16,4-1 2-16,1-6 3 15,1 0-1-15,2-6-1 32,4 3 1-32,-4-5-4 0,0 4 2 15,-2-1 5-15,2 3-2 0,-4 1 6 16,-1 3-5-16,-4 2-1 16,2 2-1-16,-5 2-1 15,1 2 0-15,-4 3 0 16,0 2 0-16,0 1 0 15,1-1 0-15,-1-1 0 16,3 0 0-16,0-3-3 16,3 0 2-16,0-4 3 15,2 0-1-15,1-5-3 16,1 1 1-16,1-6 1 16,2 1 0-16,1-4 2 0,-1 3-1 0,-1-3 2 15,2 2-2-15,-4 1 6 16,2 4-4-16,-3-1 3 15,0 5-3-15,-3 1 0 16,2 3-1-16,-5 2-4 31,0 3 1-31,-3 3 3 16,3-1-1-16,-2 2-1 16,2-1 1-16,0-3-1 15,3-1 0-15,0-3 0 0,2-2 0 0,-1-3-3 16,2-2 2-16,2-5-1 15,1 0 0-15,1-4 2 16,1 2 0-16,-1-2 4 16,1 2-2-16,-2 2 1 15,0 3-1-15,-3 1 3 16,1 4-3-16,-4 0-1 16,2 3 0-16,-5 2-1 15,0 3 0-15,-2 3-3 0,2-1 2 16,-1 1 1-16,2 0 0 15,-1-3 2-15,2-2-1 16,-1-2-1-16,2-1 1 0,0-4-4 31,2-1 2-31,-1-4 3 0,2 0-1 0,0-4-1 16,2 2 1-16,-2-2-1 16,1 4 0-16,-1-1 2 15,0 2-1-15,-1-1-1 31,-1 4 1-31,-2 4-4 16,-1 4 2-16,-1 3 1 16,2 3 0-16,-4 1 2 0,4 1-1 15,-2-2-1-15,3-1 1 0,-2-5 1 16,2 0-1-16,-1-6-1 16,2 0 1-16,1-7-1 15,1 0 0-15,0-4-3 16,1 3 2-16,-1-2 1 15,2 2 0-15,-2-4 2 16,0 1-1-16,-2 4-3 16,2 3 1-16,-3 3 1 15,2 4 0 1,-4 2 0-16,1 3 0 16,-2 3 2-16,1-1-1 0,-2 1 2 15,2-2-2-15,-1-2-1 16,3-1 1-16,-1-4-1 15,2 0 0-15,1-6 0 16,1 1 0-16,-2-4 0 16,4 0 0-16,-2-2 0 15,0 2 0-15,0-3 0 16,0 2 0-16,0 1-3 0,0 4 2 0,-2 2-1 16,2 4 0-16,-1 2 2 15,-1 2 0-15,-1 2 0 16,2 0 0-16,-2 1 2 15,1-2-1-15,-1-2 2 32,3 0-2-32,-3-3 4 15,2-1-3-15,-2-3-1 16,3 1 0-16,-3-5-4 16,3-1 2-16,-3-3 1 15,3 2 0-15,-3-2 2 0,1 2-1 16,-1-1 2-16,2 1-2 0,-5-1-3 15,3 3 1-15,-2 1-1 16,2 3 0-16,-3 2 2 16,3 2 0-16,-1 2 0 15,1 2 0-15,0 1 0 16,1 0 0-16,-1-2 0 16,3 1 0-16,-3-2 0 15,3-1 0-15,-1-2 2 0,1 0-1 16,-2-3 2-16,1 0-2 0,-2-3 2 15,3 0-2-15,-3-4 2 16,1 0-2-16,-1-3-3 31,2 3 1-31,-4-1-1 16,4 2 0-16,-2 2-3 16,1 3 3-16,-1 2 1 15,3 4 1-15,-1 4 0 16,1 2 0-16,-2 0 0 15,4 1 0-15,-2-2 2 0,0-1-1 0,0-1 4 16,1-2-3 0,-1-2-1-16,0-2 0 0,0-2-1 15,0 1 0-15,-1-4 2 16,1 1-1-16,-3-3-1 16,1 2 1-16,-2-3-4 15,2 3 2-15,-2-1 1 16,2 2 0-16,-3 0-3 31,4 3 2-31,-2 0 1 0,3 3 0 0,-2 0 0 16,2 2 0-16,0 0-3 15,2 1 2-15,-2-1 1 16,1 0 0 0,1-2 2-16,1 1-1 15,-3-3-1-15,1 1 1 0,-1-4 1 16,2 1-1-16,-2-2-1 15,2 1 1-15,-4-4 3 16,2 2-2-16,-3-2-1 16,1 2 0-16,-2-3-1 15,1 3 0-15,-2 0-3 16,2 1 2-16,0 2-6 16,2 2 4-16,1 3-3 0,3 2 3 0,3 3 2 15,3-1 1-15,2 0 0 16,2-3-3-16,1-2 2 15,1 0 1-15,-2-3 2 0,-1 0 1 16,-1-2-1 0,-2 1 1-16,-3-2 0 15,-3 1 1-15,-5-1 2 16,-1 0 1-16,-3-1 3 16,-3 0 1-16,-1 2-3 15,-1-1-3-15,1 0-5 0,1 2 0 16,0 1 0-16,1 0 0 15,1 1 0-15,1 2 2 16,1-2-3-16,1 1-2 16,-1-1 2-16,2-1 0 0,0 0 1 15,1-1 2-15,1-1-6 16,1 1 1-16,1 0-1 16,2-1 2-16,0 2-1 15,2-1 1-15,0 0 0 0,-1-1 0 16,-1 1 4-16,0 0 3 15,-1-1-2-15,-1 1-2 32,-1 0 4-17,0 1-3-15,-1-2-1 16,-1 2 0-16,-1-1-4 16,2 1 2-16,-4-3 1 15,2 3 0-15,-2-1 4 16,2 2-2-16,-1-1-3 15,1 0 0-15,-2 0 1 0,2 0 0 0,-1 0 0 16,2 0 0-16,-2 0-3 16,2 0 2-16,-1 0 3 15,3 0-1-15,-3 0 2 16,3 0-2-16,-4 0-1 16,4 0 1-16,-3 0-1 15,3 0 0-15,-3 0 0 16,3 0 0-16,-3 0 2 15,1 0-1-15,-1 0-1 16,3 0 1-16,-3 0-4 31,2 0 2-31,-2 0 5 16,1 0-2-16,-2 0 1 0,2 0-1 0,-1-1 1 16,2 1-2-16,-4-1-1 15,4 1 1-15,-2-2 1 16,1 4-1-16,-1-4 2 15,2 2-2-15,-4-1 2 16,4 2-2-16,-2-1 2 16,1 0-2-16,-2 0 2 15,2 0-2-15,-2 0-1 16,2 2 1-16,-2-2-4 16,2 1 2-16,-2 0 1 0,2 1 0 0,-2-2 4 15,2 0-2-15,-1 0 4 16,2 0-4-16,-4 0-3 15,4 0 0-15,-4 0 1 32,2 0 0-32,-1 0 0 15,2 0 0-15,-2 0 2 16,2 0-1-16,-2 0-1 16,2 0 1-16,-2-2-4 15,2 2 2-15,-1-1 3 16,2 0-1-16,-2-2-1 0,1 3 1 15,-2-1-1-15,2 1 0 16,-2-2 0-16,2 1 0 0,-2 0 2 16,1 1-1-16,-2 0-1 15,4 1 1-15,-4 0-4 16,4 1 2-16,-4-1 3 16,4 0-1-16,-4 1-1 15,4-1 1-15,-4-1-1 16,4 1 0-16,-4-1-3 0,4 0 2 15,-4 0 3-15,4 2-1 0,-2-1-1 32,1 0 1-32,-1-1-1 15,3 2 0-15,-3-2 0 16,0 0 0-16,-1 0 2 16,1 0-1-16,-2 0-1 15,2 0 1-15,-1 0-4 16,2 0 2-16,-2 0 1 15,1 0 0-15,-2 0 0 0,2 0 0 16,-1 0 0-16,1 0 0 16,-3 0 0-16,1 0 0 0,-1 0 0 15,3 1 0-15,-1-1 0 16,1 1 0-16,-2-1 0 16,2 0 0-16,-3-1 0 15,3 1 0-15,-3-1-3 31,3 1 2-31,-2-2 1 16,4 2 0-16,-4 0 2 16,4 2-1-16,-2-2-1 15,1 1 1-15,-1 0-1 0,3 1 0 0,-3-1 0 16,3 0 0-16,-3-1 0 16,3 0 0-16,-1 0-3 15,2 0 2-15,-1 0-1 16,0 0 0-16,0 2 2 15,2-1 0-15,-1-1-3 16,1 1 2-16,1 1 1 16,0 0 0-16,0 0 0 15,1-1 0-15,1-1-3 16,1 1 2-16,0-2 1 0,0 1 0 0,0-1 0 16,2 1 0-16,-2-2 0 15,1 4 0-15,-2-2 2 31,1 0-1-31,-2 0-1 16,1 0 1-16,1-2-1 16,0 2 0-16,-2-1-3 15,2 0 2-15,-1-2 1 16,-1 2 0-16,1-3 2 16,-1 2-1-16,-1-2-1 0,2 3 1 15,-2-2-1-15,0 2 0 0,0-2 0 16,0 3 0-16,0-2 0 15,1 0 0-15,-1 1 0 16,2 1 0-16,-2-1 0 16,1 2 0-16,-1-1 0 15,2 0 0-15,-2 0 2 16,1 0-1-16,-1-1-1 16,2 1 1-16,-2-2-4 15,1 4 2-15,-1-2 1 0,2 1 0 16,-2 0 2-16,0 1-1 0,0-1-1 15,0 0 1-15,0 1-1 16,0-1 0-16,0-1-3 0,0 0 2 16,0 0 1-16,0 0 2 15,0 0-1-15,0 0 2 32,0 1-7-32,0-1 1 15,0 2 3-15,0-2 4 0,0 1-3 16,0 0-3-16,-3-1 1 15,0 0 2-15,0 0 0 16,0 0 2-16,0 0-2 0,0 0 2 16,-2 0 0-16,-1 0 1 15,0 0 0-15,-1-1 0 16,-4 0-5-16,-1-1 1 16,0 0 2-16,-1 0 1 15,1 1-4 1,0 0 1-16,1-1 0 0,1 2 0 0,-1 0-3 15,2 0 2-15,2 0 1 32,-1 2 0-32,2-1 0 15,-1 0 0-15,1 1 0 0,0-1 0 16,0 0-3-16,1 1 2 16,1-1 1-16,-1 2 2 15,1-1-3-15,1 1 0 16,0 0-1-16,0-1-2 0,0 1 3 15,0 0 2-15,0-1 0 16,0 1 2-16,0-3-4 16,1 1-2-16,2 1 2 15,0-2 0-15,0 0-2 16,0 0 2-16,0-2 1 16,2 1 0-16,-2 0 0 15,1-1 0-15,1 0 0 31,-1 2 0-31,1-3 2 16,-1 3-1-16,1-3-3 16,1 3 1-16,-2-2 1 15,2 0 0-15,-1 0 2 16,-1 0-1-16,1-2-1 16,-1 3 1-16,1-3-1 15,-1 3 0-15,1-2-3 16,-1 3 2-16,-1-3 1 0,2 3 0 0,-2-2 0 15,1 2 0-15,-1-2 0 16,0 2 0-16,0-1 2 16,2 1-1-16,-2-1-1 15,0 2 1-15,0-1-1 16,1 0 0-16,-1 0 0 16,2 0 0-16,-1 0 0 15,1 1 0-15,-2-1 0 16,1 2 0-16,-1-1 0 15,2 0 0-15,-2 1 0 16,1-1 0-16,-1 0 0 0,0 1 0 16,0-1 2-1,2 0-1-15,-2-1-1 16,3 2 1-16,-3-2-1 16,1 1 0-16,-1-1 0 15,2 1 0-15,-2-1 2 16,0 0-1-16,0 0 2 15,0 0-2-15,0 0 2 16,0 0-2-16,-2 0 2 0,3 0-2 0,-4 0-1 16,0 0 1-16,0 0 1 15,0 0-1-15,0 0 4 16,0 0-3-16,-2 0 6 16,2 0-5-16,-3-1 3 31,0 1-3-31,-3-1-2 0,3 1 0 0,-5-3-1 15,4 2 0-15,-5-2 0 32,0 2 0-32,0-2 0 15,1 2 0-15,-1-2 0 16,3 3 0-16,-1-3-3 0,2 3 2 0,-1-2-1 16,3 2 0-16,-1-2 0 15,1 4 0-15,0-2 2 16,1 0 0-16,1 0-3 15,1 0 2-15,-2 0-4 16,4 0 3-16,-1 0 1 16,2 2 1-16,2 1 0 15,-1 1 0-15,1-1-3 16,1 1 2-16,-2-2 1 0,2 1 0 16,-1 0 2-1,1-1-1-15,0 0-1 16,0 0 1-16,0 0-1 15,0-1 0-15,0 0 0 16,0 1 0-16,0-2 0 16,0 1 0-16,-2-1 0 15,1 0 0-15,-2 0 2 16,0 0-1-16,-2-1 2 16,3 1-2-16,-4-2 2 15,1 1-2-15,-2-2 4 16,1 3-3-16,-4-2 1 0,3 0-1 15,-4 0-2-15,2 0 1 0,-3-2-1 16,2 3 0-16,-4-2 0 16,4 3 0-16,-7-2 0 15,4 2 0-15,-4-3 0 16,2 3 0-16,-1-1 0 31,2 1 0-31,-1-2-3 16,3 2 2-16,0-2-1 0,2 2 0 15,-1-2 4-15,4 4-1 0,-2-2-3 16,1 0 1-16,1 0-4 16,1 0 3-16,0 0-3 15,3 0 2-15,0 0 2 16,1 1 1-16,4 0 0 16,1 1 0-16,0-1 0 15,0 0-3-15,0 2 2 0,0 0 1 16,0-1 0-16,-2 1 2 0,2 0-3 15,-1-2 0-15,-1 0 1 0,1 1 2 16,-2-1-1-16,0-1-1 16,-1 0 1-16,-1 0 1 15,-1-1 1-15,0 1 1 16,-3 0-2-16,0-2 1 16,-1 1-2-16,-2 0 2 0,-2-1-2 31,-1 1 2-31,-2 1 0 15,1 0 1-15,-2 0-5 16,0 1-1-16,-3-1 1 16,1 2 0-16,2-2 1 15,0 1 0-15,0 0 0 0,0-1 2 16,2 0-3-16,1 0-2 16,1 0 2-16,1 0 0 15,-1 0-2 1,4 0 2-16,-2 0-1 15,1 0 0-15,2 0-3 16,2 0 3-16,-1 0-1 16,4 2 1-16,1-1 0 15,1 0 0-15,1-1 2 16,-1 2 0-16,1-2 2 16,1 0-1-16,-2 0-1 0,1 0 1 15,-2 0-1 1,1 0 0-16,-2 0 0 0,2 0 0 0,-4 0 2 15,2 1-1-15,-4-1 2 16,1 0-2-16,-2 0 2 31,0 0-2-31,-2 0 2 16,2 0-2-16,-1 0 2 16,-1 0-2-16,-4-1 4 0,2 1-3 15,-7-2-1-15,4 1 0 0,-4-2-4 16,2 3 2-16,-1-1 1 15,1 2 0-15,-2-1-5 16,5 0 3-16,-1 0 1 16,2 0 1-16,1 0-3 15,2 0 2-15,1-1-19 16,1 1 11-16,0-1-43 31,3 1 29-31,0-3-82 16,1 2 59-16,1-3-71 15,1 0 66-15</inkml:trace>
  <inkml:trace contextRef="#ctx0" brushRef="#br0" timeOffset="63026.892">5034 5556 244 0,'0'5'0'0,"-2"8"-10"0,1-3 0 16,-4 3-2-16,-4 6 0 0,-1 2 9 16,-2 2 4-16,-2-2 6 15,-1-2 6-15,0-3-5 16,0-4-2-16,0-5 3 16,3-6 4-16,2-6-7 15,2-6 6-15,5-4 1 0,3 0-6 31,5-1-2-31,2 2 1 16,2-1 1-16,0 2 1 0,0 2 0 16,-1 3 0-16,-2 1 2 15,-2 2-1-15,-1 1 2 16,-1 3-2-16,-2 1 0 16,-3 1-3-16,-2 3-1 0,-4 1-3 15,-3 3-2-15,-3 3 1 16,-3 2-1-16,-1 2 0 15,-1 0 0-15,4-2 0 16,2-2 2-16,4-2-3 16,4-4 0-16,6-5-4 0,6-5 1 15,9-4 2-15,6-5 1 16,3-2 7-16,3-2 4 31,1-2 6-31,1 1 4 16,-4 2 3-16,-4 2 1 15,-3 3-9-15,-6 3-4 0,-4 3-9 16,-7 5-3-16,-7 5-7 16,-6 4 0-16,-7 5 2 15,-5 5 1-15,-3 4 3 0,-2 4 1 16,2-1-2 0,3-2 2-16,5-5-1 0,2-4 0 15,10-7-7 1,5-7 5-16,7-8 1 15,5-6 3-15,5-2 0 0,3-3 6 16,2-1 4-16,-1 0 1 16,-1 2 3-16,-4 3-3 15,-4 3-1-15,-2 3-2 16,-4 3 2-16,-4 4-7 16,-3 3-4-16,-4 6-3 0,-5 3 3 15,-5 5-5-15,-4 5 2 16,-3 3 0-16,-1 1 2 15,1-3 1-15,3-4 1 32,3-2-3-32,4-4 2 15,5-4-6-15,6-6-3 0,6-4 3 16,6-5 2-16,6-5 5 16,3-2 4-16,3-1 3 15,2-1 3-15,-1-2-3 16,-2 0-2-16,-4 2 0 15,-2 4-1-15,-5 2 2 0,-3 4 1 16,-5 5-6-16,-4 3 0 16,-6 6-6-16,-3 3 1 0,-3 6-3 15,-3 6 2-15,-1 3 3 16,-1 0 1-16,4-2 1 16,2-4 0-16,4-4 0 31,4-3 0-31,6-7 0 0,6-8 0 0,6-7 0 31,4-6 0-31,5-6 6 16,2-2 6-16,1-1 3 0,1-2 0 15,1 2-3-15,-4 2 0 16,-2 4-3-16,-5 5 0 16,-3 4-5-16,-5 5-3 0,-4 5-7 15,-4 5-1-15,-5 6-8 16,-3 4-1-16,-5 3 11 15,-1 5 7-15,-1 2-5 16,-2 1 1-16,1-2 0 16,2-4 3-16,5-4-2 0,1-4-2 15,6-8 6 1,6-7 0-16,6-6 2 31,4-6-6-31,5-4 1 16,5-1 2-16,2-2 3 0,1-1-4 15,-4 2-1-15,-2 2 2 16,-5 3 3-16,-3 4 2 16,-6 4 1-16,-3 4-2 15,-8 5-1-15,-5 6-8 0,-8 6-2 16,-6 3-1-16,-3 4 2 16,-2 3-1-16,1 1 4 15,-1-1 2-15,4-2 2 16,4-5-1-16,4-4-2 15,7-4 1-15,5-6 1 16,8-8-3-16,6-6 0 0,8-5 1 16,4-3 0-16,4-3-3 31,2 2 2-31,0 1 3 16,-4 1 1-16,-4 4-1 0,-4 5-2 15,-7 4 5 1,-7 6-3-16,-5 4 1 15,-7 6-3-15,-5 3-1 16,-5 6-4-16,-3 5 1 16,0 4 2-16,0 0 3 0,1-3 0 15,5-2 2-15,3-3-2 16,5-5 2-16,4-5-7 16,4-3 1-16,4-6 1 15,4-3 1-15,4-8 3 0,5-4 1 16,2-8 1-16,-1 2 0 15,1 1-5-15,-4 3 1 16,-2 4 0-16,-5 3 2 16,-3 4-3-16,-5 5 0 15,-2 5-1 1,-4 6-2-16,-2 5 3 16,-2 1 0-16,0 2 1 15,1-2 0-15,2 1 0 16,3-5 0-16,2-2-5 15,1-3-1-15,3-4-2 16,3-3 2-16,3-2 6 0,1-2 2 16,1-1 0-16,-1 0 1 15,-1-1 0-15,0 1 3 16,-1 0 1-16,-2 0 3 0,-2 1-3 16,1 2 1-16,-2-1-7 15,0 4-3-15,-3 0 1 16,-2 4 0-16,-1 0-6 15,0 4 0-15,-1-1 1 16,-1 0 3-16,1 1 2 0,1-2 1 16,0-2-3-16,1-2 0 31,2-1-1-31,2-2 3 16,1-3-7-16,4-4 1 15,2-3 7-15,2-2 7 16,-1 1 3-16,1 0 4 15,-2 2-3-15,-3 3 1 16,-2 4-5-16,-4 3-2 16,-4 5-7-16,-4 2-1 0,-2 2-23 15,-1 0-8-15,2-2-47 16,2-1-18-16,4-4-32 16</inkml:trace>
  <inkml:trace contextRef="#ctx0" brushRef="#br1" timeOffset="69911.555">3566 5781 52 0,'-1'4'19'0,"1"-2"-15"0,-2 0 8 0,2 0 2 15,0-1-3 1,-1 0 1-16,-1 1-1 0,2-2 1 15,0 1 2-15,0 2 2 16,0-1-5-16,0-2 1 16,0 0-3-16,2 2 0 0,-2-2-1 15,3 1 2-15,0-1-5 16,0 0-3-16,0 0 1 0,1 0 0 16,-1 0 1-16,2 0 2 15,-1 0 1-15,2 0 1 16,2 0 0-1,-1-1 0-15,2 1 0 16,0 0-4-16,0-2-1 16,0 2-1-16,0-1 1 15,0 1-2-15,0 0-1 16,2-1 1-16,-1-1 1 16,1 1-1-16,0 0 2 15,-1-1 2-15,2 0 2 0,-1 0-6 16,-1 1 0-16,1 1-1 15,-1 0 2-15,1 0-1 16,-1-1-1-16,1-1 1 16,1 1-1-16,0 0 0 0,1-1 0 15,-1 2 0-15,2 0 0 16,-2 0 2-16,0 0 1 16,-2 2-4-16,1-2 1 0,1 0 0 15,-2 0 2-15,1-2 1 16,1 1 1-16,-2 0-2 15,1-2 1-15,-1 2-2 16,-1-1-1-16,0 2-2 16,0 0 1-16,0 0 1 31,0 2 2-31,0-1-3 16,2 0 0-16,0 1 1 15,1-1 0-15,1-1 0 0,1 0 0 16,-1 0 0-16,2-1 2 15,-1 1-1-15,-1 0-1 0,1 0 3 16,-1 1 0-16,-1 0-4 16,0 2 1-16,-1 0 0 15,1-1 2-15,0 0-1 16,0-2-1-16,1 0 1 16,2 0-1-16,2-2 4 15,1 1 5-15,0-2-3 16,-2 2 2-1,1 0-5-15,-1-1-2 0,0 1-3 0,-1 0 1 32,0-1 1-32,-2 1 0 0,2 1 0 15,0-1 2-15,0 1-1 16,2-2-1-16,-1 2 1 16,1 0-1-16,-1 0 0 15,4 0 0-15,-2 0 0 16,0 0 0-16,-2 0-3 0,1 0 2 15,-2 0 1-15,0 0 2 16,0-1-1-16,0 0 2 16,1-1-2-16,1 1 2 0,0-2-4 15,-1 2 0-15,2 0 1 16,-1-1 0-16,-1 1-3 16,1 0 2-16,-1-1 3 15,1 1 3-15,-1 1-7 31,1 0 0-31,-1-1 0 0,2-1 3 16,0 2 2-16,-745 0 3 16,1490 0-8-16,-743 0 0 15,-2 0 2-15,0 2 2 16,-2-2 0-16,1 1-2 16,-1-1-2-16,1 1-1 15,-2-1 2-15,0 0 0 0,2 0 1 16,1 0 2-16,0-1-1 15,0 1-1-15,0 0 1 16,0 0-1-16,0 0 0 16,-2 0 2-16,1 0-1 15,-2 0-1-15,1 0 1 0,-1 0-1 16,2 0 2-16,-1 0 3 16,2 0-7-1,0-1 0-15,2-1-2 16,-1 2 2-16,1 0 3 15,0 0 4-15,-1 0 0 16,-2 0 0-16,-1 0-3 16,1 0 1-16,-2 0-2 15,0 0-1-15,0 0 1 16,0 0-1-16,1 0 0 0,2-1 2 16,0 1-1-16,0 0-1 15,-1-1-2-15,-1 1 1 16,-2 0 3-16,-1 0 1 15,-1 0-1-15,2 0 1 16,-2 0 0-16,0 0 1 0,2 0-2 16,-2-2 1-16,1 1-2 15,1-2-1-15,1 2 1 16,0 0-1-16,0-1 0 0,-2 2 0 16,-1 0-3-16,0 0 2 15,-1 0 1-15,-2 0 0 16,0 0 0-16,-2 0 2 15,1 0-1-15,-2-1-1 32,0 1-2-32,-2 0 1 15,1-1-1-15,-2-1-2 16,0 1-15-16,-3 1-7 0,0-1-18 16,-3-1-5-16,-2 1-47 15</inkml:trace>
  <inkml:trace contextRef="#ctx0" brushRef="#br1" timeOffset="72412.4359">4944 6010 96 0,'7'-3'38'0,"-2"0"-29"0,2 1 6 0,-2 2 2 15,1 0-5-15,1 0 1 16,1 0-10-16,1 1-2 16,0 2 3-16,-2 1 2 15,1 1-2-15,-1 2 2 0,-1-1 0 16,0 1 0-16,-1 1 1 16,-1-1-2-16,1 1 0 0,-2-2-1 15,0 2 2-15,0 0-3 16,0 0 0-16,-2 2-1 15,1-1-2-15,-1 0-2 16,-1 1 1-16,0-2 1 0,0 0 0 16,0-2 2-16,0 0 3 15,-1-2-2-15,-1-2 0 16,1-2 3-16,-1 0 1 16,1-1-3-16,-1-2-1 15,1-1 1 1,-1 0 2-16,1-1-3 15,1-2 0-15,-2 1-1 16,2-2 1-16,0 0 0 0,0-2 1 16,-1 1-5-1,1 0 1-15,0-2 0 0,0-1 0 16,1 0 0-16,1-3 0 16,-1-1 0-16,1-1 0 15,-1-2 0-15,1-1 2 16,1 1-3-16,-2 2 0 0,1 1 1 15,-1 1 2-15,1 2-1 16,-1 0-1-16,1-1-2 16,-2 1 1-16,0 1 1 15,0 0 2-15,1 0-3 16,1 1 0-16,-1 2-1 0,1 1 0 31,1 1 0-31,-2 2 0 16,1 1 2-16,-1 1 2 15,1 2-3-15,1 1-2 16,-3 0 2-16,3 3 0 16,0-1-2-16,0 0 2 15,1-1 1-15,1 0 0 0,3 1-3 16,-4-1 2-16,2 0 5 16,0 1 2-16,0-1-5 15,0 0-2-15,0 1-3 16,0 0 3-16,0 0 0 15,0-1 3-15,2 0-3 16,-1 1 0-16,2-1-1 16,2 0 0-16,-1 1 2 0,1-1 2 15,-1 0-1-15,2 1-1 0,-1-1 1 16,-1 0 1-16,1 1-3 16,-1-1 0-16,1 0 1 15,-2 1 2-15,1-2-1 16,1 0-1-16,-1 0 1 31,1 0-1-31,1 0-3 16,-2-2 2-16,1 2-1 15,-1 0 0-15,2 0 4 0,0 0 1 16,0 2-4-16,0-2-1 16,0 1 3-16,2-1 1 15,0 0-3-15,-1 0-1 16,1 1 3-16,1-1 1 15,-2 0 0-15,1 0-2 0,-1-1-2 16,1 1 1-16,-2-1 1 0,0 1 2 16,0-2-3-16,0 2 0 15,0-1 3-15,1 1 1 16,1 0-4-16,-1 0 1 16,1-1 2-16,1-1 1 15,-2 2-4-15,1 0-1 16,-2 0 1-16,0 0 2 15,0 0-2 1,0 0 0-16,-2 0 1 16,2 0 2-16,-1-1 1 15,1 0 1-15,0-1-5 16,0 1 1-16,0 0-2 16,2-1 0-16,-1 1 2 0,-1 0 2 15,5-1-1-15,-4 1-1 16,1 0 1-16,-2-1 1 15,-2 1-1-15,1 1-1 0,-2-1-2 16,0 1 1-16,0 0 1 16,-2 0 0-16,1 0 0 15,1 0 0-15,-2-2 0 16,1 1 2-16,-1 0-1 16,1 1 2-16,-2 0 0 0,0 0 1 31,0 0-2-31,0 0 1 15,-2 0-4-15,2 0 0 16,-1-2 3-16,1 2 1 16,0 0-4-16,0 0-1 0,1 0 1 15,1 0 2-15,-1 0-2 16,1 0 0-16,-2 0 1 16,-2 2 2-16,1-1-1 15,-2 0 2-15,0 1-2 16,0-1 2-16,-3-1-4 15,0 0 0-15,1 3 1 16,-1-3 0-16,0 0-3 16,2 2 2-16,0 1 1 0,-1 0 2 15,1 1-3-15,-1 0 0 0,1 0 1 16,-1 1 0-16,-1 0 0 16,0 1 0-16,2-1 0 15,-2 2 2-15,0-1-3 31,0 0 0-31,1-1 1 16,1 0 0-16,-2 1-3 0,0-1 2 16,1-1 3-16,1-1 1 15,-2-1-1-15,0-2 1 16,0 0-9-16,0 2-3 16,-2-1-31-16,-1 0-11 15,-1 1-29 1</inkml:trace>
  <inkml:trace contextRef="#ctx0" brushRef="#br1" timeOffset="72984.609">5980 5717 16 0,'0'-2'8'0,"2"0"-6"0,-1 1 1 0,1 1 1 16,-1-1 2-16,1 1 3 15,-1 0 0-15,1 0 2 16,1 1 3-16,0 0 1 16,0 2-2-16,1-2 2 31,1 1-2-31,1-1 0 0,3 0-1 16,0-1 2-16,3 0-9 15,0 0-6-15,1 0 3 16,1-1 0-16,-1 0-3 15,-1 1-1-15,-1 0-2 0,-2 0 0 16,-2 1-19-16,-1 0-10 16,-1 2-8-16,-4-2-2 15</inkml:trace>
  <inkml:trace contextRef="#ctx0" brushRef="#br0" timeOffset="86409.929">10529 5281 72 0,'-3'-7'30'0,"3"7"-24"0,-3 1 6 0,1 1 4 16,2-1-9-16,-1 2 5 31,-1 1-7-31,-1-2 4 0,3 2-5 0,-1 0 2 31,1 2-3-31,-2-2 3 0,4 1-4 16,-2-1-1-16,3 1 0 15,-2-2 1-15,2 1-1 0,0-1 4 16,2-1-3-16,-2-2 4 16,0 2-4-16,0-5 1 15,0 2-1-15,-2-5 5 16,2 2-4-16,-3-2 10 15,2 0-7-15,-4 0 5 16,2 2-6-16,-3-2 4 16,2 4-5-16,-2-1-4 0,1 3-1 15,-2 1-1-15,2 2 0 0,-1 1 2 16,2 3 0-16,-1-2 0 16,2 0 0-16,0 1-7 15,2-1 4-15,-1-2 3 16,2 1 1-16,2-3 8 15,-1 0-5-15,1-2 1 32,-1 0-3-32,-1-3 1 15,0 1-2-15,-1-1 6 16,1 1-4-16,-3-1 3 0,1 2-3 0,-1-1-4 16,0 2 0-16,-1-1 1 15,1 4 0-15,-2-2-5 16,2 2 3-16,0 1-3 15,3 1 2-15,2 0 2 16,1 0 1-16,1-3 4 16,2 1-2-16,2-6 4 15,1 1-4-15,0-6-1 16,-2 1 0-16,1-4 3 16,-1 0-2-16,-1-3 8 15,0 4-6-15,0-1 8 16,-3 3-8-16,-3-2 5 15,2 4-5-15,-4 1-4 16,2 3-1-16,-3 2-4 16,0 2 3-16,0 3 1 15,0 1 1-15,0 1 0 16,3 1 0-16,0-3 0 16,2 1 0-16,1-4 4 15,1 1-2-15,2-5 1 16,0 0-1-16,0-2-2 0,0-1 1 15,-1-2 1-15,1 3-1 0,-1-4-1 16,-2 1 1-16,-2-3 5 16,-1 3-3-16,-3-1 6 15,2 3-6-15,-4 1-1 16,1 4-1-16,-4 1-6 31,2 1 3-31,-1 3-1 16,2 3 1-16,-1 2 2 15,2 0 0-15,-1 1 0 16,4 0 0-16,-1-2 4 16,2 0-2-16,0-5 1 0,3 0-1 15,0-6 1-15,2 0-2 0,-2-3 4 16,0-1-3-16,-3-5 1 16,1 3-1-16,-4-5 1 15,0 4-2-15,-3-2-3 16,0 4 1-16,-3 1-6 15,2 3 4-15,-5 4-3 16,3 3 3-16,-3 5 0 0,3 1 1 16,-2 3 2-16,2 1 0 0,1 2 0 15,5-2 0-15,2-1 4 16,1-1-2-16,1-5 1 16,3-2-1-16,0-7 3 15,1 0-3-15,-1-5 4 16,1 1-4-16,-4-3 1 31,1 2-1-31,-5-3-2 16,1 2 1-16,-4-1-8 15,0 5 4-15,-3 2-3 0,0 3 3 16,-3 7-5-16,3 2 5 0,-1 6 1 16,0 1 2-16,3 1 0 15,2 1 0-15,2-2 4 16,2-3-2-16,1-2 6 15,3-2-5-15,0-6 6 16,0-3-6-16,0-8 10 16,0 1-7-16,-3-5 12 15,0 3-10-15,-4-4 5 16,1 1-8-16,-6-2 0 16,0 3-3-16,-5 1-6 0,3 3 2 31,-2 2-1-31,1 3 1 0,-2 2 0 15,5 4 0-15,-1 4-3 16,4 2 3-16,0 0 1 16,3 3 1-16,1-3 2 15,2 1-1-15,3-3 2 16,2-1-2-16,1-6 4 16,0 0-3-16,0-6 4 15,2 1-4-15,-4-5 4 16,1 1-4-16,-4-2 1 15,-1 2-1-15,-4-1-2 16,-1 1 1-16,-5 0-1 0,-1 4 0 16,-3-2-3-16,2 5 2 15,-1 2-1-15,1 3 0 0,0 3-3 16,3 2 3-16,0 3 1 31,3 1 1-31,1-1 0 16,2 0 0-16,3-3 4 15,2 0-2-15,1-5 1 16,1 0-1-16,2-6-2 0,0-1 1 16,0-6 5-16,1-1-3 0,-4-2 3 15,0 3-3-15,-5-5 0 16,1 5-1-16,-7-2-2 16,2 3 1-16,-4 0-4 15,-1 4 2-15,-1 2-4 16,1 3 3-16,-1 3-3 15,2 3 2-15,-1 2 2 16,2 2 1-16,2-1-3 0,1 3 2 16,1-3 3-16,4 0-1 0,-1-4 4 15,2 0-3-15,2-5 4 16,-1-1-4-16,2-7 4 16,0 2-4-16,-1-6 1 15,1 2-1-15,-3-3 3 31,0 1-3-31,-5-2 8 16,1 3-6-16,-5 0 3 16,1 3-4-16,-4-1-6 15,2 4 1-15,-4 4-3 0,4 3 2 16,-4 3 0-16,4 4 1 16,-1 2 0-16,4 1 0 0,-1 2 0 15,4 0 0-15,2-3 2 16,4 0 0-16,1-6 2 15,1 1-1-15,2-7 2 16,2-1-2-16,-1-9 6 16,2 2-4-16,-3-4-1 15,-1 3-1-15,-4-5-1 16,-1 5 0-16,-4-3 2 16,1 4-1-16,-5-1-5 15,1 3 2-15,-4 2-3 0,2 3 2 16,-4 2 0-1,2 5 1-15,-2 3-3 16,2 3 3-16,-1 3-3 16,5 0 2-16,-1-1 2 15,4 1 1-15,-1 0 0 16,4-2 0-16,-1-2 2 16,4-5-1-16,-2-2 4 15,1 0-3-15,-1-4 4 16,2-1-4-16,-4-4 4 0,1-1-4 0,-4-2 1 15,1 2-1-15,-5-1-6 16,0 2 2-16,-5 1-3 16,1 4 2-16,-4 2-2 15,2 4 2-15,-3 2 0 32,5 2 1-32,-2 0 4 15,4 0-1-15,-1 0-3 16,3-1 1-16,0-2-4 15,2-1 3-15,1-2 1 16,1 0 1-16,1-2 0 16,1-1 0-16,0-2 2 0,3 1-1 0,0-3-1 15,0 0 1-15,0-2-1 16,0 2 0-16,-3-2 4 16,1 1-2-16,-2-3 1 15,-1 2-1-15,-2-2-4 16,-1 3 1-16,-2-1-4 15,2 2 3-15,-2 2-3 16,2 1 2-16,-1 1 0 16,2 3 1-16,-2 2 2 0,3-1 0 0,1 0-3 15,2 2 2-15,0-3 1 16,3 1 0-16,-1-2 0 31,2 0 0-31,1-3 0 16,1 0 0-16,-2-3 4 15,2 0-2-15,-1-1 4 16,-1 0-4-16,-1-4-1 16,0 3 0-16,-3-3-1 15,0 3 0-15,-3-2 0 16,0 3 0-16,-3 0-3 16,0 3 2-16,-1 1-4 0,1 1 3 0,-2 3-6 15,4 1 5-15,-2 2-3 16,3 1 3-16,0 1 2 15,3 1 1-15,0-2 0 16,1 0 0-16,1-2 2 16,2 1-1-16,1-3 2 15,1 0-2-15,0-3-1 16,0 1 1-16,-2-4-1 16,2 1 0-16,-3-2 2 15,2 1-1-15,-4-2-1 16,1 2 1-16,-4 0-4 15,2 0 2-15,-3 1-1 16,0 1 0-16,-3 0 2 16,3 3 0-16,-3-1 0 15,3 1 0-15,-3 0-3 16,3 1 2-16,0 0 1 0,2 0-5 16,-1-2 1-1,2 1 2-15,0 0 3 16,3-1 0-16,0 0 2 0,3-1-2 15,0-1 2-15,0 1-2 0,0-2 2 16,0 1-2-16,-1-1 2 16,-1 1-2-16,-2-2-1 15,1 1 1-15,-3-2 1 16,0 3-1-16,-3-2-1 16,1 2 1-16,-2-2-4 15,-1 2 2-15,-1 0-4 31,2 2 3-31,-2-1-1 16,3 0 1-16,-2 1 2 0,4 0 0 16,-2 1 0-16,1 0 0 0,1-2-3 15,2 0 2-15,1 1 1 16,1-1 0-16,0-1 2 16,1 1-1-16,-1-1-1 15,2 0 1-15,-2-1 1 16,0 1-1-16,0-1 2 15,0 2-2-15,-2-1 2 16,1 0-2-16,-4 0-1 16,2 0 1-16,-1 0 1 0,-1 0-1 15,-1 0-3-15,2 0 1 16,-4 0 1 0,2 0 0-16,-1 0-3 15,1 1 2-15,-2 1-1 16,4-1 0-16,-4 0 4 15,4 2-1-15,-4-2 2 16,4 1-2-16,-4-1-3 16,4 0 1-16,-2 1-1 15,3-1 0-15,-3-1 2 16,3 1 0-16,-2-1-3 0,4 0 2 16,-2 0 1-16,0 0 0 15,0 0 2-15,3 0-1 0,-2 0-3 16,2 0 1-16,0 0 1 15,0 0 0-15,0 0 2 16,0 0-1-16,0 0-1 16,0 0 1-16,0 0-1 15,0 0 0-15,0 0-3 16,0 0 2-16,0 0 1 31,2 0 0-31,-2 0 2 0,1 0-1 16,1 0-1-16,-1 0 1 0,1 0-4 15,-1 0 2-15,1 0 1 16,-1 0 0-16,-1 0 2 16,2 0-1-16,-2 0-1 15,0 0 1-15,0 0-1 16,0 0 0-16,0 0 0 16,0 0 0-16,0 0 0 15,0 0 0-15,0 0 0 16,0 0 0-16,-2 0 0 0,2 0 0 15,-1 0 0-15,-1 0 0 0,1 0 4 16,-1 0-2-16,-1 0-3 16,0 0 0-16,-1 0-19 31,1 0 11-31,-2 0-63 16,2 0 41-16,-1 0-100 15,-1 0 74-15</inkml:trace>
  <inkml:trace contextRef="#ctx0" brushRef="#br0" timeOffset="94046.576">9754 5434 56 0,'-2'-3'22'0,"2"3"-18"0,-1-2 15 0,-1 0 14 16,2 2-18-16,-1-1 9 15,-1 2-15-15,-2-1 0 16,1 2-6-16,-3-1-2 15,3 3 0-15,-3 0-4 16,3 1 2-16,0 2-1 16,1 0 0-16,1-1 4 0,2 1-1 15,1-1 2-15,2-2-2 0,1-3 4 32,-1 0-3-32,1-3 8 15,1 0-6-15,-2-3 10 16,1 0-8-16,-2-2 3 15,0 1-5-15,-3 0 2 16,1 2-3-16,-2-2-2 16,1 4 0-16,-3-1-1 15,1 3 0-15,-2 1-3 16,1 2 2-16,-3 1-1 16,3 1 0-16,-2 2 4 0,4 0-1 15,-2 0-1-15,3-1 1 16,0 0-1-16,3-1 0 0,0-2 0 15,1 1 0-15,1-4 4 16,-1 1-2-16,-1-2 1 16,2-1-1-16,-2-2 3 15,0 2-3-15,-3-4 4 32,1 2-4-32,-2-1 6 15,-1 1-5-15,-4-2 3 0,2 2-3 16,-5-1-2-16,3 2 0 0,-3 1-6 15,1 2 3-15,-1 1-1 16,3 2 1-16,-2-1 0 16,4 4 0-16,-1-1 0 15,2 2 0-15,2-2 2 16,2 1 0-16,-1-2 4 16,3 1-2-16,0-4 4 15,2 1-4-15,-2-4-1 16,1 1 0-16,-1-3 1 0,0 0-1 15,-3-3 4-15,2 3-3 0,-4-3-1 16,1 2 0-16,-4-2-1 16,1 3 0-16,-2 0-3 31,1 2 2-31,-1 0-6 16,2 2 4-16,-1 2-1 15,2 0 2-15,0 2 2 16,3 0 0-16,0 0 2 15,2 0-1-15,-1-1-1 16,1 1 1-16,-1-2 1 0,2 0-1 16,0-2 2-16,2 0-2 0,-1-2-1 15,2-1 1-15,-1-1-1 16,-1 0 0-16,1-3 2 16,-1 3-1-16,-1-1 2 15,1 2-2-15,-3-1-1 16,1 1 1-16,-2-1-4 15,0 3 2-15,0 0-4 16,0 1 3-16,0 0-3 16,0 1 2-16,0 0 4 0,0 3 0 15,0 0 2-15,3 2-2 16,0-2-1-16,1 0 1 0,-1-2 1 31,2 2-1-31,-1-4 2 16,1 2-2-16,-2-4-1 15,0 1 1-15,0-2-1 16,0 2 0-16,-2-3 2 16,1 1-1-16,-2-1-1 15,1 3 1-15,-1-3-1 16,0 3 0-16,0-3 0 16,0 2 0-16,-1-2 0 0,1 3 0 15,-2-2-3-15,2 2 2 0,-1 0 1 16,1 1 0-16,-2-2 0 15,4 4 0-15,-2-2-3 16,0 1 2-16,0-1 3 31,0 0-1-31,0-1 2 16,0 1-2-16,0-3 2 16,0 2-2-16,0-3 4 15,1 1-3-15,-1-2-1 0,0 2 0 16,0-2-1-16,0 2 0 0,0-1-3 15,0 1 2-15,-1 1-1 16,1 0 0-16,-2 1 2 16,1 1 0-16,-2 0-3 15,3 1 2-15,-3 1 1 16,3 0 0-16,-2 1 0 16,2 1 0-16,0 0-3 15,2 0 2-15,-2 1 1 16,1 1 0-16,-1 2 0 15,2 0 0-15,-2 1 0 0,1 0 0 0,-1 2 2 16,0-2-1-16,0 0-1 31,2-1 1-31,-2-2 3 16,0 0-2-16,0-4 1 16,0 1-1-16,0-4-2 15,0-1 1-15,0-3-1 16,0 0 0-16,0-5 6 15,0 2-3-15,0-3 3 16,0 2-3-16,0 0-2 0,0 2 0 16,0-1-4-16,0 4 2 0,0 0-1 15,0 3 0-15,0 1 2 16,0 1 0-16,0 2-3 16,0 1 2-16,0 2 1 15,0 4 0-15,0 0 0 16,1 1 0-16,-1 3 0 15,0-1 0-15,0-1 0 16,0 0 0-16,0-1 2 16,2-2-1-16,-1-4 2 15,1-1-2 1,-1-4 2-16,2 0-2 0,0-6-1 16,2 0 1-16,-2-4-1 15,1-1 0-15,-1-1 0 16,2 4 0-16,-2-1 0 15,0 2 0-15,-2 0-3 16,1 2 2-16,-2-1 1 16,1 4 0-16,-1 0 0 15,0 2 0-15,0 3-3 16,0 1 2-16,0 3 1 0,2 0 0 16,-1-1 0-16,2 2 0 0,0-1 2 15,2-2-1-15,-2-2 2 16,0 1-2-16,0-3 4 15,0 1-3-15,-2-4 8 16,1 1-6-16,-4-3 8 31,2 0-8-31,-1-1-3 16,-1 1-2-16,-1-2-1 16,2 2 0-16,-4 0 2 15,4 2 0-15,-4 0-5 16,4 2 3-16,-4 2-3 15,4 0 2-15,-2 2 2 16,1 3 1-16,-1 0 0 16,3 1 0-16,-3 0 2 0,3 0-1 0,-1 0 4 15,1-2-3-15,-2-2-1 16,2 0 0-16,-1-2-1 16,-1-1 0-16,-1-4 0 15,3 2 0-15,-3-6 0 16,3 2 0-16,-1-8-5 0,1 3 3 0,0-3 1 15,1 1 1-15,1-4 0 16,1 2 0-16,0-4-3 16,1 2 2-16,1-6 1 15,1 5 0-15,-2-3 2 16,2 3-1-16,2-6-3 16,-1 6 1-16,-2 1-6 31,1 8 4-31,-3 4-1 15,1 4 2-15,-2 4 2 16,-1 4 0-16,-1 5 2 0,2 0-1 0,-4 2 2 16,1 0-2-16,-2-1-1 15,1 0 1-15,-2-2-1 16,2-2 0-16,-1-2 2 16,3-1-1-16,-1-3 2 15,2 0-2-15,1-4-1 16,1-1 1-16,1-5 1 15,2 1-1-15,2-6 4 16,-1 2-3-16,1-6 4 31,-1 2-4-31,1-2 6 16,-1 3-5-16,-2-2 3 0,-2 2-3 16,-3 4-4-16,0 2 0 0,-5 8-4 15,2 4 3-15,-4 5 1 16,-2 1 1-16,0 4 0 15,1 1 0-15,-1 2 0 16,3-2 0-16,0-1 2 16,2-1-1-16,-1-4-3 15,4-3 1-15,-1-6 1 16,4-2 0-16,-2-6 0 16,3-1 0-16,0-6 2 15,0-1-1-15,-2-3 4 16,2 1-3-16,-3-3 6 0,0 3-5 0,-3-4 6 15,2 3-6-15,-4 4-1 32,4 5-1-32,-4 6-10 15,2 5 5-15,-3 6-1 16,2 5 3-16,-4 2 6 16,2 1-2-16,-1 2 1 15,1-2-1-15,-2-1 1 0,4-1-2 16,-1-5-1-16,4 0 1 0,-1-6 1 15,4-2-1-15,-1-6-3 16,4-1 1-16,1-7 1 16,0 0 0-16,0-7 0 15,1 1 0-15,1-9 4 16,1 3-2-16,-3 3 12 16,-2 6-7-16,-2 2 3 15,-1 3-6-15,-4 4-4 16,2 4-1-16,-4 5-1 15,1 4 0-15,-4 5 2 0,2 2 0 0,-4 5 0 32,1 1 0-32,-3 1-3 15,3-2 2-15,0-4 1 16,4-3 0-16,1-3 0 16,2-1 0-16,1-5 0 15,1-1 0-15,0-6-3 16,3 0 2-16,-2-8 5 15,2 2-2-15,-1-9 1 16,-1 2-1-16,-1-10-4 16,0 3 1-16,-1 3 3 0,-1 5-1 15,-1 1-5-15,0 5 2 16,-1 5-3-16,1 4 2 0,-3 6-2 16,3 4 2-16,-5 8 2 15,3 1 1-15,-1 4 0 16,3-1 0-16,0-1 0 15,2-3 0-15,1-2 2 32,1-3-1-32,1-3 2 15,1-2-2-15,0-6 4 16,1 1-3-16,1-8 4 0,0 0-4 16,-4-9-1-16,2 2 0 0,-3-6 1 15,0 2-1-15,-3-2-1 16,2 2 1-16,-5-2-1 15,1 4 0-15,-1 5-7 16,1 3 4-16,1 5-3 16,1 5 3-16,0 5 2 15,1 3 1-15,2 6 0 16,2 1 0-16,-1 3-3 0,4-2 2 16,-1-1 3-16,2-2-1 15,0-1 6-15,1-3-4 0,-3-4 6 16,2-1-6-16,-1-6-1 15,-1-1-1-15,-2-7 1 32,1-1-1-32,-3-6 6 15,0-1-4-15,-3-2 3 16,0 1-3-16,-5-6-2 16,2 2 0-16,-3 6-6 15,3 6 3-15,-3 5-1 0,3 4 1 0,-2 9-3 16,4 2 3-16,-1 5-1 15,4 0 1-15,-1 3 2 16,4-1 0-16,-1 0 4 16,2-3-2-16,0-3 4 15,2-1-4-15,-1-7 1 16,2-1-1-16,-1-6 3 16,-1-1-3-16,-1-6 1 15,2-1-1-15,-5-7 1 16,0 2-2-16,-3-5-3 0,0 2 1 0,-5-5-4 15,2 4 3-15,-1 7-6 32,1 7 5-32,-2 5-1 15,4 5 2-15,-2 7 0 16,3 3 0-16,0 1 2 16,3 1 0-16,0 3 0 15,1-1 0-15,1-2 2 16,2-1-1-16,1-4 2 15,1-2-2-15,1-8-1 16,1 0 1-16,-1-9 1 0,2-1-1 16,-3-7 2-16,2 2-2 15,-3-8 2-15,-2 2-2 0,-3-6-1 16,0 5 1-16,-3 1-4 16,0 7 2-16,-5-1-6 15,2 5 4-15,-2 8-3 16,2 5 3-16,0 8 0 31,2 3 1-31,1 4 2 16,3-2 0-16,1-1 2 15,4-1-1-15,1-3-1 0,3-2 1 16,1-6 1-16,1-1-1 0,3-8 2 16,-1 0-2-16,4-9-1 15,-2 1 1-15,3-5-4 16,-2 1 2-16,4-6 1 15,-1 2 0-15,-5 6 0 16,-1 4 0-16,-5 4-3 16,-2 3 2-16,-2 2 1 15,2 2 0-15,-4 6 0 16,1 1 0-16,-3 2 2 16,1 1-1-16,-1 1 2 0,2-1-2 15,-1-5-1-15,4 1 1 0,-1-3 1 16,4-1-1-16,-1-5-1 31,2 2 1-31,-1-5 1 16,1 1-1-16,-2-4-1 15,1 0 1-15,-2-5 3 16,1 2-2-16,-4 0 4 16,2 5-4-16,-4-1-5 15,1 4 1-15,-4 3-3 0,2 4 2 16,-3 3 2-16,2 1 1 15,-4 3 0-15,4 1 0 16,-2 0 0-16,1-2 0 0,1-2 2 16,1 0-1-16,0-5 2 15,3 0-2-15,-2-6 2 16,2-1-2-16,0-5 4 16,0 1-3-16,0-7 4 15,0 2-4-15,-1 1-1 16,1 2 0-16,-3 4-4 15,0 2 2-15,-2 4-1 16,2 2 0-16,-1 6 2 0,-1 2 0 16,1 0 0-1,1 4 0-15,0-2 0 16,1-2 0-16,1 0 0 16,1-1 0-16,1-4 0 15,1-1 0-15,1-4 2 16,0 0-1-16,1-5 2 15,1 1-2-15,-1-5 2 16,2-1-2-16,-1-2 2 0,0 3-2 16,-2-6 2-16,0 5-2 0,-3 2-3 15,-2 4 1-15,-4 2-1 16,2 5 0-16,-4 5 0 16,1 3 0-16,-4 2 2 15,4 2 0-15,-3-1-3 16,3 0 2-16,1-2-1 31,1-2 0-31,2-2 4 16,3-1-1-16,2-4 2 15,3-2-2-15,1-5-1 16,1 0 1-16,1-5 3 0,-1 1-2 16,-1-3 1-16,-1 2-1 0,-2-2 3 15,-2 4-3-15,-2-1-3 16,-2 4 0-16,-5 2-4 15,2 3 3-15,-4 3-1 16,-1 3 1-16,-2 3 0 16,2 1 0-16,-1 1 2 15,3 0 0-15,0-1-3 16,2-1 2-16,2 0-4 16,2-2 3-16,3-3 1 0,2 0 1 15,2-3 4-15,2-1-2 0,2-4 1 16,-1 1-1-16,1-5 3 15,-1 0-3-15,-1-3-1 16,-1 0 0-16,-2-3 3 31,-2 2-2-31,-2-1-1 16,-1 4 0-16,-2 0-6 16,-1 4 3-16,-2 2-6 15,1 3 5-15,-3 2-1 16,3 2 2-16,-2 2 4 0,2 1-1 15,0 0-1-15,3 0 1 0,0-2-1 16,3 1 0-16,0-2 0 16,2-1 0-16,1-4 2 15,0 0-1-15,0-5 2 16,1 0-2-16,-1-5 2 16,0 1-2-16,-3-4-1 15,2 2 1-15,-2-4 1 16,0 2-1-16,-5 4-1 0,2 2 1 15,-3 3-4 1,2 3 2-16,-4 3-1 16,2 2 0-16,-3 3 2 15,3 4 0-15,-1-2-3 16,1 0 2-16,0 1 1 16,3-1 0-16,0-1 2 15,1-1-1-15,1-3 2 16,1-2-2-16,1-3 2 15,1 0-2-15,-1-6 2 16,2 2-2-16,-1-6 2 16,-1 0-2-16,-1-6 2 15,2 1-2-15,-5 1 6 0,0 5-4 0,-3 0-1 16,0 4-1-16,-2 2-4 16,2 2 2-16,-3 5-1 15,3 1 0-15,0 4-3 16,2 1 3-16,-1 2-1 15,4 0 1-15,1 1 2 32,1-3 0-32,2-2 0 15,2-2 0-15,1-4-3 0,0 1 2 16,1-6-1-16,1 0 0 0,1-6 0 16,0 0 0-16,4-6 2 15,-2 2 0-15,-4 1-3 16,1 4 2-16,-4 0-4 15,-1 4 3-15,-3 2 1 16,0 5 1-16,-3 3 0 16,0 2 0-16,-1 4 0 15,1-1 0-15,-2 2 0 16,2 0 0-16,0-1-3 16,3 0 2-16,0-5 1 0,2 0 0 15,2-5 4-15,1 0-2 0,1-6 1 31,0 0-1-31,0-5 1 16,0 0-2-16,1-5 2 16,-1 2-2-16,-3-1-1 15,-1 5 1-15,-3-2-1 16,1 4 0-16,-5 1-3 16,2 2 2-16,-1 2-4 15,-1 4 3-15,-1 3-1 0,0 2 1 16,0 1 0-16,1 1 0 0,1 2 2 15,1 0 0-15,0-2 0 16,3 0 0-16,0-1 0 16,2-1 0-16,-1-2 2 15,1-1-1-15,-2-4 2 16,1 2-2-16,-1-5 2 16,0 2-2-16,-1-7 4 15,1 2-3-15,-3-6 4 16,0 3-4-16,-3-4 1 15,0 3-1 1,-3 1-4-16,0 2 1 16,-3 3-4-16,2 3 3 0,0 3-1 15,1 4 1-15,1 3 0 16,2 3 0-16,0 0 2 16,3 0 0-16,0 0 2 15,3 0-1-15,0-4-1 16,2-1 1-16,1-6 1 15,0-1-1-15,0-5 2 16,2-2-2-16,-2-9 2 16,0 3-2-16,-5-3 2 0,1 4-2 0,-5-2-1 15,1 5 1-15,-4 0-1 16,2 3 0-16,-4 4-3 16,2 3 2-16,0 3-4 15,1 1 3-15,1 5-1 31,2 2 1-31,2 1 4 16,2 1-1-16,1-1-3 16,1 0 1-16,4-2 1 15,0-2 0-15,-1-3 2 16,2-2-1-16,-1-4 4 16,-1-2-3-16,-2-3 1 0,1 1-1 0,-3-4 3 15,0 0-3-15,-3-4 1 16,1 3-1-16,-5-1-4 15,1 5 1-15,-3 1-6 16,3 4 4-16,-3 4-3 16,1 4 3-16,-2 3 0 15,2 1 1-15,1 2 2 16,1 0 0-16,1-1 0 16,2-1 0-16,0-1 0 0,3-2 0 0,0-1 2 15,2-1-1-15,-2-3-1 16,1 0 1-16,1-4 1 15,-1 0-1-15,-1-2 2 32,0 2-2-32,-1-1-1 15,1 0 1-15,-5-2 1 16,2 3-1-16,-3-3 2 16,2 3-2-16,-4-1-3 15,1 1 1-15,-2 0-1 16,1 1 0-16,-1 1 0 0,2 0 0 15,-3 1 0-15,4 0 0 0,0-1-3 16,3 2 3-16,0 0 1 16,2 0 1-16,-1-1 2 15,2 1-1-15,1-3 2 16,0 2-2-16,-1-3 4 16,0 1-3-16,0-2 1 15,0 1-1-15,-3-3 1 31,2 2-2-31,-4-3-1 0,2 3 1 16,-3-3-1-16,0 2 0 16,-3 0-3-16,3 2 2 0,-3-2 1 15,1 4 0-15,-1-2-3 16,2 2 2-16,-2 0-1 16,3 2 0-16,0 0-11 15,1 0 6-15,-1 0-40 16,3 0 26-16,0-2-46 15,2 1 38-15,-1 0-17 16,4-1 27-16,-1 0 4 0,1 0 9 16,-1-2 4-16,2 0 2 0,-3 0 6 15,2 0-3-15,-3-1 19 16,-1 1-13-16,-4-3 8 16,1 2-10-16,-5-2-95 15,-1 3 48-15</inkml:trace>
  <inkml:trace contextRef="#ctx0" brushRef="#br1" timeOffset="97650.544">9727 5307 56 0,'1'-1'24'0,"-1"1"-18"0,3-1 7 0,-3-1 10 16,0 4-13-16,0-2 11 0,2 1-12 0,-1 0 11 15,2 3-12-15,0 3 14 32,0 2-13-32,-1-1 11 15,-1 2-11-15,1-1 4 16,-1 0-8-16,-1 5 4 15,0-1-5-15,0 2 2 16,0-1-3-16,-1 1-2 16,1 0 0-16,-2-2-1 0,2-1 0 0,-1-1 0 15,2-2 0-15,-1-3-27 16,0-1 15-16,0-2-74 16,0-2 47-16</inkml:trace>
  <inkml:trace contextRef="#ctx0" brushRef="#br1" timeOffset="97968.564">9648 5422 72 0,'0'-1'30'0,"0"1"-24"0,3-2 15 0,-1 1 10 16,1 1-17-16,1-1 7 16,2 1-13-16,3-2 6 15,0 1-7-15,3-2 2 16,0 3-5-16,2-2 0 16,-2 2-2-16,2-3 1 15,-2 3-2-15,0-1-1 16,0 1 1-16,0-2-15 15,-2 4 8-15,1-4-63 16,-2 2 38-16</inkml:trace>
  <inkml:trace contextRef="#ctx0" brushRef="#br1" timeOffset="98885.845">10074 5132 64 0,'-2'-4'27'0,"2"4"-21"0,0-1 7 16,0 0 11 0,0 2-14-16,-1-1 14 0,1 1-15 0,-2 1 9 15,2 0-10-15,-3 1 4 16,1 0-7-16,-2-1 2 15,2 2-4-15,-2 0 3 16,2 2-4-16,-2-1 6 16,2 0-5-16,-2 2 3 31,2 1-3-31,-1 0 0 16,2 1-1-16,-2 3 1 15,3 2-2-15,-3 2-1 16,3 1 1-16,-2 2-1 0,2 0 0 0,0-1 2 15,2 0-1-15,-1-2 2 16,4-2-2-16,1 0-1 16,0-1 1-16,1-4-41 15,1 1 22-15,0-5-65 16,-1-1 46-16</inkml:trace>
  <inkml:trace contextRef="#ctx0" brushRef="#br1" timeOffset="100552.647">10176 5215 48 0,'-3'3'19'0,"3"-3"-15"0,-2 7 12 0,1-5 14 16,2 2-17-16,-2 2 6 15,1-1-12-15,-2 2 0 16,4 1-4-16,-2 0-2 0,0 1 0 15,0-1-1 1,0 3 0-16,0-3 0 16,3 0 0-16,-2-2 2 15,4 1-1-15,-1-2-1 16,2-1 1-16,-1-2 1 0,1 0-1 16,-2-2 6-16,2 0-4 15,-1-2 6-15,-1-1-6 0,1-2 3 16,-1-1-3-16,-1 0 5 15,0 0-5-15,0 0 6 16,0 0-6-16,-1 0 3 16,-1 2-3-16,1-2-2 31,-1 5 0-31,1 0-1 16,-1 2 0-16,-1 0 2 15,2 2-1-15,-2 2 2 0,0 2-2 16,0 0-1-16,0-1 1 15,0 2-1-15,0 0 0 0,0 2 0 16,0-1 0-16,0 2 0 16,0 1 0-16,-2 1 0 15,2-1 0-15,-3 1 0 16,2 1 0-16,-4-2 4 16,1 0-2-16,-2-3 4 15,1-1-4-15,-2-3 4 16,1 1-4-16,-2-5 4 15,4 1-4-15,-1-4-1 0,2 1 0 16,0-2-4-16,3 0 2 0,2-1 1 31,1 2 0-31,0-4 0 16,3 2 0-16,0-1-7 16,1 1 4-16,1-1-32 15,-1 1 20-15,1-3-65 16,-1 3 45-16</inkml:trace>
  <inkml:trace contextRef="#ctx0" brushRef="#br1" timeOffset="100935.771">10362 5269 92 0,'3'-2'35'0,"-3"2"-27"0,3 2 5 16,-2-2 12 0,1 1-14-16,1-1 8 15,1 1-11-15,1-1 0 16,-1 2-5-16,1-1-2 16,1 0 0-16,0-1-8 0,1 2 4 15,-1-2-58-15,2 0 33 0</inkml:trace>
  <inkml:trace contextRef="#ctx0" brushRef="#br1" timeOffset="101636.57">10593 5211 96 0,'0'0'38'0,"0"0"-29"0,2 3 3 16,-2-2 7 15,1 2-11-31,1 1 5 0,-1 3-8 16,-1 1 4-16,2 0-5 0,-2 2 5 16,0 1-6-16,-2 4 1 15,2 1-2-15,-3 2 1 16,0 0-2-16,-1 0-1 15,1 1 1-15,-3 2-1 16,3 1 0-16,-2-1-11 16,2-2 6-16,-1-4-38 15,2-2 24-15,1-5-45 16,1-3 37-16</inkml:trace>
  <inkml:trace contextRef="#ctx0" brushRef="#br1" timeOffset="102220.4869">10586 5243 76 0,'0'2'30'0,"0"-2"-24"0,0 1 17 15,0-1 14 1,1 0-21-16,-1 0 6 16,2 0-13-16,-1 0-1 15,2 0-5-15,0 0-2 16,0 3 0-16,0-1-1 16,0 2 0-16,-1 2 2 15,-1 0-1-15,2 4 4 16,0 0-3-16,0-2-1 15,0-1 0-15,0 0 1 0,2-1-1 0,1-2-1 32,0 2 1-32,0-5 1 15,1 2-1-15,-1-5 2 16,0 1-2-16,-1-4-1 16,2 1 1-16,-2-4-1 15,-1 0 0-15,1-7 0 16,-1 2 0-16,-1-1 6 15,2 5-3-15,-4-2 14 16,2 3-9-16,-1 0 9 16,-1 3-9-16,-1-1 0 15,0 5-5-15,-1 2-2 16,1 2 0-16,-2 2-1 16,4 4 0-16,-2 0-3 0,0 2 2 15,0-1-8-15,1 1 5 0,1 0-29 16,1 1 18-16,0-3-55 15,1 0 39-15,-1-2-43 32,2 0 42-32</inkml:trace>
  <inkml:trace contextRef="#ctx0" brushRef="#br1" timeOffset="102686.235">10778 5331 104 0,'6'-5'38'0,"-6"5"-29"0,9-5 10 0,-6 2 16 15,2 3-19-15,-1-3 16 16,2 3-18-16,0-1 3 0,2 1-9 15,-1 0-3-15,2 1-3 0,-4 1-2 32,-1 2 1-32,-2 1-8 15,1 0 4-15,-3 1-14 16,0 0 9-16,-3-2-7 16,1 2 9-16,-2-4-6 15,1 1 7-15,-2-2-2 16,4 2 4-16,-2-2 4 15,1 1 0-15,-1-1 4 0,3 2-3 0,0-1 4 16,3 1-4-16,0 0 4 16,0-1-4-16,2 0 6 15,-1 0-5-15,2 0 3 16,0-1-3-16,0-1-4 16,2 1 0-16,-1-1-23 15,1 0 12-15,-2 0-65 16,0 2 43-16</inkml:trace>
  <inkml:trace contextRef="#ctx0" brushRef="#br1" timeOffset="103037.352">10915 5100 104 0,'0'2'38'0,"0"-2"-29"0,3 5 17 16,-2-2 16 0,1-1-22-16,1 4 5 15,1 2-15-15,1 1 1 0,1 2-7 0,-2 1 0 16,1 1-2-16,-2 3-4 15,1 1 1-15,-1 6 3 32,2 0-1-32,-4-2 2 15,2-1-2-15,-3 6-20 16,2-4 10-16,-4-2-49 0,1-4 32 16,-2-2-48-16,1-4 42 0</inkml:trace>
  <inkml:trace contextRef="#ctx0" brushRef="#br1" timeOffset="103551.025">11012 5051 128 0,'3'-3'49'0,"-3"3"-38"0,5-1 12 0,-4 0 12 15,-1 2-20-15,5-2 9 16,1-1-15-16,0 0 4 15,0 2-8-15,0-2 2 16,1 4-4-16,1 0 3 16,1 4-4-16,-3 3 1 15,-2 2-1-15,-4 1-2 0,0 1-6 16,-3 0-1-16,-1-1 3 16,-1-1-5-16,-1-2-1 0,0-2 3 15,2-2 2-15,-1-1 3 16,2 0 1-16,2-1 1 15,-1-2 0 1,2-1 2-16,3 2 3 16,2-1 0-16,-1 0 0 15,2-1-3-15,2 2-2 16,-1-1 3-16,1 2 0 16,1-1-6-16,-2 1 0 15,-1 1-52-15,-1 1-51 16,-1 3 25-16</inkml:trace>
  <inkml:trace contextRef="#ctx0" brushRef="#br1" timeOffset="104372.8">10808 5476 60 0,'0'4'24'0,"0"-4"-18"0,2 4 2 15,-2-4 11 1,1 1-10-16,-1-1 13 0,2 1-13 16,-2-1 11-16,1 2-11 0,1-2 8 15,1 1-9-15,-2-1 2 16,2 0-6-16,0 0 2 16,2 0-3-16,-2 0-2 15,1 1 0-15,1-1 1 16,1 2-1-16,0-2 2 15,1 0-2-15,1 0-1 16,-1 0 1-16,1 0 1 16,1 0-1-16,0 0-1 15,1 0 1-15,1 0-1 16,-1 1 0-16,1 0-3 16,1 1 2-16,0-1 1 15,0 0 0-15,1 1 0 16,-1-1 0-16,2-1-3 15,-2 1 2-15,0-1-8 16,-2 0 5-16,1 0-25 16,1 0 16-16,-3 0-51 15,-2 2 35-15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34:37.34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6326 1610 80 0,'0'3'33'0,"0"-3"-26"0,0 1 16 0,0-1 5 0,1 3-4 16,1 0-2-16,1 1-4 16,0 2 1-16,1 4-8 15,1 3-2-15,1 4-5 16,1 3-1-16,2 2 1 0,0 0 0 15,2 4 0-15,-1 2 2 16,-1 4 3-16,0-1 0 16,-1-2 0-16,-2-2-1 15,0-5 0-15,-2-2-4 16,1-4-1-16,-1-2-14 16,-1-5-6-16,0-2-22 15,-1-3-10-15,-2-6-27 16</inkml:trace>
  <inkml:trace contextRef="#ctx0" brushRef="#br0" timeOffset="283.4079">6495 1633 176 0,'3'-11'68'0,"-1"10"-52"0,-1 0 12 0,-1 1 5 16,0 1-10-16,0 4-1 15,-1 2-7-15,-2 2-1 16,-2 6-8-16,-2 4-2 0,-2 2 2 16,-3 2-1-16,-2 2 0 15,1 4-1-15,-2 5 0 16,1-1-5-16,2-1 1 0,2-4 0 16,-1-4 2-16,4-4 1 15,-1-4 1-15,4-4-24 16,1-4-12-16,1-5-32 15,2-7-14-15,5-5-10 16</inkml:trace>
  <inkml:trace contextRef="#ctx0" brushRef="#br0" timeOffset="670.0509">6566 1861 140 0,'2'4'52'0,"-1"-1"-41"0,2 2 20 0,-3-5 5 16,2 0-3-16,1 0 3 16,0-4-14-16,0-2-3 15,1-2-11-15,2-2-3 0,0 1 1 16,0 0 3-16,-1 2 5 16,-1 1-8-16,1 1-1 15,-1 4-3-15,1 2-2 16,-1 4 1-16,1 2-1 15,-1 1 2-15,1 0 1 16,1-1 1-16,0 0 0 16,0-3 0-16,1-3 0 15,2-2 0-15,-1-3 2 16,-1-2-1-16,1 0 2 16,-1-2-2-16,-1 1 2 15,-3 0-6-15,0 2-1 0,-1-1-27 16,-1 2-11-16,1 2-25 15,1-1-9-15,1 2-27 16</inkml:trace>
  <inkml:trace contextRef="#ctx0" brushRef="#br0" timeOffset="1168.492">6839 1983 172 0,'0'5'66'0,"2"-5"-52"0,-1-1 28 16,1-1 7-16,-1-2-7 0,1-4-2 16,1-5-16-16,0-7-5 15,3-4-11-15,0-1 4 0,1 1 1 16,1-3 0-16,0 0 2 16,-2-1-6-16,0 0-1 15,0 1 0-15,-2 3 0 16,1 3-2-16,-1 5-1 15,-1 1-8-15,0 5 0 16,2 3-4-16,-2 4 0 16,1 7-1-16,2 8 2 15,2 8 2-15,-1 7-1 16,1 2 4-16,1 5 0 16,0 2 1-16,-2 1 0 15,2-3-3-15,-1-4 2 16,1-4 3-16,-2-5 1 0,1-5 1 15,-1-4 2-15,-1-5-1 16,2-3 2-16,-2-8-4 16,0-7 0-16,-2-10 5 15,-1-7 5-15,-1-3-7 16,-4-4-1-16,1-1-3 16,-2-4-2-16,1 8 1 15,1 5-1-15,-1 6-29 16,1 6-10-16,1 3-30 15,3 7-11-15,3 4-43 16</inkml:trace>
  <inkml:trace contextRef="#ctx0" brushRef="#br0" timeOffset="1468.416">7281 1605 260 0,'-7'-7'96'0,"4"5"-75"0,0 0 1 0,1 2-3 15,1 3-15-15,-2 1-5 16,-2 4-2-16,1 4 2 16,-1 8 0-16,1 4-2 0,1 4 0 15,-1 1-1-15,4 6 3 0,2 5 0 16,1 2 1-1,2-5 0-15,1-4 0 0,1-5 2 16,2-4 3-16,2-4-2 16,1-5 0-16,1-4-8 15,1-5-4-15,2-4-33 16,1-5-12-16,-1-4-46 16</inkml:trace>
  <inkml:trace contextRef="#ctx0" brushRef="#br0" timeOffset="2324.45">7296 2322 164 0,'-1'-3'63'0,"1"1"-49"0,1-2 22 16,1 0 7-16,1-3-10 16,1-4-2-16,2-2-7 0,2-7-1 15,2-6-12 1,2-7-2-16,0-4-2 0,0-1 1 0,2-3 2 16,-2-7-1-16,0 0 2 15,-2 2-6-15,-1 2-1 16,-1 2 0-16,-2 1 0 15,0 5-2-15,-2 7-2 16,-1 6 1-16,0 6-1 16,-1 6-5-16,-1 7-1 15,2 10-4-15,0 6-1 16,0 5 6-16,2 2 4 16,-1 1 2-16,1-6 2 15,1 0-4-15,0-4 0 16,1-2 1-16,2-5 2 15,0-7 1-15,0-3 1 0,0-2 0 16,0-4 2-16,-1-2-3 16,-1-2-2-1,-1-1 2-15,-1 4 0 0,-2 3-1 16,-2 4 1-16,-1 5-4 16,-1 6-2-16,-1 5-1 15,1 3 0-15,-1 1 0 16,4 1 3-16,1 2-5 15,1-3 2-15,4 3-33 16,3 0-16-16,1-4-25 16,1-4-10-16,2-4 2 15</inkml:trace>
  <inkml:trace contextRef="#ctx0" brushRef="#br0" timeOffset="2522.087">7703 1792 216 0,'-3'4'82'0,"2"0"-64"0,-1 2 18 0,2 0 2 15,-1-1-16-15,-1 2-4 16,1 2-11-16,-1 2-3 16,1 1-2-16,1 0-2 0,0 0 1 15,1-3-32-15,1 1-12 16,1-4-22-16,0-2-10 15,3-4-8 1</inkml:trace>
  <inkml:trace contextRef="#ctx0" brushRef="#br0" timeOffset="2699.1239">7808 1829 164 0,'0'3'63'0,"2"1"-49"0,-2 4 18 16,0-3 7-16,-2 5-11 15,1 2-4-15,-2 2-13 16,0 1-5-16,0 1-4 16,-2-1-4-16,2-2 1 0,0-2-26 15,2-3-11-15,-1-4-58 16</inkml:trace>
  <inkml:trace contextRef="#ctx0" brushRef="#br0" timeOffset="3286.838">7948 1613 144 0,'8'-4'55'0,"-2"5"-43"0,3 2 14 0,-3-2 6 15,3 5-3-15,1 0 3 16,4 1-5-16,1 4 1 0,-2 2-16 15,1 3 0-15,-2 3 1 0,-3-1-3 16,-2 1 2-16,-4 0-3 16,-1 1 2-16,-4-2-4 15,-2 4-2 1,-4 1-2-16,-2-5-3 0,-2-2-4 16,-2-4-2-16,1-5-2 15,-2-6 0-15,0-5 5 16,1-6 1-16,1-4 4 15,1-2 1-15,1-1 5 16,2-3 5-16,1 2-3 16,2 0 0-16,0-1-6 15,3 0-1-15,2 1 1 16,-1-1 0-16,2 2-2 16,0 1-2-16,2 1-2 0,1 3 1 15,0 0-1-15,3 4 0 16,1-1-5-16,2 3 0 15,4 2 1-15,3 3 3 16,4 1 0-16,1 3 1 16,0 1 2-16,1 0 2 15,-1 0-1-15,-1 1-1 16,-2-2 1-16,-2 1 1 16,-2-4-1-16,-1 1 2 15,-1-1-13-15,-1 0-3 16,-2 0-18-16,-2 1-8 15,-1 1-15-15,0 0-6 16,-1 2-31 0</inkml:trace>
  <inkml:trace contextRef="#ctx0" brushRef="#br0" timeOffset="3796.299">8190 1824 148 0,'-2'0'57'0,"2"1"-44"0,0 1 18 0,0-2 6 0,0 0-6 16,2 2 2-16,-1 1-13 16,1 0-4-16,-1 1-9 15,1 1 2-15,-1 2 3 0,1 1-4 16,-1 1-2-16,1 3-3 16,-1 0-3-16,1 0 1 15,-2 0 1-15,0 0-1 16,0-1 2-16,0-2-24 15,0-2-8-15,0-3-37 16,0-4-15-16,3-6-6 16</inkml:trace>
  <inkml:trace contextRef="#ctx0" brushRef="#br0" timeOffset="4379.37">8272 1570 132 0,'3'-3'52'0,"2"1"-41"0,1 0 15 16,-2 2 6-16,4-2-5 15,0 0-1-15,1 1-1 16,1 1 1-16,1 0-14 16,-2 0 0-16,-2 1-1 0,-1 3-2 15,-1-1 0 1,-5 2 1-16,-3 4-5 16,-2-1-3-16,-2 0-6 15,-4 1-2-15,1 0 0 0,-1 3 4 16,1-4-1-16,0 2 1 15,1-2 2-15,5 0 0 16,1-2 0-16,3 0 0 16,3-2 4-16,1-2 5 15,5 2-3-15,1-4 2 16,0 0-7-16,2 0-3 16,-1 0-6-16,-2 0 0 15,0-2-34-15,-2-1-14 16,1 2-46-1</inkml:trace>
  <inkml:trace contextRef="#ctx0" brushRef="#br0" timeOffset="4637.735">8457 1529 180 0,'3'0'68'0,"0"2"-52"0,2 4 19 16,-2-4 7-16,0 2-12 15,0 2-3-15,0 0-9 16,1 5-1-16,1 7-10 16,-1 4-4-16,-1 8-2 0,-1 3 1 15,-2 0 1-15,-3 9-1 16,-5 2 1-16,-1 0-18 16,-3-5-6-16,-1-5-19 15,-4-2-5-15,-7-5-58 16</inkml:trace>
  <inkml:trace contextRef="#ctx0" brushRef="#br0" timeOffset="7893.563">6357 2474 160 0,'2'-4'60'0,"-1"3"-47"0,1 2 13 0,-2-1 3 16,1 1-2-16,1 2 2 15,1 0-10-15,1 1-1 16,2 2-11-16,2 5-4 0,1 5 0 15,3 3-2-15,0 2-1 16,1 2 3-16,1 1 0 16,-2-1-1-16,-2-1 1 15,-1 1 2-15,0 0 2 16,-1-1-3-16,-2-2-1 16,0-1-28-16,0-6-12 15,-2-5-24-15,1-4-7 16,-1-6-15-1</inkml:trace>
  <inkml:trace contextRef="#ctx0" brushRef="#br0" timeOffset="8210.8069">6611 2489 148 0,'2'-12'55'0,"-1"8"-43"0,1 0 30 15,-1 4 12-15,-1-2-12 16,0 2-1-16,0 0-20 15,0 3-7-15,-1 2-9 16,-2 5-4-16,-2 8 2 0,-1 10 0 16,-1 6 1-16,-2 2-2 15,-2 7 1-15,1 6-2 16,-2 3-1-16,-3-1 1 16,-2 9 1-16,-1 3 1 0,0-3 3 15,1-3-3-15,4-3 0 16,2-6-1-16,5-8-2 15,2-7-26-15,2-9-12 16,2-7-30-16,5-10-12 16,2-11-12-1</inkml:trace>
  <inkml:trace contextRef="#ctx0" brushRef="#br0" timeOffset="8608.948">6784 2857 132 0,'-5'8'49'0,"2"-5"-38"0,-1 0 21 15,2-3 7-15,1 0-6 16,-1-4 0-16,2-3-16 15,2-4-8-15,1-5-5 16,1-2-1-16,1-2 0 0,1 1 3 16,0 3 1-16,0 2-1 15,1 2 1-15,1 6-6 16,1 2-3-16,0 2 5 0,1 6 5 16,1 7-2-16,-1 1 2 15,1 1-5-15,-2 1-2 16,0-2 2-16,0-3 0 15,0-3 1-15,0-4 2 16,-1-3-1-16,-1-4 2 16,-2-4-4-16,-1 0-2 15,-1 0-9-15,-3-1-3 16,-1 2-27-16,1 3-11 16,-2 4-58-1</inkml:trace>
  <inkml:trace contextRef="#ctx0" brushRef="#br0" timeOffset="9140.735">7152 2919 112 0,'4'6'44'0,"-4"-3"-35"0,2 0 18 15,-2-3 7-15,0 0 2 16,0 0 0-16,0-3-6 15,0-2-4-15,1-3-14 16,1-6-1-16,1-6 0 0,1-6 0 16,2-4 1-16,0 1-2 15,0 1 1-15,0-2 3 16,2 2 1-16,-2 3-4 16,0 2-1-16,-2 3-6 15,-1 6-3-15,0 2 0 16,0 5-1-16,0 4-5 0,0 6 1 15,0 6 0-15,2 5 2 16,1 2-1-16,3 5 1 16,5 6 0-16,1 5-2 15,1 1 7-15,2-4 3 16,-1-2-6-16,-1-4-1 16,-1-4 0-16,-1-3 0 15,-2-4 5-15,-2-4 2 16,-1-4 2-16,-1-6 2 15,-2-6 4-15,-2-5 3 16,-1-10-5-16,-3-5 1 0,-1-2-6 16,-2-3 1-16,-2 1-5 15,2 3 0-15,-1 2-3 16,1 5-3-16,1 3-14 16,2 4-6-16,2 6-39 15,2 4-17-15,5 1-50 16</inkml:trace>
  <inkml:trace contextRef="#ctx0" brushRef="#br0" timeOffset="9443.086">7721 2490 188 0,'-6'-1'71'0,"3"2"-55"0,-3 0 17 0,3 2 5 15,-1 2-14-15,-4 5-1 16,-1 3-4-16,-1 6-1 16,-2 4-9-16,0 1-3 0,1 0-2 15,4 1-5-15,2 4 1 16,5 3 2-16,5 2 1 16,2-1-4-16,4-2-1 15,-1-4 1-15,1-5 2 16,2-3-20-16,2-3-9 15,2-4-11-15,1-3-3 16,0-2-57 0,1 0-25-16,-2-2 65 0</inkml:trace>
  <inkml:trace contextRef="#ctx0" brushRef="#br0" timeOffset="10040.032">7747 3334 148 0,'0'-1'57'0,"1"-2"-44"0,4-2 18 0,-2 2 8 16,1-4-9-16,2-3-2 15,2-8-14-15,2-6-4 16,4-1-6-16,1-5 4 0,0-3 2 16,1-3-1-16,-1-3 2 15,0 3 5-15,-3 3 2 16,2-1-5-16,-5 1-3 16,-2 2-5-16,-1 5-2 15,-3 3 1-15,0 3 2 16,-1 5-3-16,-2 5-2 15,1 4-3-15,-1 6-1 16,0 8-3-16,2 6 1 16,1 0 3-16,1 1 1 15,1-2-2-15,1-2 0 0,2-3-5 16,1-3 0-16,1-3-1 16,2-5 1-16,0-4 5 15,0-5 3-15,0-4 3 16,-1-4 1-16,-2-2-2 15,-3-1-2-15,-2 3 3 16,-1 4 2-16,0 4-2 16,-1 2 0-16,-2 5-1 15,0 5-2-15,0 7-2 16,0 6-1-16,0 7 2 16,1 4 0-16,2-1 1 15,2 0 0-15,1-2-7 16,1-2 0-16,1-3-21 15,-1-3-9-15,1-4-30 0,-1-2-12 16,2-3-2 0</inkml:trace>
  <inkml:trace contextRef="#ctx0" brushRef="#br0" timeOffset="10425.635">8152 2893 180 0,'3'-4'68'0,"-1"4"-52"0,1-2 14 0,-2 0 6 0,2 1-9 16,0-2-3-16,2 1-8 15,1-2 0-15,0 0-9 16,1 1-2-16,1 0-1 0,-1 2-2 16,1 1 1-16,-2 3-2 15,-2 1-1-15,-1 1 1 16,-1 2-1-16,-2-1 0 15,-2 2 0-15,-1-1-11 16,-1 0-5-16,-1-1 16 16,1 1 9-16,1-2-6 15,0 1-3-15,1-2 0 16,1 0 1-16,1-2-2 16,1 1 0-16,4-2 1 15,1-1 2-15,0 0-1 16,1-1-1-16,1 0-21 15,-1-1-11-15,2 0-48 16,2-1-50-16,-2 0 38 16</inkml:trace>
  <inkml:trace contextRef="#ctx0" brushRef="#br0" timeOffset="10583.3969">8370 2931 192 0,'0'8'74'0,"0"-3"-58"0,2 6 16 0,-2-6 2 16,0 4-19-16,0 2-8 16,0 1-5-16,0 0 0 0,0-1-1 15,0-3-47-15,4-8-76 16</inkml:trace>
  <inkml:trace contextRef="#ctx0" brushRef="#br0" timeOffset="11259.5579">8504 2660 172 0,'4'-4'66'0,"1"4"-52"0,1-2 14 0,-3 2 3 16,3-1-7-16,1 1-2 15,4 0-1-15,-1 3 1 16,2 1-12-16,0 0-3 0,0 1-1 15,0 2 3-15,0 1 2 16,0 2-1-16,-1 5-1 16,-2 4-5-16,-3 5-1 15,-1 0 3-15,-4 0 1 16,-2-1-3-16,-2-2-1 16,-4-2 3-16,1-3 1 0,-3-4 1 15,-1-4 0-15,-2-4-4 16,-3-4-1-16,-2-4 1 15,1-6 0-15,-2-7-7 16,-2-7 0-16,4-3-1 16,2 1-1-16,4 0 1 15,2 2 3-15,2 1-5 16,3 3 2-16,3 3 2 16,2 2 1-16,2 3-2 15,2 0 0-15,3 0-1 16,5 2 3-16,2-1-2 15,2 0 1-15,2 2 2 16,1 0 0-16,3-1 2 0,3 2 1 16,2 2-1-16,-1 2-2 15,1 1 3-15,-5 2 2 16,-2 1-2-16,-2 0-2 16,-4 0-20-16,-2 0-10 15,-1 0-36-15,-1 0-16 16,2 0-26-1</inkml:trace>
  <inkml:trace contextRef="#ctx0" brushRef="#br0" timeOffset="11829.758">8822 2851 132 0,'-7'-3'52'0,"4"3"-41"0,-3-1 15 0,4 1 4 16,1-2-4-16,1 0 2 16,0 0-16-16,3 0-7 15,0 0-3-15,3 1 0 0,0 1 1 16,1 3 1-16,1 1 0 16,-1 0-5-16,1 2-1 15,-1 2 3-15,-1 2 3 16,-1-1 1-16,-2 2 2 15,-3-1-4-15,-3 2 0 16,-2 0-1-16,-1-1 1 16,0 0-2-16,-1-2 2 15,-1-1 2-15,1 0 4 16,1-1-2-16,0-2 1 16,3-1-3-16,1 0 0 15,2-1 3-15,3-2 3 0,2-1-6 16,1 0-1-16,3-1-2 15,0-2 1-15,3-1-7 16,1-1 1-16,4-2-12 16,-1 0-3-16,1-1-24 15,-1 2-8-15,1-2-47 16</inkml:trace>
  <inkml:trace contextRef="#ctx0" brushRef="#br0" timeOffset="12292.747">8894 2473 152 0,'-1'-4'57'0,"1"4"-44"0,0-2 12 0,0 2 4 15,1 0-11-15,2 0 0 16,2 2-4-16,1-1 1 16,3 0-8-16,1 2 5 0,1 1 1 15,1 1-2-15,-2 2-1 16,-1 1-2-16,-1 1 0 16,-2 1-2-16,-3-1 1 0,-3 2-4 15,-3-2-2-15,-3 1 2 16,-2-2 2-16,1-2-4 15,-2 0-1-15,1-1 0 16,1-1 0-16,1-1 0 16,1-1 0-16,1 1-3 15,2 0 0-15,2-1-1 16,2 1 0-16,2 1 3 16,4 0 0-16,1 0-2 15,1 0 2-15,2-1 1 16,0-1 2-16,0 0-14 15,0-2-7-15,-2-2-26 16,-1 0-8-16,-2-2-41 16</inkml:trace>
  <inkml:trace contextRef="#ctx0" brushRef="#br0" timeOffset="12627.536">9072 2459 140 0,'3'2'52'0,"-2"2"-41"0,4 2 15 0,-4-2 6 15,4 2-3-15,-1 2 3 16,1 4-5-16,1 5 1 16,1 4-16-16,1 4 4 0,-1 1 4 15,1 2-5-15,-2 7 2 0,-2 5-6 16,-1 5-1-1,-3-3-6-15,-1-2-3 0,-4 3 2 16,1-1 0-16,-4-2-6 16,1-5 0-16,-1-4-19 15,-1-6-8-15,0-3-20 16,-3-5-8-16,2-5-42 16,-1-1-23-1,2-2 63-15</inkml:trace>
  <inkml:trace contextRef="#ctx0" brushRef="#br0" timeOffset="27440.722">8454 3776 72 0,'-3'-3'30'0,"2"2"-24"0,-1 1 13 16,1 0 4-16,-1 0-1 15,-1 0 1-15,0 0-6 16,0-1-2-16,-1-1 4 16,-1 1 2-16,1 0-10 15,-2-1 0-15,0 1 2 0,0-1-1 0,-2 1 1 16,-1 0-1-16,-1-1 0 15,-2 1-2-15,0 1-1 16,-2 0-5-16,-1 1-1 16,0 1-1-16,-2-1 1 15,1 2-2-15,-1 1-1 16,2 1 3-16,0 2 0 16,0 1-1-16,2 1 1 15,-2 1-4-15,0 0-2 16,-2 2 2-16,1 3 0 15,-1 4-2-15,1 2 2 16,-1 3 1-16,1-1 0 16,1-1 0-16,1 0 0 0,2-1 0 15,2 2 0-15,1 1 0 16,3 1 0-16,1 1 0 16,2-2 0-16,0 1-3 15,2-2 2-15,1-2 1 16,0 0 0-16,1 1 0 15,1 2 2-15,1 1-3 16,0 1 0-16,1-1 1 16,1-1 2-16,1-1-1 15,1-5 2-15,1 0 0 16,1-2 3-16,1-2-3 16,2 0 0-16,0-2-1 15,2-2-2-15,-1 0 1 0,1-2 1 16,-1-1-1-16,1-2 2 15,-1-1 0-15,2-3 1 16,0-1 0-16,2 0 0 16,-1-1-2-16,1 0 1 15,-1-1-4-15,1 1 0 16,-2 0 3-16,2-1 1 16,-4 0-1-16,-1-1-2 15,0 0 1-15,-1-1 1 16,-1 0-1-16,-1-1 2 15,-1-1-2-15,-1 0 2 16,1-1 0-16,-1-1 1 16,1 0-2-16,-2-1-2 0,0-2 3 15,1 0 2-15,1-2-2 16,-2 0-2-16,0-1-3 16,1 0-1-16,-1-2 4 15,0 2 1-15,0 1 0 16,0 1-2-16,0 0 1 15,0-3 1-15,-1-1 1 16,-1 0 1-16,-1 0-2 16,0-1-2-16,0-3 1 15,2-2-1-15,-2 1 2 16,1 0 1-16,1 2-4 16,-1 2 1-16,-2 1 0 0,1 1 2 15,0-1-1 1,-2 1-1-16,1-1 3 0,-2-1 2 15,-2-5-4-15,-1-3-1 16,-1-2 2-16,-1 2 1 16,-2 1 1-16,-1 4 0 15,-1 1-2-15,-1 5 1 16,-2 0-2-16,0 5-1 16,-2 2 1-16,1 3-1 15,-2 3-5-15,-2 1 1 16,-2 1-18-16,-1 2-8 15,-1 0-20-15,2-1-8 16,2 1-53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35:32.15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5525 7358 96 0,'-3'5'35'0,"3"1"-27"0,0-1 9 0,2-1 4 0,1 1-8 15,0 2 0-15,1 1-1 16,4 2 2-16,-1 2 2 16,4 2 2-16,1 4-10 15,0 2 0-15,0 1 2 0,0 2-4 16,0-1-1-16,0 0 0 16,0-1-1-16,-2 2-2 15,1-2 1-15,-1 0-2 16,-1 0-1-16,-1-4 3 15,-2-4 2-15,0-2-18 16,-2-6-5-16,-1-5-25 16,-3-5-52-1,-1-6 9-15</inkml:trace>
  <inkml:trace contextRef="#ctx0" brushRef="#br0" timeOffset="301.319">5683 7420 132 0,'-3'-3'52'0,"1"3"-41"0,-1 1 22 0,2 1 6 15,-1-1-8-15,-1 2-1 16,0-1-8-16,0 2-4 16,0 3-10-16,0 1 1 0,0 4 2 15,-1 4-6-15,-1 3-1 16,1 2 0-16,-2 0 0 15,-2 2-2-15,-1 0 1 16,-1 1-4-16,-2-2 0 16,-2 0 1-16,2-3 2 0,0-3-21 15,3-4-7-15,3-4-31 16,2-6-12-16,2-4-16 16</inkml:trace>
  <inkml:trace contextRef="#ctx0" brushRef="#br0" timeOffset="763.182">10784 5229 4 0,'0'0'0'0</inkml:trace>
  <inkml:trace contextRef="#ctx0" brushRef="#br0" timeOffset="1480.5529">10927 5151 84 0,'3'-5'33'0,"-3"5"-26"0,0-2 18 0,0 2 6 15,0 0-3-15,0 0 0 16,0 3-2-16,0 0-1 16,-2 1-14-16,1-2 2 0,-1 4 3 15,1-2-2-15,-2 4 0 16,0-2-6-16,-2 5 0 15,2-2-5-15,0 6 0 16,0-3-1-16,0 4 1 16,2-2-4-16,1 2-2 15,0-2-1-15,1-2 3 0,1-1 0 16,2-2 3-16,-1-1 1 16,3-4 1-16,-1 0 0 15,4-6 2-15,-2-1-1 16,4-8 2-16,-2 2 0 15,1-8 1-15,-1 2 2 16,0-2 1-16,-1 3-3 16,-2 0 0-16,-2 1-1 15,1 1 1-15,-2 3-7 16,0 1 0-16,-2 1-3 16,1 2-2-16,-1 1 0 15,1 4 3-15,-1 0-2 16,2 4-1-16,0-1 3 0,2 14 0 15,-1-4-4-15,4 17 1 16,-2-6 4-16,0 19 2 16,-2-10 0-16,-1 15-2 15,0-9-2-15,-4 9 1 16,-1-8-1-16,-4 8 0 16,2-9 2-16,-4 1 0 15,2-8-3-15,-3-4 0 16,0-5 6-16,0-6 3 15,2-1 5-15,-4-9 4 16,2-2-8-16,0-9-2 16,2 1-3-16,2-11-2 15,1 0-2-15,4-6 1 0,0 3-1 16,7-7-2-16,-1 4 3 16,11-12 0-16,-4 6 1 15,10-4 0-15,-5 4-5 16,1 4-1-16,-1 2-37 15,-1 8-14-15,-4 1-57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5:25:06.32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3403 1004 64 0,'-3'-4'24'0,"1"-1"-18"0,-1-2 4 16,2 4 4-16,-1-1 1 0,1 0 0 16,-2-2 1-16,0 0 0 15,0 2 0-15,0-2 0 16,-2 2-6-16,1-2-2 15,-1 4-4-15,-1 0-1 16,-1 2-1-16,-1 0-2 0,-1 3 1 16,-2 4-1-16,1-1 0 15,-1 5-3-15,2 2 2 16,2 3 1-16,-1 0 0 16,2 4 0-16,2-2 0 15,1 0-3-15,1 2 0 0,1 1 2 16,1 4 0-16,0 2 1 15,1-1 2-15,1 0-1 16,-1-1-1-16,1-1 3 16,-1 0 0-16,2 3-1 15,-1 2 1-15,1 3-2 16,0-2-1-16,0 0 3 16,0-3 2-16,0 0 0 15,0-2 0-15,0 0-1 16,0 2 0-16,0 1-2 15,-2-1 1-15,1 0-2 16,-1-2 2-16,-1-1 0 16,0-3 3-16,0-2-3 15,0-2 0-15,-1-1 5 0,-2-1 5 16,0-3 2-16,-2-1 3 16,1-1-1-16,-4-1 1 15,-1-4-5-15,-1 0 0 16,-2-2-8-16,0 0-1 15,0-3-2-15,1 0-2 16,1-2-4-16,-1 1 0 16,2 0-14-16,2-1-3 15,1 1-20-15,0 0-9 16,1-1-39 0</inkml:trace>
  <inkml:trace contextRef="#ctx0" brushRef="#br0" timeOffset="13943.773">3403 1806 60 0,'-3'-2'24'0,"1"2"-18"16,1 0 13-16,1 0 8 0,-2 0-9 16,1 0 0-16,-1 1-8 15,-1 0-4-15,0 2-1 16,0 1-1-16,-1 0-2 15,-1 3 1-15,1 0-4 16,-1 2 0-16,2 3 1 16,0 3 2-16,0 2-1 15,0 0-1-15,0 1 1 16,1-1 1-16,2-1-1 16,0-1-3-16,0-2 1 0,2-1 1 15,1-3 2-15,0-1-1 16,2 0 2-16,1-2 0 0,1-2 1 15,2-2 2-15,2 0 1 16,1-4-1-16,1 1 1 16,1-2-2-16,-2-1 2 15,-2 0 2-15,-2-1 5 16,-1-2-2-16,-2-2 3 16,-2 0-2-16,-2-2 0 15,-1 0-3-15,0-1-1 16,-1 0-3-16,-2 2 1 15,0-1 0-15,-2 2 1 16,-1-1-2-16,0 1-1 16,0 0-3-16,-1-1 1 15,-1 2-2-15,1 0-1 0,1 0 1 16,-2 0-1-16,2 2-7 16,0 0 0-16,2 2-19 15,1 3-8-15,0-2-29 16,1 6-45-1,2 1 22-15</inkml:trace>
  <inkml:trace contextRef="#ctx0" brushRef="#br0" timeOffset="15294.541">3291 849 52 0,'-1'0'19'0,"1"-3"-15"0,-2 2 12 0,2 1 5 16,-1-3-3-16,-1 3 0 15,1-2-2-15,-2 0 3 16,0 0-5-16,-2-1 2 15,-1 0-3-15,0 2 0 16,-1 1-5-16,-2-3-3 16,0 3-2-16,0 3-3 0,0-2 3 15,0 2-4-15,1 1 0 16,1 1 1-16,1-1 0 16,0 2 0-16,1 1 0 0,2-1 0 15,2-2 2-15,-1 3-3 16,2-2 0-1,2 3-1-15,1-2 0 0,0 0 2 16,1 1 0-16,1 0-3 16,1-3 2-16,0 1 1 15,0-1 0-15,0 0 0 16,0-1 2-16,0-3 1 16,1 0 3-16,-1-4-1 15,0 1 2-15,2-4-4 16,-2 2 0-16,0-2-1 0,0-1 1 15,-2-4-2 1,1 2-1-16,-2-1 1 0,0 2 1 16,-2-1-1-1,-1 1 2-15,0 2-2 0,0 3 2 16,-1-3-2-16,-1 3 2 16,1 2-2-16,1-1-1 15,-2 3 1-15,2 0-1 16,0 3-3-16,0 1 0 15,0 0-3-15,2 1 1 16,-1 2 3-16,2 2 3 16,0-2 0-16,2 1-1 15,-1 0-2-15,1 0 1 16,1 1 1-16,0-2 2 16,0 0-1-16,-2-1-1 0,2 1 1 15,0-4-1-15,0-1 0 16,2 0 0-16,0-2 2 15,-1-2 3-15,1 1-2 16,-1 0 0-16,-1-5-1 16,0 2 1-16,0-2 0 15,0-1 1-15,0-2-2 16,-1-1 1-16,-2 0-2 16,0-1 2-16,-2-1-4 15,-1 1 0-15,-1-2 1 16,-2 3 2-16,-2 0-1 15,-1 0 2-15,-1 1-2 0,-1 2-1 16,1 3 1-16,-1 4 1 16,-1 0-6-16,0 4 1 15,-2 3 1-15,1 2 1 16,-1 5-4-16,1-1-1 16,1-1-22-16,1 1-6 15,2 1-43 1</inkml:trace>
  <inkml:trace contextRef="#ctx0" brushRef="#br0" timeOffset="16014.796">3580 1291 96 0,'-2'0'38'0,"4"0"-29"0,-2 3 10 16,0-3 10 0,1 2-10-16,1 4-7 15,1 2-3-15,1 1-6 16,1 2 0-16,1 2 3 0,0 5-1 16,3 2 2-16,0 2-2 15,1 1 0-15,1 1 1 16,-1-1 3-16,2-1-2 15,-1 1-2-15,-1 0-2 16,-1 1 0-16,1 1 0 16,-1-2 3-16,-2-2-3 15,2-2-2-15,-3-3 2 0,0-3 2 16,-1-5-22-16,-2-1-8 16,-2-4-15-1,-1-6-49-15,-1-8 7 16</inkml:trace>
  <inkml:trace contextRef="#ctx0" brushRef="#br0" timeOffset="16411.637">3736 1346 88 0,'5'-3'35'0,"-5"3"-27"0,0 0 16 0,0 0 4 0,0 0-4 16,0 2-2-16,0 2-1 16,0-2 1-16,-2 2-12 15,1 0 3-15,-2 3 3 0,0 0-4 16,-2 2-2-16,-1 3-3 16,0 3-2-16,-1 2-1 15,-3 0 0-15,1 2-5 16,0 1 1-16,0-1 0 15,0 1 2-15,0-3-1 16,0 2 2-16,0-2-2 16,2 1 2-16,-1-4 0 15,2 0 1-15,0-4-18 16,2-2-7-16,-1-2-21 0,1-4-6 16,1-2-10-1,1-1-26-15,2-2 26 16</inkml:trace>
  <inkml:trace contextRef="#ctx0" brushRef="#br0" timeOffset="16710.32">3805 1494 116 0,'-1'0'44'0,"1"1"-35"0,0-1 12 16,0 0 3-16,0 0-2 16,1 3-1-16,1-2-7 15,-2-1-1-15,1 3-8 16,1 0-5-16,-1-1-1 0,1 1-1 15,-1 1-2-15,-1-4-61 16,3-3-40 0,0-2 40-16</inkml:trace>
  <inkml:trace contextRef="#ctx0" brushRef="#br0" timeOffset="18882.434">3954 1188 64 0,'4'-6'27'0,"1"0"-21"0,2 1 7 0,-2 2 4 15,1 1-7-15,0-1-3 16,1 2-7-16,2-3 0 15,0 2 2-15,0 2 1 16,2 2 3-16,-2 2 1 0,1 4 3 16,1 4 4-16,-2 4-4 15,0 4 0-15,-1 1-6 16,-2 2-1-16,-2 2-1 16,-1 2 1-16,-1 5-2 15,-2 3-1-15,0-1 3 0,-2-3 0 16,1-3 3-16,-1-3 1 15,1-2 1-15,1-2-4 16,0-1-3-16,0 1 2 16,1-7 0-16,1 1 1 15,-1-7 0-15,1-1 2 16,-1-2 3-16,-1-8 2 16,0-1 1-16,0-6-6 0,2-1-2 15,-1 0-4 1,-1-2-1-16,0-3 3 0,0 1 3 15,-1 0 2-15,-1 1 3 16,1-1-1-16,-2 2 0 16,-2-1-1-16,-1 1 0 15,-1 1-2-15,-2 1-1 16,0 3-3-16,-1 2-2 16,0 0 1-16,-2 5-1 15,0 2-3-15,-2 5 0 16,2 2-1-16,-1 4 3 15,1 4-2-15,0-2-1 16,1 4 5-16,2-1 1 16,0 0-3-16,2 1-1 0,2-1-4 15,2 2-1-15,3-4-10 16,3-2-1-16,2-5-20 16,4-3-5-16,1-3-33 15</inkml:trace>
  <inkml:trace contextRef="#ctx0" brushRef="#br0" timeOffset="19396.889">4256 1534 112 0,'9'-4'44'0,"-5"1"-35"0,4-3 12 0,-4 3 1 16,2-1-1-16,0-4 2 15,0-1-4-15,0-3 0 16,-1 0-10-16,-1-2 3 0,-1 1 2 16,-3 0-1-16,-1-1 0 15,-2 4-7-15,-2-2-2 16,-2 2 0-16,-2 2 2 15,0 2-5-15,-2-1-1 16,-1 4-5-16,-1 3 1 16,-1 4 0-16,1 6-1 15,-1 6 1-15,1 4 0 0,1 2 3 16,3 2 0-16,1 2-2 16,4-5 2-16,1 2-1 15,4-1-2-15,4 0 3 16,2 1 0-16,5-3 1 15,2-3 2-15,1-6-1 16,1-3 2-16,2-4 0 16,3-4 1-16,3-2-5 15,2 1 1-15,1-2-7 16,-2 2 0-16,-1 0-37 16,-1-2-15-16,0-2-19 15</inkml:trace>
  <inkml:trace contextRef="#ctx0" brushRef="#br0" timeOffset="19706.375">4370 1110 96 0,'-5'0'38'0,"5"2"-29"0,0-2 6 0,2 2 2 0,-1 3 0 16,1-5 1-16,1 3-7 16,3-2-2-16,3 2-3 15,3-3-1-15,2 0-3 16,1 0-2-16,1 0 3 0,1 0 0 15,1-4 1-15,0 1-2 16,-2 3 1-16,1-4-15 16,-4 4-7-16,-1 0-48 15</inkml:trace>
  <inkml:trace contextRef="#ctx0" brushRef="#br0" timeOffset="20352.2589">4723 919 116 0,'0'-2'46'0,"0"2"-35"0,1-1 12 0,-1 1 2 0,0 0-9 16,2 0-4-16,1-1-5 15,0 1 0-15,1 0-4 16,2 0-2-16,2 1 2 0,1 2-2 16,0 1-1-16,2 1 1 15,-1 4 1-15,1 5-3 16,-2 3 0-16,-2 3 3 15,-2 1 1-15,-1 1 1 16,-1-2 0-16,0-2-2 16,0 2-2-16,0-3 1 15,0-4 1-15,0 0 3 16,0-5 2-16,0-1 1 16,0-2 2-16,0-2 1 15,0-2 1-15,-1-2-2 16,-2-2-1-16,0-1-5 15,-3-1-3-15,0 1 0 0,-2-3 1 16,-1 2 1-16,-1 0 3 16,-2-2-1-16,-2 4 2 15,1-2-2-15,-1 4 0 16,-1 1-6-16,2 2-1 16,-1 2 1-16,0 3 0 15,1 0-4-15,1-1 1 16,1 2 2-16,-1 0 3 15,3 2 0-15,2 0-1 16,1-2-4-16,1 2 0 16,1-1-14-16,1 0-3 15,1-2-24-15,4 0-12 16,1-6-22 0</inkml:trace>
  <inkml:trace contextRef="#ctx0" brushRef="#br0" timeOffset="20699.806">4954 1007 124 0,'-3'6'49'0,"3"-3"-38"0,-1 4 6 0,1-3-1 16,1 2-5-16,1 1-1 16,1 2-4-16,0 1 1 15,1 0-4-15,1 1 3 0,1 0 0 16,0 1-2-16,1-3-3 16,1 5 0-16,-2-5 1 15,0 2 1-15,-2-2 3 16,1-2-1-16,-1-1 2 15,-1 1-22-15,0-4-9 16,-1-3-52 0,1-3-23-16,0-1 51 15</inkml:trace>
  <inkml:trace contextRef="#ctx0" brushRef="#br0" timeOffset="20938.824">5058 1033 88 0,'-3'0'33'0,"1"3"-26"0,-1 2 18 16,2 1 6-16,-2-2-5 15,-2 2-3-15,-1 2-9 16,0 3-1-16,-1-2-8 16,-1 2-5-16,1 1-1 0,-1 2 3 15,1-2 1-15,-1 1-1 16,1-1-2-16,-1 0 3 0,2-1 2 15,0-3-37 1,0-3-60-16,3-4 6 16</inkml:trace>
  <inkml:trace contextRef="#ctx0" brushRef="#br0" timeOffset="21838.294">5390 1486 112 0,'-3'-4'44'0,"1"1"-35"0,-2 3 14 0,1 0 2 16,0 0 0-16,-3 0 2 16,0 2-9-16,-2-2-3 15,-2 1-8-15,-2 2-3 0,-2-2 2 16,1 2-3-16,-1 1 0 15,2 1-6-15,2 2 0 16,2 3-4-16,2 2 2 16,3 3 3-16,3 2 1 15,3 4-2-15,2-4 2 16,1-1-1-16,1-3 0 16,2-5-3-16,2-4-1 15,-1-6 0-15,2-6 2 16,0-4-1-16,0-4 4 0,-1-4 4 15,-1-7 3-15,1-4 0 16,-2-1 1-16,0 0-2 16,-2 3 0-16,1-5-6 15,-2 0-1-15,0-4 3 16,0 2 3-16,-2 0 1 16,-1 4 0-16,0 3-1 15,0 3 0-15,0 8 0 16,-1 2 0-16,-1 5-2 15,-1 7 1-15,0 8-7 16,-1 4 1-16,-1 11 1 16,-1 6 3-16,0 8-2 15,0 1 0-15,0 3 1 0,-1 6 2 16,1 5 1-16,0-5 1 16,0-5-2-16,1 0-2 15,1-8 1-15,1-2 1 16,0-4-1-16,1-2-1 15,1-6-4-15,1-1 0 16,0-6-18-16,0-2-8 16,1-3-26-1,2-4-39-15,2-4 25 16</inkml:trace>
  <inkml:trace contextRef="#ctx0" brushRef="#br0" timeOffset="22137.723">5528 1369 108 0,'-1'5'44'0,"1"2"-35"0,-2 5 12 15,2-6 3-15,2 4-4 16,-1 3-2-16,2 0-4 16,2 1-1-16,2 2-7 15,1-3 0-15,2 0 1 0,1 2-3 16,-1 0-1-16,1-2-1 15,-2-1 1-15,0 3 0 16,-2 1 1-16,-1 0-2 16,0 0 1-16,-1-1-2 15,-1-2-1-15,1-1-17 16,-1-3-6-16,-1-2-22 16,0-3-44-16,0-4 10 15</inkml:trace>
  <inkml:trace contextRef="#ctx0" brushRef="#br0" timeOffset="22449.852">5642 1417 124 0,'-1'-4'49'0,"1"4"-38"0,0-2 10 0,0 2 2 0,0 0-7 15,0 2-1-15,0 0-5 16,-2 2-1-16,2 2-5 16,-1 2 6-16,-1 2 3 0,1 2-4 15,-2 4-3-15,-2 3-1 16,-1 0 1-16,0 2-1 16,-1 2 0-16,-2 4-3 15,-2-1-2-15,1 1 1 16,-1-6-1-16,1 1 0 15,1-8 0-15,1-2-33 16,2-4-15-16,2-2-38 16</inkml:trace>
  <inkml:trace contextRef="#ctx0" brushRef="#br0" timeOffset="23041.437">5920 1429 88 0,'2'0'35'0,"1"-3"-27"0,1 2 11 0,-1 1 5 15,2 0-7-15,1-2 1 16,1 2-2-16,4 0-1 16,1 0-3-16,1 0-2 15,1-1-6-15,-1 1 2 0,1 0 0 16,-1 0-2-16,-1 0-3 16,-1 0 0-16,-2 0 1 15,0 1-8-15,-2 1-3 16,1-2-33-1,-2 0-48-15,-2-2 12 16</inkml:trace>
  <inkml:trace contextRef="#ctx0" brushRef="#br0" timeOffset="23310.502">5950 1531 120 0,'2'4'46'0,"1"-2"-35"0,1-1 9 0,-1-1 3 16,2-1-9-16,2-1-3 16,4 1-6-16,1-2-2 15,1 1-1-15,1 0-2 0,-1-2 1 16,1 3 1-16,-1 0 3 15,1 1-26-15,-1 0-13 16,1 0-32 0</inkml:trace>
  <inkml:trace contextRef="#ctx0" brushRef="#br0" timeOffset="78622.905">6586 980 84 0,'3'-8'33'0,"-2"7"-26"0,1-2 11 16,-2 3 4-16,0 0-6 0,0 0-1 15,1 4-5-15,-1 1 1 16,0 5-2-16,0 3 2 16,-1 2-6-16,-1 3 1 0,1 0 4 15,-1 0-2-15,1 2 3 16,-2-2-2-16,1 3 0 15,-1 1-5-15,2-1-1 16,-1-1 1-16,1 0 0 16,-1-4 0-16,2-3 2 15,0-2-19-15,0-2-5 0,0-5-56 16,2 2-35 0,-1-1 48-16</inkml:trace>
  <inkml:trace contextRef="#ctx0" brushRef="#br0" timeOffset="79021.611">6366 1374 88 0,'-6'3'35'0,"5"-1"-27"0,-1 2 11 0,2-1 3 16,0-2-4-16,0-1 0 16,2 3-2-16,-1 0 0 15,2-3-2-15,3 0 1 16,3-3-8-16,5 2 0 0,2-2 3 16,5 0-4-16,3 2 2 15,2-2-3-15,1 3 0 16,3-2-6-16,0 0 1 15,0 1 0-15,-1 1 2 16,-4 0-1-16,-1 0 2 16,-3 1 0-16,-1-1 3 15,-7 2-12-15,-1-2-5 16,-3 0-33-16,-1 0-13 16,-2 0-18-16</inkml:trace>
  <inkml:trace contextRef="#ctx0" brushRef="#br0" timeOffset="79805.4119">6438 1527 72 0,'2'-6'30'0,"1"3"-24"0,3-4 15 0,-2 5 3 16,2-2 1-16,2-2 2 15,1 0 0-15,0-2 1 16,1-2-9-16,1 1-1 15,-1 1-11-15,1-1 5 0,-2 2 3 16,0 2-5-16,0 3-1 16,2 2-5-16,-1 2-3 15,-1 4 0-15,2 4 1 16,-2 2 1-16,0 1 1 16,-2 0 0-16,-1 1 0 15,0-1 0-15,-1-1 0 0,-1 0 2 16,-1 0 3-16,-1 0-4 15,-1 2-1-15,-1-2-4 16,0 0-1-16,0-2-1 16,-1 0 0-16,-1-1 6 15,1-1 2-15,-1-1-2 16,1-3-1-16,-2-2-1 16,0 0 1-16,0-4 0 15,1 0 1-15,1-4-2 16,-1 1-2-16,1-2-2 15,-1 1 1-15,-1-1 1 16,0 0 2-16,0 1 1 0,0-1 3 16,0 0-5-16,-1 2-1 15,-1 0 0-15,1-2 0 16,-2 1-3-16,1 5 2 16,-1-3 1-16,0 3 0 15,0 2-3-15,0 3 2 16,-1-3-1-16,-2 5-2 15,-2 1 0-15,0-2 3 16,1 3 0-16,-1 1 3 16,2 1-1-16,0 0-1 15,2-2 1-15,1 2-1 16,1-2-9-16,2-2-2 16,2 1-14-16,-1 0-4 15,1-2-23-15,1 0-9 16,0-2-20-16</inkml:trace>
  <inkml:trace contextRef="#ctx0" brushRef="#br0" timeOffset="123619.252">4062 1892 72 0,'0'-1'27'0,"2"-1"-21"0,-2-2 23 0,0 3 10 16,0-2-14-16,0 1-6 15,0-1-5-15,0 0-2 16,0 1-6-16,0-1-4 0,0 2-1 15,0 1 1-15,1 4 3 16,-1 4-4-16,0 4-3 16,0 1 7-16,-1 6 4 0,-1-2 0 15,1 2 2-15,-1-2-4 16,1 0 1-16,-1 2-1 16,-1 0 3-16,1 1-3 15,1-1-2-15,-1-1-2 16,1 0 0-16,-1-2 0 15,1-2 3-15,1-2-3 16,-2-2 0-16,2-4-21 16,0 0-10-16,3-9 148 31,2-2 204-31</inkml:trace>
  <inkml:trace contextRef="#ctx0" brushRef="#br0" timeOffset="124136.034">4304 1920 108 0,'1'-3'44'0,"-1"5"-35"0,0 2 14 15,0-3 2-15,0 3 0 16,-1 3 0-16,-2 1-6 15,0 2-1-15,-2 4-10 16,-1 0 4-16,-1 4 1 0,-4 3-4 16,-2 8-1-16,-5 4-4 15,-3 1-1-15,-3 1-3 16,-2 1-1-16,2 3 3 16,3-1 1-16,2-2-1 15,2-3 1-15,4-4-2 0,1-4 2 16,1-2-2-16,0-3 2 15,2-3 0-15,2-1 3 16,-1-1-5-16,1-3-3 16,1-3-32-16,0-1-13 15,0-4-36 1,3-4-25-16,1-1 46 16</inkml:trace>
  <inkml:trace contextRef="#ctx0" brushRef="#br0" timeOffset="125036.522">4313 2255 96 0,'6'-7'35'0,"-3"5"-27"0,4-4 16 0,-4 4 6 15,3-1-10-15,2-1-1 16,1 1-5-16,3 1-1 15,0-1-7-15,1 2-2 0,1 1 0 16,0 1 0-16,-2 2 0 16,-2 2 2-16,-1 0 1 15,-1 3-1-15,-2 3 1 0,-2 2-4 16,1 7-2-16,-2 3 2 16,-2 1 0-16,1 0-1 15,-1-1-2-15,1-2 3 16,-1-2 2-16,1-2-2 15,-1-1-2-15,1-2 2 16,1-2 0-16,-2-3 1 16,1-1 0-16,-1-3 6 15,1 1 6-15,-1-4-4 16,-1-2-2-16,0-1-5 16,-1-2-2-16,-2-1-1 15,0 0-2-15,0 0 1 16,0 0-1-16,-2 2 2 0,1-1 1 15,-1 0 1 1,-1 1 2-16,0-1-1 0,-1 0 2 16,-2 1-4-16,-2 0-2 15,-1 1 2-15,0 0 0 16,-2 1-4-16,1 1 1 16,-1 0 0-16,2 2 0 15,0 1-3-15,2 1 0 16,-2 2 2-16,3 2 0 15,0 3-2-15,1 0 0 16,2 3 2-16,2 0 2 16,-1 0-2-16,2-2-2 15,0 0 2-15,2-1 0 16,-1-1-4-16,2-2 1 0,0 1-14 16,2-4-3-16,-1-2-24 15,1-1-12-15,1-4-31 16</inkml:trace>
  <inkml:trace contextRef="#ctx0" brushRef="#br0" timeOffset="125804.567">4559 2136 76 0,'0'-6'30'0,"0"3"-24"0,0-1 13 0,2 3 4 0,-1-2-1 16,2-1 1-16,2 0-3 15,1-1-1-15,1-1-6 16,2 1 0-16,0 0-8 15,2 1 4-15,-1 1 3 0,1 2-4 16,-1 1 0-16,-1 2-2 16,0 4-1-16,-1 0-1 15,-1 4 0-15,-1 2 0 16,-1 1 2-16,-2 0-3 16,-2 2 0-16,-1-2 1 15,-3 2 0-15,0-2-2 16,-1-2-2-16,-2 0 5 15,-2-3 1-15,-1-3-2 16,0-1-3-16,0-1 0 0,0-1 1 16,2-2-1-16,-1 0-1 15,2-1-2-15,0-2 1 16,2-1-1-16,2 0 0 16,1-1 2-16,1 0 0 15,1 1-3-15,2 1 0 16,0 0-1-16,0 3 3 15,0 2 0-15,2 0 3 16,-2 2-3-16,1 2-2 16,1 0 2-16,1 1 2 15,0 0 0-15,1-1-1 16,2 1 3-16,0-2 0 16,0-1-1-16,0-2 1 0,2-2-31 15,-1-3-11 1,2-2-53-16</inkml:trace>
  <inkml:trace contextRef="#ctx0" brushRef="#br0" timeOffset="143681.9559">3784 3725 96 0,'-4'0'38'0,"1"0"-29"0,0-1 8 0,0 1 2 16,0 0-3-16,-3 0 3 16,-2 0-8-16,-1 2-4 15,0 1-2-15,-1 1-1 16,-2 1-2-16,-1 2 1 0,3 2 2 15,-1 2-2-15,2 0-2 16,0 0 0-16,3 1-1 16,0 1-3-16,2 3 2 15,1 3-1-15,1 1 0 16,1 2 2-16,1 2 2 16,1-1-1-16,1 0-1 0,-1-2 1 15,2 0 1-15,0 2-1 16,0 1 2-16,0 3-2 15,2 0 2-15,-1 1 2 16,1-2 4-16,-1 0-2 16,1-2-2-16,-1-2 2 15,1 3 0-15,-2-1 1 16,-2 0 0-16,1-2 2 16,-2 0 1-16,0-1-1 15,0-2-1-15,-2-2-3 16,1-2 1-16,-2-2-2 15,0-1 2-15,-2-1-4 16,1-2-2-16,-2-1 4 16,0-1 1-16,-2-2 4 0,-1-1 1 15,0-1-5-15,-1-2-2 16,-1-2-4-16,2-2-3 16,0-1-12-16,0 0-5 15,2-1-16-15,1-1-7 16,0 2-30-1,3 0-36-15,1 0 34 16</inkml:trace>
  <inkml:trace contextRef="#ctx0" brushRef="#br0" timeOffset="144420.185">3385 4677 88 0,'-2'0'33'0,"4"0"-26"0,-1 0 9 16,1-1 5-16,-1-1-6 15,2 1 2-15,0 0-10 16,3-2-4-16,0 0-2 0,3 1-1 16,2-1 0-1,1 0 0-15,0 1 0 0,1-1 0 0,1 2 0 16,-2-1 0-16,0 2 2 16,-3 0-1-16,-2 0 2 15,1 0-2-15,-1 0-1 16,-2-1-50-1,-1 0-30-15,2-3 31 16</inkml:trace>
  <inkml:trace contextRef="#ctx0" brushRef="#br0" timeOffset="145419.618">3751 4552 88 0,'-3'-2'35'0,"0"1"-27"0,0 1 7 15,2 0 0-15,-2 0-8 0,0 1-2 16,-2 2 1 0,1 0 1-16,-1-1 1 0,1 2 2 15,-1 2-1-15,1 0 0 16,-1 1-5-16,0 2-3 16,1 1 0-16,1-1-1 15,1 2 2-15,1-1-3 0,1 1-2 16,1 0 4-16,1-1 1 15,1 0 0-15,1-1-2 16,1-1 1-16,0-1-1 16,1-2-3-16,0-1 2 15,0-1 3-15,0-1 1 16,0-2-1-16,0-2-2 16,0-4 1-16,0 0-1 15,0-4 0-15,0 0 2 16,0-4-3-16,-2 1 0 15,-1-2 3-15,0 1 1 0,0 0-4 16,0 2-1-16,-1 0 3 16,-2 3 1-16,0 1 0 15,0 1 1-15,-2 3-2 16,1 2 2-16,-1 0 2 16,1 2 2-16,-2 3-8 15,1 2-1-15,1 3 0 16,-1 2 1-16,2 0 3 15,0 4 1-15,2-2-4 16,1-2-1-16,-2 0-2 16,2-1 3-16,0-1 0 15,2 0 3-15,-1-1-1 16,1 1-1-16,-1-3-2 0,2 0 1 16,0-1 1-16,0 0 2 15,0-1 1-15,2 0 3 16,-1-3-5-16,1 0-1 15,-2 0 0-15,0 0 2 16,0-3-1-16,0 0 2 16,0-1 4-16,-2-1 4 15,1-2-9-15,-1-1 0 16,-1-1 0-16,0-2 3 16,0-1-2-16,-3 0-2 15,0 0 2-15,-1 0 2 16,-2-1-2-16,-2 1 0 15,-1 1 1-15,-1 2 0 0,-2 1-5 16,0 1 1-16,-2 2 2 16,2 1 1-16,0 3-4 15,-1 2 1-15,-1 3 0 16,1 3 0-16,1 2-3 16,1 2 0-16,4-1-1 15,1 1 3-15,1-2-42 16,4-2-16-16,1-4-16 15</inkml:trace>
  <inkml:trace contextRef="#ctx0" brushRef="#br0" timeOffset="146236.992">3617 3487 80 0,'0'0'30'0,"2"0"-24"0,-2 3 6 0,1 0 0 0,1-1-5 15,1 2-2-15,1 2-2 16,2-1-3-16,2 2 5 16,1 0 1-16,0 1-2 15,1 1-1-15,1 0-1 16,-1 1 1-16,1-1 0 15,-2 0 3-15,-1 2-5 16,-1-2-1-16,-1 2 2 16,-1-2 3-16,-2 1-2 15,0-2 0-15,-2-2-28 16,1-2-12-16,-2-1-11 16,0-3-3-16</inkml:trace>
  <inkml:trace contextRef="#ctx0" brushRef="#br0" timeOffset="146492.794">3772 3474 80 0,'-6'4'33'0,"3"1"-26"0,-4 5 11 0,4-5 4 0,-3 2-10 15,0 2-2-15,-3 2-4 16,0 1 1-16,0 0-6 16,-2-1-3-16,2-1 3 15,0 0 1-15,0 0-7 16,0 1-4-16,0 0-44 16,0 1-17-16</inkml:trace>
  <inkml:trace contextRef="#ctx0" brushRef="#br0" timeOffset="147801.4499">1089 3967 60 0,'-1'2'24'16,"1"0"-18"-16,0 2 7 0,0-2 1 0,0 2-7 16,0 0-2-16,0 3 3 15,0 1 3-15,-3 2-4 16,1 0 1-16,1 4-3 15,-1 3 0-15,-1 4-3 16,0 3-2-16,0 2 3 16,0-1 0-16,2-1-1 15,-4-1 1-15,2-2 0 16,0 0 1-16,-1 0-5 16,1-3 1-16,0-2 2 15,0-2 1-15,1-2-6 16,-1-4 0-16,2-4-37 0,1-4-15 15,0-4 14-15,4-4 9 16</inkml:trace>
  <inkml:trace contextRef="#ctx0" brushRef="#br0" timeOffset="148369.5829">1011 4008 32 0,'8'-9'13'0,"-4"6"-10"0,1-6 2 16,-1 6 1-16,1-2 3 15,-1-2 5-15,2 0 1 16,0-1 3-16,0 0-6 16,2 0-2-16,-2 2-5 15,1 0-2-15,1 2-3 16,1 2-3-16,0 2 4 15,3 0 3-15,-2 2-3 0,2 2-1 16,2 0 0-16,-4 2 2 16,1-1 1-16,-2 2 3 15,-2 1 1-15,-1 2 1 16,-1 2-2-16,-5 0-1 16,-2 2-1-16,-2-1 2 15,-2 1-1-15,-5-1 0 16,1 0-3-16,-2-1-2 15,-2-1 1-15,2-2 1 16,0-2-1-16,2-3-3 0,4-1-1 16,-2-3-14-1,5-2-46-15,0 0-3 16,3-2 30-16,5-2 20 0</inkml:trace>
  <inkml:trace contextRef="#ctx0" brushRef="#br0" timeOffset="148786.8559">1274 3933 64 0,'-3'-1'27'0,"3"1"-21"0,-1 0 10 0,1 1 4 16,-2 1-9-16,1 0-1 15,-2 2-6-15,0 3-3 16,0 2 2-16,1 3 0 16,-2 2 1-16,-1 0 0 15,1 5-5-15,-2 4 1 16,1 5 0-16,-1 1 0 15,1 3 0-15,2-2 0 16,0-1 0-16,3 0 0 16,0 1 0-16,0-1 2 15,5-1-1-15,1-4-1 16,2-2 1-16,-1-4 1 0,1-3-3 16,-1-4 0-16,1-3-23 15,-1-3-10-15,1-2-6 16,-1-7-4-16</inkml:trace>
  <inkml:trace contextRef="#ctx0" brushRef="#br0" timeOffset="149186.222">1324 4004 64 0,'-2'4'27'0,"2"-1"-21"0,0 4 10 0,0-5 2 15,2 2-4-15,-1 0 0 16,2 0-11-16,2 2-3 15,-2 0 1-15,4 2 3 16,-1 3-3-16,3 2-3 16,2 5 3-16,-4 0 1 15,2 4 0-15,2 0 1 16,-2 0-2-16,-2-2-1 0,1-2 1 16,-2 1 1-1,-2-1-1-15,1-2 2 0,-4-3-26 16,1-2-10-16,-4-3-10 15,1-3-3-15</inkml:trace>
  <inkml:trace contextRef="#ctx0" brushRef="#br0" timeOffset="149603.695">1472 3964 68 0,'2'1'27'0,"-2"1"-21"0,0 0 7 0,0-2 2 15,0 3 5-15,0 0 4 16,-2 1-6-16,1 2-3 16,-2 2-2-16,-2 2 1 15,-1 2-5-15,-3 1-1 16,-3 6-4-16,-3 6-1 0,-1 3 3 16,-1 4-3-16,1-2-2 0,-1-1 2 15,2 0 0 1,2-2-1-16,4-1 1 15,-2-5-2-15,4-2-1 0,-1-5 1 16,4-2 1-16,-1-2-10 16,4-4-2-16,-2 1-15 15,1-4-6-15,2-3-35 16</inkml:trace>
  <inkml:trace contextRef="#ctx0" brushRef="#br0" timeOffset="150388.055">1620 4001 80 0,'-2'0'30'0,"2"2"-24"0,-1-1 4 0,1 0 1 16,-2 1-1-16,1-1 2 16,-1 2-2-16,1 0 1 15,-2-1-2-15,0 1 2 16,-2 1-6-16,1 0-1 16,-2 1 0-16,0 2 2 15,-1 1-3-15,0 3-4 0,-1 1 0 16,1 2-1-16,1 1 0 15,0 0 2-15,1-2 0 16,1-2 0-16,1-2 0 16,1-2-3-16,1-2 2 15,-1-1 1-15,2 0 2 16,2-1-1-16,-2-3-1 16,3 1 1-16,1-1-1 15,1 0-3-15,2 0 2 16,1 0 1-16,-1 0 0 0,1-1-3 15,-1 1 2-15,1 0 3 16,0 0 1-16,-2 0-1 16,0 0-2-16,-2 0-10 15,1 0-4-15,-2 0-22 16,0-2-29 0,-2 1 15-16</inkml:trace>
  <inkml:trace contextRef="#ctx0" brushRef="#br0" timeOffset="150723.8329">1523 4271 76 0,'-1'3'30'0,"1"-2"-24"0,0 1 8 0,0-2 3 16,0 0-5-16,3 1 1 15,0-1-4-15,0 0 2 16,1 0-6-16,1-1-3 16,2-1-1-16,1 1 1 15,1 0-1-15,0-1-1 16,0 1 1-16,0 1-1 0,2 0 0 15,-1 0 0-15,-1 0 0 16,0 0 2-16,0 0-12 16,0 0-6-16,-1-1-24 15,-1-1-10-15,-2 1 13 16,-1-2 8-16</inkml:trace>
  <inkml:trace contextRef="#ctx0" brushRef="#br0" timeOffset="151175.226">1726 4100 64 0,'2'6'27'0,"-1"-4"-21"0,1 4 7 0,-1-2 2 0,1 1-6 16,1 3-3-1,0 0-3-15,0 1 0 0,1 1-2 16,1 0-1-16,-1 2 1 16,1 0 1-16,-1 2-1 15,1-1 2-15,-1-1-4 16,1 0 0-16,-2 0 3 16,0 0 1-16,0-1 1 15,0-2 0-15,0-1-18 16,0-1-5-16,0-3-22 15,0-3-9-15</inkml:trace>
  <inkml:trace contextRef="#ctx0" brushRef="#br0" timeOffset="151570.72">1809 4107 64 0,'-2'5'27'0,"2"-2"-21"0,-1 2 7 0,1-2 2 0,-2 2 3 15,1 1 1-15,-2 0-4 16,0 1-1-16,0 1-4 16,-2 0 1-16,1 1-6 15,-1 2-1-15,-1 1-2 16,0 0-2-16,0 0 1 16,0 1-1-16,0-1 0 0,0 1 0 15,0-1 0-15,0-3 2 16,2-1 1-16,-1-1-10 15,2-2-3-15,2-2-17 16,1-2-41 0,0-1 4-16</inkml:trace>
  <inkml:trace contextRef="#ctx0" brushRef="#br0" timeOffset="152155.049">1815 3923 48 0,'1'1'19'0,"1"0"-15"0,1 1 6 16,0-1 3-16,0 0-3 15,0 2 0-15,1 1 0 16,2 0 1-16,0 1-3 16,2 2-3-16,1 1-2 15,0 1 0-15,0 3 0 16,1 2 3-16,1 2-3 0,-2 3 0 16,-2 3 3-16,-1 4 1 15,-1 0-3 1,-1 4-1-16,0-2-1 0,-4-2 1 15,0 0 0-15,-2 0 1 16,0 1 0-16,-2 1 2 16,-1-2-3-16,1-2-2 15,1-2 0-15,-2-2 1 0,1-2 1 16,-1-4-6-16,2-3-2 16,0-2-95-1,2-9 39 1</inkml:trace>
  <inkml:trace contextRef="#ctx0" brushRef="#br0" timeOffset="152601.3869">1971 4222 80 0,'-1'2'33'0,"1"-2"-26"0,0 2 9 0,0-2 3 16,0 0-3-16,1 1 1 16,-1-1-7-16,2 0-2 15,1 1-4-15,0-1-1 16,0 0 1-16,0 0 2 16,1 0-3-16,1 0-2 0,1 0 0 15,0 0-1-15,0 0 2 16,0 0-1-16,-2 0 2 15,1 2-2-15,-1-2-1 16,1 1 3-16,-2 0 0 16,0-1-4-16,-2 2 1 0,-1-2-22 15,0 0-54 1,0 0-2-16</inkml:trace>
  <inkml:trace contextRef="#ctx0" brushRef="#br0" timeOffset="152872.788">1976 4329 64 0,'4'0'27'0,"-1"0"-21"0,2 0 1 0,-2 0 0 15,1 0-4-15,1 0 0 16,1 0 1-16,0-2 0 16,0 2-7-16,1-1 0 15,1 1-30-15,-2 0-13 16</inkml:trace>
  <inkml:trace contextRef="#ctx0" brushRef="#br0" timeOffset="167832.605">4062 3948 16 0,'0'3'8'0,"2"-1"-6"0,-1 2-1 0,1-1 2 0,1 1 4 16,0 0 6-16,1 0 10 15,1-1 8-15,-1-2-1 16,1-1 0-16,-1 0-4 16,-1-3 1-16,-1-2-4 15,-2-3 0-15,-2-1-1 16,1-2 1-16,-2 0-13 16,-2 1-6-16,1 0 0 0,-1 2 1 15,1 3 2-15,-1 0-6 16,-1 3-2-16,0 2-3 15,1 4 0-15,1 4 0 16,-1 3 3-16,2 2-2 16,0 6 1-16,0 2 0 15,2 5-2-15,-1 6 3 0,2 5 0 16,0 3-2-16,2 0 2 16,-1-4 3-16,-1 0 1 15,0-1-1-15,0-1 1 16,-1-5-2-16,-1-4-1 15,1-5-19-15,-2-2-8 16,-2-9-54 0</inkml:trace>
  <inkml:trace contextRef="#ctx0" brushRef="#br0" timeOffset="168017.4359">3945 4259 116 0,'-3'-2'46'15,"4"2"-35"-15,1 0 3 0,1 0-1 0,0 0-11 16,3 0 0-16,1 0-2 16,4 0 2-16,1 0-1 15,1-2-3-15,1 0 1 0,-1-3 3 16,1-1 3-16,-1-1-37 16,0-2-42-1,-3-3 15-15</inkml:trace>
  <inkml:trace contextRef="#ctx0" brushRef="#br0" timeOffset="168303.0039">4190 3959 108 0,'-3'-2'41'0,"1"2"-32"0,-1 3 9 0,2 0 3 16,-1 1-8-16,-1 1 0 15,0 3-7-15,-1 3-2 16,-1 1-2-16,1 4 3 0,-2 5 1 16,1 6 2-16,1 2 2 15,-1 3-5-15,1-2-1 16,1-1-2-16,1 0-2 16,2 1 3-16,3-2 2 15,2-3-2-15,-1-3 0 0,2-6-32 16,2-6-13-16,1-4-30 15</inkml:trace>
  <inkml:trace contextRef="#ctx0" brushRef="#br0" timeOffset="168543.762">4233 4098 88 0,'-1'1'35'0,"2"0"-27"0,2 3 9 16,-1-1 2-16,1 0-3 0,0 2 1 16,1 2-3-16,1 2 1 15,1 2-8 1,0-1-2-16,1 2-3 0,1 0 1 16,1 2 2-16,0-1 0 0,-2 0 0 15,1 1-3-15,-1-1-2 16,2-1-8-16,-1-1-3 15,-2-3-58 1</inkml:trace>
  <inkml:trace contextRef="#ctx0" brushRef="#br0" timeOffset="168800.3859">4319 4120 148 0,'-6'0'57'0,"4"4"-44"0,-2 4 10 0,2-2 2 0,-1 2-10 16,0 2-3-16,-1 4-10 15,-1 3-1-15,-1 2-1 16,2-1 2-16,-1 1 1 0,2-3-1 16,2-1-2-16,-1-3-10 15,2-1-6-15,0-5-28 16,2-3-48-1,1-6 13-15</inkml:trace>
  <inkml:trace contextRef="#ctx0" brushRef="#br0" timeOffset="169086.136">4289 3888 116 0,'4'-8'46'0,"1"7"-35"0,-1-1 3 0,-1 2 1 16,2 2-7-16,2 2 0 16,4 1-2-16,-1 6 1 15,2-1-4-15,2 4 7 0,-1 0 5 16,1 2 2-16,-2 2-1 16,0 0-6-16,-1 5-4 15,-2 4-1-15,0 4 1 16,-3 1-3-16,-2 4 0 15,-2-3 1-15,-2 0 0 16,-2 1-2-16,-1-2 1 0,2-4-26 16,-2-7-10-16,-2-5-54 15</inkml:trace>
  <inkml:trace contextRef="#ctx0" brushRef="#br0" timeOffset="169802.605">4643 4166 116 0,'2'1'44'0,"-2"0"-35"0,0-1 20 0,0 0 9 16,0 0-1-16,0-1 2 16,-2-2-4-16,-1-1-1 15,0 0-19-15,-1-1 0 0,-2 1 1 16,-2 0-8-16,-1 3-2 16,0 2-4-16,-1 3-2 15,1 4-4-15,0 4-2 16,1 3-2-16,2 1 2 15,3 2 4-15,2 2 3 16,2 2-2-16,4-1 0 16,1-1-6-16,1-4 0 0,2-2-2 15,2-6 3-15,1-7-3 16,0-6-1-16,0-7 5 16,-2-4 2-16,1-6 3 15,-4-3 2-15,-1-6-1 16,-3-2 2-16,0 1 2 15,-1 1 2-15,-2-2 1 16,0 2 2-16,-2 0-7 16,1 0-2-16,-1 3-1 15,1 3 0-15,-1 4 0 16,2 3 2-16,0 5-1 0,0 1-1 16,0 12-10-1,3 9 5-15,2 9 2 16,1 6-1-16,0 4 1 15,-2 5 2-15,1 6 2 16,-1 1-2-16,-1 0 0 16,0-3 1-16,-1-2 0 15,-1 0 2-15,1-3 3 16,-1-3-15-16,1-3-6 16,-1-5-21-16,1-5-6 15,1-3-35 1,0-9-24-16,3-6 45 15</inkml:trace>
  <inkml:trace contextRef="#ctx0" brushRef="#br0" timeOffset="170068.244">4748 4084 132 0,'-3'2'49'0,"3"0"-38"0,0 4 10 16,0-2 2-16,2 1-2 15,-1 2-1-15,2 2-6 16,2 3-1-16,3 0-8 16,1 0-1-16,1 0 0 0,2 0-2 15,2 1 1-15,-1 2-2 16,1 0 2-16,-1 1-2 16,-1 1-1-16,-1 2 3 0,-1 1 0 15,-1 1-10 1,-1-2-5-16,-2-2-27 0,-2-1-10 15,-1-5-26 1</inkml:trace>
  <inkml:trace contextRef="#ctx0" brushRef="#br0" timeOffset="170405.922">4888 4130 116 0,'3'-6'46'0,"-4"6"-35"0,2 0 14 16,-1 0 4-16,0 0-3 16,0 4 2-16,0 0-10 15,0 0-3-15,-1 3-8 16,-1 1-3-16,1 0 0 0,-1 3 2 15,-1 1 3-15,0 0-2 16,0 1-2-16,-1 2-2 16,-2 1 0-16,-2 4-2 15,-1 3-1-15,-1 2 1 16,1 0-1-16,0-2 0 16,0 0 0-16,1-5-16 15,2-2-6-15,2-2-29 16,-1-6-10-16,2-6-14 15</inkml:trace>
  <inkml:trace contextRef="#ctx0" brushRef="#br0" timeOffset="171037.619">5178 4094 68 0,'-4'-3'27'0,"2"3"-21"0,2 0 16 0,0 0 6 15,0 0-4-15,0 0 0 16,2 0-7-16,1 0 0 15,0 0-8-15,1 1-1 16,2 1-4-16,0-1-1 0,3 0 1 16,2-1 2-16,-1 0 1 15,2 0-1-15,0-1 1 0,0 0-4 16,0-1 0-16,-3 0-1 16,-1-1 1-16,-1 0-2 15,-2 2-1-15,-2 0-24 16,0-1-9-16,-3 2-43 15</inkml:trace>
  <inkml:trace contextRef="#ctx0" brushRef="#br0" timeOffset="171292.3409">5184 4220 76 0,'-3'7'30'0,"3"-3"-24"0,2-1 17 0,-2-3 7 16,3 1-10-16,1-1-3 15,1 0 1-15,1 0 2 16,1 0-6-16,2 0-1 16,0 0-7-16,0 0-2 0,0 0 0 15,0 1-2-15,0 1 1 16,0-1-7-16,0-1 1 15,0 0-12-15,-1 0-6 16,-1-1-17 0</inkml:trace>
  <inkml:trace contextRef="#ctx0" brushRef="#br0" timeOffset="188362.8839">5378 4752 88 0,'0'-3'35'0,"0"-1"-27"0,-3 0 9 0,3 3 4 0,-2 0-6 16,-1-2 0-16,0 0-1 15,-1 0 2-15,-2 1-3 16,0-1 2-16,0 3-8 15,0 0-2-15,-3 1-1 0,1 1-5 16,-2 3 1-16,1-1-2 16,-3 7 0-16,1-2 2 15,-1 9 0-15,2-4 0 16,-1 8 2-16,2-4-3 0,2 2-2 16,-2 8 2-1,1-1 0-15,2 1-2 0,3-5 0 16,2-5 2-16,1 4 0 15,1 5 1-15,2-7 0 16,0-3 0-16,3-1 2 16,3 3-1-16,2-3-1 15,1-3 1-15,0-1-1 16,1-3 0-16,1-1 2 16,1-1-1-16,0-2-1 15,-2-2 1-15,1-2-1 16,-2-1 2-16,-3 0 1 15,-2 0-1-15,1-2 1 16,-1 0 2-16,1-6 4 0,1-4-2 16,0 0-2-1,0-1 0-15,-2 0-1 0,1-2-7 16,-1-1 0-16,1-1 1 16,-1-3 3-16,-1 0 0 15,1 2 2-15,-1 1-2 16,-2 1 2-16,1 0 0 15,-1 1 1-15,-1 2-2 16,-1-1 1-16,-2 1 2 16,-2 0 4-16,1-1-2 15,-2 0 1-15,-2-1-1 16,1 0 1-16,-2-1-2 16,-1 2-1-16,1 0-1 15,0 4 0-15,0-1-2 16,2 4 1-16,1 2 0 0,-3 0 1 15,1-1-2-15,-1 1 1 16,2 1-2-16,-2-3-1 16,-3-1-2-16,1 1 1 15,1 2-1-15,-1 1 0 16,1 3 0-16,1 1-2 16,0 0 0-16,1 4 3 15,2-2-2-15,0 5-1 16,0-2 3-16,0 5 0 15,0-2-2-15,2 3 2 16,-1-2 1-16,4 2 2 16,1 1-3-16,3-2-2 15,1 0-1-15,1-4 3 0,1 0 0 16,0-2 1-16,0-2 2 16,1-2 1-16,1-1-4 15,-1-2 1-15,1-1 2 16,-1-1 1-16,1-2-1 15,-1-1 1-15,1 0-2 16,-2 2-1-16,0-1-8 16,-1 3-3-16,-2 1-49 15,0 2-62 1,-3 2 21-16</inkml:trace>
  <inkml:trace contextRef="#ctx0" brushRef="#br0" timeOffset="200657.362">5684 3621 72 0,'2'-7'30'0,"-1"5"-24"0,1-1 15 15,-2 2 3-15,0-1-1 16,0 0 0-16,0-1-3 16,-2 0-3-16,-1 1-7 15,0-1-2-15,-1 2-4 0,-2 1-3 16,0 1 2-16,-2 2-2 0,-1 1-1 15,-1 2 1-15,-1 4 1 16,1 3-3-16,-2 6 0 16,1 2 3-16,2 0 1 15,0 1 1-15,2-1 2 16,2 0-5-16,2 1-3 16,2 1 1-16,2 2 0 15,2 3 1-15,3 1 0 16,2 2 0-16,1-3 0 15,0 0 0-15,0-1 2 16,-2 1-1-16,1 3-1 16,-1-1 12-16,-1 1 6 0,-1 0-3 15,-2-5 2 1,-2 0-6-16,1-2 1 0,-2 0-7 16,-2 0-1-16,1 0 0 15,-2-3 2-15,0-1 8 16,-2-2 5-16,-2-2-3 15,-2-4-1-15,-3-2-9 16,0-2-2-16,-2-2 0 16,1-2 0-16,1-2-5 15,0 0-1-15,1-1-17 16,2-1-7-16,0 0-16 16,5 1-6-16,1 1-21 15,1-1-41 1,5 2 26-16</inkml:trace>
  <inkml:trace contextRef="#ctx0" brushRef="#br0" timeOffset="201256.9559">5708 4467 92 0,'0'-2'35'0,"0"2"-27"0,-1-2 13 16,1 2 7-16,-2-1-3 15,1 1 0-15,-2 0-9 16,0 0-5-16,-2 1-6 16,1 2-4-16,-1 2 0 0,1 1-1 15,1 2 2-15,0 0-3 16,1 3 0-16,1 1-1 16,1 0 0-16,1 0 2 15,2 0 2-15,3-2-1 16,2 0-1-16,1-2-2 15,1-3 1-15,2-2 1 16,2-3 2-16,1-3 5 0,-2-4 4 16,1-1 0-16,-4-1 3 15,-2 0 4-15,-2-2 3 16,-3 2-7-16,-3-1-1 16,-2 1-5-16,-2 1 0 15,-2 1 1-15,-2 0 2 16,-1 2-1-16,0 0-1 15,0 1-5-15,0 1-1 16,0 2-3-16,0-1-3 16,2 1-16-16,-1 0-7 15,4-1-16-15,1 0-6 16,1-1-27 0,4-1-30-16,2-3 36 15</inkml:trace>
  <inkml:trace contextRef="#ctx0" brushRef="#br0" timeOffset="202010.41">5630 3334 76 0,'0'0'30'0,"0"3"-24"0,2-1 15 0,-2 1 3 15,1 1-8-15,1 1-4 16,1 3-5-16,0 2-2 15,0 2 1-15,1 1 3 16,2 0-2-16,0 1 1 16,2 0-5-16,1-2-2 15,0 0 0-15,-2-1-1 0,1-3 2 16,-1-1 1-16,-1-2 3 16,-1-1-19-16,-4-5-60 15</inkml:trace>
  <inkml:trace contextRef="#ctx0" brushRef="#br0" timeOffset="202308.242">5722 3334 88 0,'0'-4'35'0,"0"5"-27"0,-2-1 16 16,2 0 6-16,0 3-3 0,0-2 1 16,-1 3-4-16,-1-1-3 15,-2 2-11-15,-2 5-2 0,-2 0 2 16,-1 4-4-16,3-2 2 16,0-3-3-16,-3 7 0 15,-3 7-3-15,2-3-2 16,-2-2-2-16,1-2 1 15,4-4-19-15,1-1-7 16</inkml:trace>
  <inkml:trace contextRef="#ctx0" brushRef="#br0" timeOffset="210547.074">5964 3899 60 0,'-2'-2'24'0,"2"4"-18"0,0-4 11 0,0 2 4 16,0-1-9-16,2-2-2 15,-1 1-2-15,2-2 0 16,2-2-2-16,-1 0-1 16,2-1-1-16,2 0 0 15,-1 2 0-15,1 1 0 16,1 0-2-16,0 1-2 15,0 3 1-15,1 2 1 16,-1 2-1-16,0 2 2 0,-1 4 0 16,-1 4 3-1,1 6-1-15,-2 2 2 0,0 2-4 16,-2 0 3-16,1 0 0 0,-2 1 0 16,0 2 1-16,0 1-2 15,0-1 2-15,-2 1-2 16,1-4 2-16,-1-2 0 15,1-2 1-15,-1-2-4 16,2-4-3-16,-1 0 0 16,-1-3 1-16,1-3 1 15,-1-2 3-15,1 0-3 16,-1-4 0-16,-1-2 1 16,0-1 0-16,-1-3-2 15,-1-1 1-15,1-2-2 0,-1-3 2 16,1 0-2-16,-1-1-1 15,-1 0 1-15,0-1-1 16,0 0 0-16,0 0 0 16,-1 0-3-16,-1 2 2 15,-1-1 5-15,0 2 2 16,-1 1-2-16,-2 0-3 16,0 2 0-16,-2 2 1 15,1 3-1-15,-2 1 2 16,0 4-4-16,0 3 0 15,0 5 1-15,0 1 0 16,0 2-3-16,1 2 2 16,1 0-1-16,1-1 0 0,1-1 2 15,1 0 2-15,2-2-3 16,1-1-2-16,2-1-18 16,2-3-9-16,2-1-26 15,2-3-41 1,5-3 21-16</inkml:trace>
  <inkml:trace contextRef="#ctx0" brushRef="#br0" timeOffset="211128.8249">6237 4202 96 0,'9'0'35'0,"-4"1"-27"0,4 0 11 0,-5-1 5 16,2-1-2-16,2-2 1 15,-1-1-6-15,2-2-2 16,-1-4-3-16,1-2 0 15,-3 3-6-15,-2 1-2 0,1-4 2 16,1-7-1-16,-2 5 2 16,-1-1-6-16,-1 3-1 0,-2-1 2 15,-3 1 1-15,-2 0-4 16,-1 2 1-16,-4 4 4 16,-2 0 5-16,-2 5-5 15,-1 1 0-15,0 4-2 16,0 1 1-16,0 3-7 15,2 4 1-15,1 3 1 16,3 4 1-16,1 2-2 16,2 0 2-16,5 2-1 15,1-3-2-15,4-1 5 16,2-2 1-16,5-2-5 16,2-2 0-16,4-1 3 15,1-1 2-15,0-2 0 0,0-1 1 16,0-2 0-16,1-2 3 15,-1-2-3-15,0 0-2 16,0-2 0-16,-1 0 1 16,-2-2-19-16,-2 0-8 15,-2-2-34 1,-2-2-45-16,1-3 26 16</inkml:trace>
  <inkml:trace contextRef="#ctx0" brushRef="#br0" timeOffset="211466.8909">6323 3779 116 0,'-6'6'46'0,"7"-4"-35"0,1-1 5 15,-2-1 0-15,1 1-1 16,1-1 1-16,1 2-6 16,1-2-2-16,2 0-4 15,2 0-1-15,-1 0 3 0,-1 0-3 0,5 0 0 16,-2 0-1-1,3-2-2-15,4 1 1 0,-2 0-1 16,-1-1 0-16,-1 1 2 16,-3 0-19-16,-1-1-6 15,-2 1-48 1</inkml:trace>
  <inkml:trace contextRef="#ctx0" brushRef="#br0" timeOffset="212082.0339">6577 3580 80 0,'0'-4'33'0,"1"5"-26"0,2-1 9 15,-1 0 5-15,1 1-3 16,0 1-1-16,1-1-3 15,2 0 1-15,2 2-2 16,-1 1 0-16,1 0-7 16,-1 1 7-16,1 3 4 0,-1 3-1 15,1 4 1-15,-2 2-5 16,0 4-2-16,0 1-4 16,0 0 1-16,-2 0-4 15,-1-8-2-15,0 0 0 16,0 2 1-16,0 4-1 0,0-1-1 15,0-3 3-15,0-4 2 16,2-4-2-16,-2-3 0 16,-3-5 1-16,1-3 0 15,-1-2-5-15,0-2-1 16,-1-1 3-16,-2-1 1 16,-2 0-3-16,1-1-1 15,-1 2 1-15,-1 0 0 16,0 2 7-16,0 2 6 15,2 1-2-15,-2 2 0 16,-5 1-4-16,1 1 1 16,-1 2-6-16,1 1-3 15,1 1 1-15,0 2 2 16,1 1 0-16,2 0-1 0,0 1-2 16,0 0 1-16,2 2-8 15,1 0-2-15,1-1-14 16,2 0-6-16,0-2-26 15,2-3-11-15,4-4-11 16</inkml:trace>
  <inkml:trace contextRef="#ctx0" brushRef="#br0" timeOffset="212383.422">6793 3694 152 0,'-2'3'57'0,"2"1"-44"0,0 3 16 0,0-3 4 16,2 1-7-16,-2 2-3 15,1-1-11-15,1 2-3 16,1 0-5-16,0 2-3 0,1-1 2 15,1 1-2-15,-1-1-1 16,2 0 1-16,0 1-1 16,2-1 0-16,-1 2 2 15,-1-2-1-15,0 0 2 16,0-1-15-16,-1-1-7 16,-2-3-26-16,0-1-8 0,-2-5-28 15</inkml:trace>
  <inkml:trace contextRef="#ctx0" brushRef="#br0" timeOffset="212652.704">6903 3698 164 0,'-3'3'63'0,"0"0"-49"0,-3 3 7 0,3-2 0 15,-2 2-11-15,-1 2-1 16,-2 0-5-16,-1 2-1 16,0 2-1-16,0 1 1 0,0-1 2 15,0 0-4-15,2 0-1 16,-1 0 0-16,2-2 2 16,0 0-8-16,0-2-3 15,2-2-44 1,1-2-53-16,3-4 23 15</inkml:trace>
  <inkml:trace contextRef="#ctx0" brushRef="#br0" timeOffset="213867.6839">7328 4039 152 0,'-3'-7'57'0,"4"7"-44"0,2 0-6 0,-1 2-6 15,-2-2 4-15,1 2 6 16,1 2-5-16,-1 0-3 16,2 3-2-16,0 1 3 0,2 3 2 15,1 1 2-15,1 2 2 16,2 2-3-16,0 3 1 15,0-2-7-15,2 1-3 16,-2 0 1-16,0 0 2 16,0-2 2-16,-2 0 1 15,1-2-5-15,-2 0-1 16,0-2-15-16,-2-3-6 16</inkml:trace>
  <inkml:trace contextRef="#ctx0" brushRef="#br0" timeOffset="214112.745">7466 4102 156 0,'-3'2'57'0,"0"2"-44"0,-3 4 14 16,3-4 5-16,-2 6-18 15,-2 0-5-15,-2 4-6 16,-2 0-3-16,-1 2 1 0,0 2-1 0,0-1 0 16,0 0-5-16,0 1-1 15,2-2-79 1</inkml:trace>
  <inkml:trace contextRef="#ctx0" brushRef="#br0" timeOffset="-211496.683">7207 4103 68 0,'0'3'27'0,"0"-2"-21"0,-1 0 16 0,1-1 8 0,0 0 1 16,0 0 4-16,0 0-6 15,0-2-3-15,-2-1-10 16,2-1-3-16,-1-1-7 15,-1-1-2-15,1 1 2 0,-1 0 1 16,-1-1 3-16,-1 2-3 16,-1 2-2-16,-1-1-2 15,-1 2 0-15,-4 1-4 16,1 2 0-16,-2 2 3 16,1 3 1-16,1 2-6 15,-1 3 0-15,1 2 1 16,2 3 1-16,2-1 1 15,2 1 0-15,-1 2 0 16,2-2 0-16,2-1-3 0,1-1 2 16,1-2-1-16,2 0 0 15,2-3 2-15,1 0 0 16,0-2 0-16,1-3 2 16,4-1-1-16,-2-3 2 15,1-1-2-15,1-2 2 16,-1-2-2-16,-1-3 2 15,2-2 2-15,-2-5 2 16,0-2-3-16,-2-4-1 16,-1-1-3-16,0-2-1 15,0 0 1-15,0 2 0 16,-1-2 0-16,-1 1 2 16,1-1-1-16,-1-2-1 0,0-2 1 15,-3-1-1-15,-1 1 0 16,0 2 0-16,0 1-3 15,0 1 0-15,-1 4 4 16,-1 3 1-16,0 3-5 16,1 4 0-16,-1 3-4 15,1 5 2-15,-1 4-2 16,1 2 0-16,-1 6 6 16,1 5 2-16,1 6-2 15,-2 6-1-15,1 0-2 16,-2 2 3-16,0 2 0 15,1 4 3-15,2 3-3 0,0-2 0 16,0-1 1-16,0-4 2 16,0-1-1-16,2-2 2 15,-2-2-11-15,1-2-2 16,2-2-22-16,2-4-9 16,-1-6-38-1</inkml:trace>
  <inkml:trace contextRef="#ctx0" brushRef="#br0" timeOffset="-210928.133">7587 4064 88 0,'2'0'35'0,"-1"2"-27"0,1-1 18 0,0 0 5 15,1-1-8-15,1 2 0 16,1-1-10-16,1 0 0 16,1 1-8-16,1-1 6 0,1-1 2 15,1 0-4-15,1 0-3 0,-1-1-1 16,-1 1-1-16,0-2-2 16,0 2-2-16,-1-1-2 15,-1 1 1-15,-1 0 1 16,-1 1 0-16,-1 1-16 15,-1 0-6-15,-1 1-20 16,-2 1-48 0,-2 0 11-16</inkml:trace>
  <inkml:trace contextRef="#ctx0" brushRef="#br0" timeOffset="-210583.695">7643 4178 72 0,'-1'0'27'0,"2"1"-21"0,-2 0 16 0,1-1 8 15,0 0-10-15,0 3-1 16,1-2-9-16,-1-1-4 15,2 3 3-15,1 0 2 16,1-1-6-16,2 0 1 0,0-1 4 16,0-1-4-16,0 0-1 15,2 0-2-15,-2 0 0 16,1 0-2-16,-1 0 2 16,0 0 0-16,0 1 1 0,-1 2-5 15,-1 0 1-15,1-1-22 16,-1 1-8-16,-1 0-40 15</inkml:trace>
  <inkml:trace contextRef="#ctx0" brushRef="#br1" timeOffset="-197703.669">5889 3704 52 0,'0'1'22'0,"0"-1"-18"0,0 0 13 0,0 0 6 16,0 0-6-16,0 0-2 15,0 0 0-15,0 0 1 16,0 0-5-16,0 0 1 16,-2-1-3-16,1-1 2 0,-1 1-4 15,1-2 1-15,-1 1-5 16,1-2 0-16,-1 0 1 0,1-2-2 15,-1 1-2-15,2-2 1 16,0 1-1-16,0-4 2 16,0 2 1-16,2 0 1 15,1 0 0-15,0-1-2 16,0 0-2-16,1-2 1 16,1 0-1-16,1 1 0 15,0-1 0-15,3 0 0 16,-2 1 2-16,2-1-1 15,0 0 2-15,2 0-4 16,1-1 0-16,1 0 1 16,1 2 2-16,1-1-3 0,0 2 0 15,0 1 1-15,-2 0 0 16,-1 0 0-16,0 0 2 16,0 2-1-16,-1 2-1 15,-1 2 1-15,-1 0-1 16,0 1-3-16,0 1 0 15,0 1 6-15,0 2 3 16,0 0-6-16,2-1 1 16,0 1-1-16,-1 1 2 15,1 1-3-15,-1-1-2 16,1 0 2-16,-1 0 2 16,1 0 4-16,1 0 4 0,-2 0-4 15,1-1-1-15,-1-2 0 16,1-1 0-1,1-1 0-15,-2-3 2 0,1-1 1 16,-1-2 1-16,1 0-2 16,-1-2 1-16,1 1-2 15,-1 1 2-15,1 1-4 16,-1-1 0-16,-1 0-1 16,0 1-2-16,-1-1 3 15,-1 0 0-15,-1 1-1 16,-1-1 1-16,-2 2-2 15,0-1-1-15,-2 1 3 16,1 1 0-16,-2 1-4 16,0 1-1-16,-2 0-2 15,1 2 0-15,-1 2 3 0,1 0 0 16,-1 2 1-16,1 0 0 16,1 0-5-16,0 2 1 15,1-1 2-15,1 0 3 16,1 1 0-16,0-1-1 15,0 2 1-15,1-1-1 16,1 0 0-16,1-1 0 16,0 0 0-16,1-1 0 15,1 0 2-15,1-1 1 16,0-2-4-16,0-1-1 16,0 0 1-16,2-1 2 15,1 0-2-15,1-2 0 0,2 0 3 16,0-1 1-16,2 0-1 15,-1 2-2-15,1-1 1 16,-1 0 1-16,-1 2-1 16,0 0-1-16,2-1 3 15,-4 1 0-15,-1 0-1 16,0-1 1-16,0 1-4 16,0 0 0-16,0-1 3 15,0 2 1-15,0 0-4 16,0 3-1-16,0 0 3 15,0 1 1-15,-1 1 0 16,-2 2 1-16,0 1 0 16,-3 1 1-16,-2 3 0 0,0-1 2 15,-3 1-10-15,-1 0-2 16,-1-2 9-16,-1 0 7 16,-1-2-9-16,1-2-2 15,-1 1-20-15,2-2-9 16,-1-1-24-16,-1-1-9 15,0-1-21 1</inkml:trace>
  <inkml:trace contextRef="#ctx0" brushRef="#br1" timeOffset="-196383.733">5791 4038 52 0,'0'-2'22'0,"1"1"-18"0,-1 1 9 16,2 0 1-16,-1-1 1 15,1-1 1-15,-2 1-2 16,0 0-1-16,0-1 1 16,1 1 2-16,-1 1-7 15,0 0-1-15,2 0 0 16,-2 0 2-16,1 0-5 15,-1 0 6-15,3 0 2 0,0 0 0 16,0 0 0-16,0 0-5 16,2 0 0-16,-1 0-3 15,1 0 2-15,0 0 0 0,-1 0 1 16,1 1-4-16,-1 1-3 16,1-2 2-16,1 1 0 15,0-1 1-15,1 0 2 16,2-1 1-16,0-1 3 15,2 1-3-15,1 0 1 16,1-1-1-16,-1 2 3 16,0 0-5-16,0 0-3 15,0 2-1-15,-1-1 1 16,-2 0-1-16,0 1-1 16,-2-1 3-16,-1-1 0 15,0 0 1-15,-1 0 2 16,-2 0-1-16,-3 0 0 15,0 0-10-15,0-1-4 16,0-1-26-16,-2 2-10 0,1 0-52 16,-4 3-31-1,-1-2 60-15</inkml:trace>
  <inkml:trace contextRef="#ctx0" brushRef="#br1" timeOffset="-195301.14">5366 4022 64 0,'3'0'24'0,"-2"0"-18"0,-1-2 11 0,0 2 4 16,0 0 0-16,0 0-1 16,0 0-2-16,0 0 1 15,0 0-4-15,0 0 1 16,2 2-3-16,1-1 0 15,-2-1-7-15,1 0 0 0,-1 0 1 16,2-1 1-16,-3 1 2 0,2 0-5 16,-1 0-1-16,2 0-2 15,0 0 1-15,0-2-2 16,0 2 2-16,0 0 0 16,2 0 3-16,-2 0-1 15,1 0 2-15,1-1 0 16,-1 1 3-16,1-1-5 15,-1-1-3-15,1 2 1 16,-1 0 0-16,1-1 1 16,1 1 2-16,0 0-3 15,0-1 0-15,0-1-1 16,0 2 1-16,0-1-2 16,0 1-1-16,-1 0 3 15,-1 0 0-15,1 0-1 0,-1 1-2 16,1-1 1-16,-2 2 1 15,1-1-3-15,-1 0 0 16,0 1 1-16,0-1 2 16,-3-1-3-16,2 0 0 15,-2 0 1-15,0 0 2 16,0 0-3-16,0 0 0 16,0 0-8-16,1 1-4 15,-1 1-2-15,0-2-1 16,0 1 2-16,0 0 1 15,0 1-8-15,-1-1-1 16,-1-1-18-16,1 0-4 16,-1 0-21-16</inkml:trace>
  <inkml:trace contextRef="#ctx0" brushRef="#br1" timeOffset="-185795.601">6129 2664 80 0,'0'-3'33'0,"0"3"-26"0,-2 3 9 15,1-1 5-15,-1 2-8 16,-1 0 0-16,0 2-3 16,-1-1-1-16,-1 2-3 15,1-1-1-15,-1 4 1 16,1 0 1-16,-2 4-3 15,-2 3-1-15,1 3 3 0,-1 1 1 16,-1 4 1-16,0-3 0 16,0 1 0-16,2 0-4 15,1-1-3-15,1 2 0 16,2 2-1-16,3 0 0 0,2-2 2 16,1-1 1-16,1-1 3 15,1-2-3-15,1-3 0 16,1-2 1-16,-1-2 2 15,0-2-3-15,0-3 0 16,2-3-32-16,-2-4-13 16,1-3-34-1</inkml:trace>
  <inkml:trace contextRef="#ctx0" brushRef="#br1" timeOffset="-185195.815">6148 3011 100 0,'5'1'38'0,"-1"-1"-29"0,5-1 8 16,-3-1 4-16,4 0-6 15,2-2 0-15,1-2-5 16,1 0-1-16,1-1 1 15,-2-1 1-15,1 1-5 16,-4-1 7-16,-1 2 4 0,-1 0-5 16,-2 0 1-16,-2-1-4 15,-1 0 2-15,-1-1-2 0,-1 3 2 16,-1-2-2-16,-1 1 0 16,-2-2-3-16,-3 1-1 15,0 2 1-15,-2 1 1 16,-1 1-1-16,-1 2 1 15,-2 1-4-15,-2 2-2 16,-1 2-5-16,2 2 0 16,-1 2 0-16,2 0-1 15,1 1 4-15,4 2 0 16,1 2-2-16,1 2 0 16,2 1 2-16,2 1 0 15,1 0-2-15,0-1 2 16,1 0 1-16,2 1 0 0,0-4 2 15,2-1 3-15,1 0-4 16,0-1-3-16,2-3 1 16,2-2 2-16,2 1 0 15,2-2 2-15,-1-1 0 16,2-1 1-16,0-2-2 16,0-1-2-16,-1-1 1 15,-1-2 1-15,1-2-21 16,-2 0-9-16,-3-1-19 15,-2 0-9-15,1-1-29 16</inkml:trace>
  <inkml:trace contextRef="#ctx0" brushRef="#br1" timeOffset="-184761.569">6261 2710 72 0,'0'2'30'0,"2"-1"-24"0,-1 0 17 16,2 1 5-16,0-1-4 16,0 2 0-16,2-1-2 15,1 0 1-15,0-1-2 16,1-1-1-16,2 0-10 16,2 0 0-16,-1-1 1 0,2-1-4 15,2 0 1-15,-1-1-3 16,1 2 0-16,-2-1-6 15,0 1 1-15,-2 0 2 16,-1 1 1-16,-1 0-6 16,-2 0 0-16,-2 0-28 15,-1 0-11-15,0-2-45 16</inkml:trace>
  <inkml:trace contextRef="#ctx0" brushRef="#br1" timeOffset="-184160.8859">6533 2570 76 0,'0'4'30'0,"3"0"-24"0,-1 0 15 0,-1-1 6 0,2 1-11 16,0 0-1-16,2 0 4 15,-1 0 2 1,2-1-4-16,0 1-2 0,0 0-5 16,0 2 1-16,0 2-6 15,-1 0 1-15,-1 2 4 0,-1 0-2 16,0 1 1-16,0 1-8 16,0 1 0-16,0 1 1 15,0 0 1-15,0 1-1 16,0 0 1-16,2-2 0 15,-2-2 1-15,0-2-2 16,0-2-2-16,0-2 1 16,-2-1 1-16,-1-4 1 15,0 0 3-15,-1-1-3 16,-1-2 0-16,1-1-1 16,-1 0 1-16,-1-1 0 15,0-1 3-15,0 1-3 0,0 0-2 16,-1 1 4-16,-1 0 1 15,1 0-2-15,-1 1-3 16,1 2 0-16,-2-1-1 16,0 2 0-16,0 2 0 15,1 0-3-15,-1 2 2 16,2 2-1-16,-2 2 0 16,0 1 2-16,0 2 2 15,0 0-1-15,1-1-1 16,0 0-2-16,1-2 1 15,1-2-6-15,1 0-3 16,1-1-27-16,1-1-12 0,3-3-42 16</inkml:trace>
  <inkml:trace contextRef="#ctx0" brushRef="#br1" timeOffset="-183832.652">6722 2685 68 0,'2'-1'27'0,"-1"-1"-21"0,1 2 21 0,-2 0 7 16,0 0-7-16,1 3-1 15,-1 0-6-15,2-1-3 16,-1 2-5-16,1 0 0 15,-1 2-7 1,2-1 1-16,2 2 1 0,-1-1-1 0,1 1-1 16,1 1-3-16,-2 0-2 15,2 0 3-15,-1 0 0 16,-1 1 1-16,1-1 0 16,-1 0-2-16,1 1-2 15,-2-3-24-15,-2 0-9 16,1-1-21-1,-2-2-37-15,0-3 23 16</inkml:trace>
  <inkml:trace contextRef="#ctx0" brushRef="#br1" timeOffset="-183515.3329">6827 2680 96 0,'-1'1'38'0,"1"2"-29"0,-3 1 12 15,1-2 7-15,1 2-1 16,-2 2 2-16,-2 0-3 0,1 1-1 16,-1 1-14-16,-1 3-7 0,0 1-2 15,-3-2-2-15,0 1 0 16,0 0 2-16,-1-2 1 15,-1-1-1-15,1 0-2 16,-1 0-2-16,2-1 1 16,2-2-17-16,-1-1-8 15,5 0-22 1,2-1-42-16,1-2 12 16</inkml:trace>
  <inkml:trace contextRef="#ctx0" brushRef="#br1" timeOffset="-183007.282">6838 2557 96 0,'1'0'38'0,"2"1"-29"0,0 1 14 16,0-1 6-16,0 0-8 16,-1 1-1-16,1 2-6 0,3 2 1 15,0 1-8-15,1 1-2 0,1 1 1 16,0 2-1-16,1 1 2 15,-2 0-4-15,1 1 0 16,-1 1-1-16,-1 2-2 16,0 2 3-16,0 5 0 15,-1 4-1-15,-2 1-2 16,-2 1 1-16,-1-1 1 16,0 0 3-16,-1 2 4 15,-2 2-4-15,1 1-3 16,-1 0 1-16,-1-3 0 15,-1-5-1-15,1-2-2 16,-1-4 3-16,1-5 0 16,-1-2-1-16,1-2 1 15,-2-4-20-15,0-2-8 16,1-1-38-16,1-4-46 16,0-5 29-16</inkml:trace>
  <inkml:trace contextRef="#ctx0" brushRef="#br1" timeOffset="-182492.997">7032 2385 124 0,'0'1'46'16,"0"0"-35"-16,0 2 14 0,0-3 6 0,0 3-11 15,1-1-1-15,1 2-11 16,-2 2-5-16,1 0-2 15,1 2-1-15,-1 0 0 0,1 0-3 16,-1 2 2-16,1-2 1 16,-2 1 0-16,0 0 2 15,0-1 3-15,0 0-4 16,0-1-1-16,-2 0-46 16,2-1-55-1,0 0 20-15</inkml:trace>
  <inkml:trace contextRef="#ctx0" brushRef="#br0" timeOffset="-173098.639">7892 4099 56 0,'-1'-4'24'0,"2"4"-18"0,-1-3 7 0,0 3 3 0,0 0 1 16,0 0-1-16,0 0-6 15,0 0-2-15,0 0-4 16,0 0 4 0,6 2 4-16,0-2-2 15,0 0 2-15,0 1 6 16,0-1 3-16,0 0-2 15,0 0-1-15,2 0-10 16,0 0-1-16,-1-1 3 0,1-1-6 16,1 1 0-16,0 0-4 15,1-1-1-15,1 1 3 16,1 0 1-16,0 1-4 0,0 0-1 16,0 0 1-16,0 1 2 15,-2 0 0-15,-1-1-1 16,0 2 3-16,0-1 0 15,-1 0 1-15,-2-1 0 16,-2 0-2-16,1 0 1 16,-1 0 0-16,-1 0 1 15,0-1-2-15,-1 0 1 16,-2 1-2-16,0-2 2 16,-2 2-7-16,1 0 1 15,-2 0-45-15,-2 2-18 16,1-1-18-1</inkml:trace>
  <inkml:trace contextRef="#ctx0" brushRef="#br0" timeOffset="-172052.211">8483 3673 72 0,'-2'-4'30'0,"1"4"-24"0,-2-1 10 16,3 1 3-16,-2-2 2 16,-1 1 2-16,0 0-6 15,-1-2 0-15,-2 2-6 16,0-2-1-16,-2 2-6 15,1-1 2-15,-2 4 0 0,0 0-2 16,-2 4-1-16,-1 0-3 16,0 4-3-16,2 2-1 15,-1 1 3-15,2 2 0 0,2 1 1 16,1-2-3 0,1 1 2-16,2 0-1 15,2 0 0-15,1 1 2 0,0 2 2 16,1 5-1-16,1 2 2 15,-1 5-4-15,1-2 0 16,-1-2 3-16,1-2 1 16,-1 1-1-16,-1 0 1 15,0 2 4-15,0-1 4 16,0 1-6-16,0 1-3 16,-1-1 1-16,-1-3 0 15,1-2-1-15,-2 1 1 16,1 0-2-16,-1 0-1 15,0-2 5-15,2-1 1 16,-2-3 4-16,0 1 1 16,1-5-1-16,-1-2 1 15,2-2-4-15,-1-1 1 0,1-1-3 16,1-3 0-16,0 0 3 16,1-2 3-16,2 1-4 15,2-2-2-15,-1-1-2 16,2 0 0-16,2 0-4 15,1-1 0-15,0 0-1 16,1-1 0-16,1 1 4 16,1 0 1-16,1-1-1 15,4 1-2-15,-1 0-2 16,2 1 1-16,0 0 1 16,-1 0 2-16,-1 1-1 15,-2 0-1-15,-1 2 1 0,-1 0-1 16,-1-1-7-16,-2 1 0 15,-3 0-30 1,0-2-13-16,-2-1-49 16</inkml:trace>
  <inkml:trace contextRef="#ctx0" brushRef="#br0" timeOffset="-167665.4609">8619 4174 20 0,'2'-2'11'0,"-2"0"-9"0,1-2 15 15,1 2 6-15,-1 1-5 16,1 0-3-16,1-1-8 0,1 1-5 16,1 1 3-16,1 0 4 15,0 0-1-15,2-1 1 16,-1-1 1-16,2 0 4 16,0-2 3-16,2-2 4 15,-2 0-5-15,0-4-1 16,-2 0-7-16,1 0 0 15,-2 1-5-15,-2-2-2 0,-1 2 2 16,-3 1-2-16,0 0 2 16,-1 0-2-16,-2 1 2 15,-2 1 2-15,1-1 2 16,-2 0-3-16,0 1-3 16,-2 0 0-16,1 1-1 15,-1 1 2-15,-2 1 1 16,1 2-1-16,0 1-2 15,0 2 1-15,-1 3 1 0,0 0-1 16,-1 2-1-16,1-1-2 16,-2 1 1-16,1 0 1 15,2 1 0-15,2 0 0 16,-1 1 2-16,4 2-6 16,-1 1 1-16,4 0 1 15,-1 1 1-15,2 2-2 16,2-2 2-16,1 0 1 15,0 1 0-15,0-1-3 16,1 0 2-16,1-1 3 16,-1-1 1-16,1-2 1 15,-1-1 0-15,2-1-2 16,0 0-2-16,0-2 5 0,0-1 1 16,0-1 0-16,2 0-1 15,1-2 1-15,1-1 1 16,3 0-3-16,-1 0-1 15,1 0-1-15,2 0 1 16,-1 0-2-16,-1 0 2 16,2 0 0-16,-1 0 3 15,-1-1-3-15,-1-1 0 16,0 1 1-16,-1 0 0 16,-2-1-2-16,0 1 1 15,-2 0-2-15,-1-1-1 16,0 1 3-16,-1 0 0 0,-1-1-19 15,1 1-7-15,-2-2-26 16,0-1-9-16</inkml:trace>
  <inkml:trace contextRef="#ctx0" brushRef="#br0" timeOffset="-167165.221">8683 3678 88 0,'3'-2'35'0,"1"2"-27"0,1 0 5 0,-2 0 1 0,1 1-4 16,2 0 2-16,0 1-5 15,2-1 1-15,1 0 1 16,3 1 5-16,0-1-4 16,1-1 0-16,1 0-4 15,-1-1 1-15,-1-1-4 16,0 0-2-16,-1-1 2 0,-2-1 0 15,0 1 1-15,-2 1 0 16,-1 2 0-16,-1 1-22 16,-2 3-10-16,-2 0-41 15</inkml:trace>
  <inkml:trace contextRef="#ctx0" brushRef="#br0" timeOffset="-166267.12">8923 3537 80 0,'0'-1'33'0,"1"1"-26"0,1-2 5 0,-2 2 0 0,3 0-3 15,0-1 0-15,1 0-3 16,2-1 1-16,0 1 0 16,2 0 1-16,-1-1 0 15,2 2 0-15,0 2-4 16,0-1-1-16,0 2-1 15,-1 1 1-15,0 1-2 16,-2 0-1-16,0 2 3 0,0 1-2 16,0 1-1-16,0 1 1 15,-2 0 1-15,1 2-1 16,-2 2-1-16,0 0 1 16,0 4 1-16,-2 0 3 15,1 1 2-15,-1-2-3 0,1-1-1 16,-1 0 1-16,-1-2 2 15,0-2-3-15,0-1 0 16,0-2 1-16,0-1 0 16,0-1 2-16,0-2 1 15,0 0-1-15,0-1-1 16,0-1-1-16,0-2 2 16,0-1-3-16,0 0-2 15,0 0 2-15,2-2 0 16,-2-2 1-16,0 0 0 15,1-2-5-15,1 0 1 16,-2-2 0-16,1 0 0 16,-1-2 0-16,0 1 2 0,0-1-1 15,0 2 2-15,0 0 0 16,-1 0 3-16,-1 0-1 16,1 2 2-16,-2-1-4 15,-2 2 0-15,1-1 1 16,-2 2 2-16,0 2-5 15,0 0-3-15,0 2 1 16,0 3 0-16,0 1-2 16,-2 1 2-16,1 2 1 15,-1 1 0-15,0 0 0 16,1 0 0-16,-1 0 0 16,2 0 0-16,0 0 0 15,0 0 0-15,0 0 0 0,2 0 2 16,-1 0-1-16,1-1-1 15,1 0-2-15,0-1-1 16,0 0 2-16,1-1 0 16,1-1-10-16,-1 0-5 15,2-1-25-15,0-3-9 16,3 0-29 0</inkml:trace>
  <inkml:trace contextRef="#ctx0" brushRef="#br0" timeOffset="-165615.503">9153 3622 108 0,'-2'0'44'0,"2"2"-35"0,0-1 9 0,0-1 2 15,0 0-10-15,2 3-3 0,-1-1-2 16,2 1 1 0,2 1-3-16,-1 1-2 0,2 3 0 0,2 0 3 15,-1 3 2-15,1 0 2 16,1 1 2-16,-2-2-5 16,1 2-1-16,-1-1-2 15,1 0-2-15,-2-1 3 16,-2 0 0-16,-1-1-1 15,0-1-2-15,0 0 3 16,-1-1 0-16,-1-2 1 16,-1-1 2-16,2 0-8 15,-2-1 0-15,0-3-24 16,0 0-11-16,0-1-31 16,1-3-19-1,1-4 44-15</inkml:trace>
  <inkml:trace contextRef="#ctx0" brushRef="#br0" timeOffset="-165263.299">9306 3610 104 0,'-5'3'41'0,"4"0"-32"0,-2 1 11 0,1-2 4 0,-1 2-4 16,-1 2 0-16,-1 0-2 15,-1 2-2-15,-1 3-8 16,-1 2-3-16,1 2-1 0,-2 0 2 16,0-1 1-16,-2 1 1 15,1-2 2-15,-1-1-3 16,1 1-2-16,1-3-2 15,0 0 0-15,1-2-2 16,2-2 2-16,0 0-2 16,2-1-1-16,1 0-26 15,0 1-12-15</inkml:trace>
  <inkml:trace contextRef="#ctx0" brushRef="#br0" timeOffset="-164598.044">9494 4112 80 0,'0'0'30'0,"0"0"-24"0,1 2 15 0,2-1 3 16,0-1-4-16,0 0-1 15,2 1-7-15,1 1 0 16,0-1 2-16,1-1 1 16,2 0-8-16,0 0 5 0,0-1 1 15,2-1-2-15,1 0 1 16,0-1-3-16,0 2 0 15,-2-1-3-15,1 1-1 16,-2 1-3-16,-2 0 1 16,1 1-2-16,-2 2 2 15,0 0-2-15,0-1 2 16,-2 0-9-16,1-1-1 16,-1-2-27-16,1-1-13 0,-2-2-35 15</inkml:trace>
  <inkml:trace contextRef="#ctx0" brushRef="#br0" timeOffset="-163892.512">9907 4086 128 0,'3'1'49'0,"0"0"-38"0,0 1 10 0,0-2 4 16,1 0-5-16,1 0 0 15,1 0-5-15,3-2 1 16,0 1-9-16,0 0-2 0,0-2-1 15,0-1 2-15,-2 0 1 16,1-1 3-16,-2-1 1 16,0 1-5-16,-2-2-2 15,1 1 0-15,-2-1 0 16,-2-1-2-16,-1 1-2 0,-1 1 5 16,-2-1 1-16,-2 0-5 15,-1 2 0-15,-3 1-3 16,-1 1 0-16,-2 2 2 15,-3 1 0-15,-2 1 0 16,1 3 0 0,-2 3-3-16,0 1 0 0,0 0 2 15,3 3 2-15,3-1-5 16,1 4-1-16,2 0 4 16,2 2 5-16,1 3-7 15,1 0 1-15,4 1-2 16,1-2-1-16,3 0 6 15,1-2 1-15,4-2 0 16,1 0-2-16,3-2-2 16,3 0-1-16,1-1 4 0,4-2 1 15,-1-1 2-15,1-1 2 16,-2-3 1-16,0-2 1 16,4-2-2-16,-1-2 1 15,-1-1-4-15,-2 0 0 16,0 1 1-16,-1-2 0 15,-4 0-20-15,1 1-9 16,-2-1-25-16,0-3-11 16,0-4-27-1</inkml:trace>
  <inkml:trace contextRef="#ctx0" brushRef="#br0" timeOffset="-163496.208">9971 3750 116 0,'-1'-1'46'0,"1"2"-35"0,3-1 5 0,0 0 2 16,0 0 3-16,0 0 2 15,1 0-8-15,1-1-4 16,1 1-6-16,0 0 1 0,3 0 0 16,1 0 2-16,2 0 0 15,2 0-4-15,1 0-1 16,2 0-1-16,-1 1-2 15,1-1 1-15,-2 2 1 16,-2-1-3-16,-1-1 0 16,-1 1-8-16,-4-1-4 15,1 0-42 1,-2-1-47-16,1-3 22 16</inkml:trace>
  <inkml:trace contextRef="#ctx0" brushRef="#br0" timeOffset="-162879.115">10222 3569 92 0,'3'-4'35'0,"-1"1"-27"0,1 1 16 16,0 2 4-16,0 0-13 15,0 0-3-15,1 1-2 0,2 2 1 16,2-1-5-16,-1 1 0 16,2 1 4-16,2 1-4 0,-2 2 2 15,0 1-5-15,0 1 0 16,-2 5 1-16,1 2 0 16,-2 4-2-16,-2 2 1 15,1-2 0-15,-1 2 1 16,-1-4-2-16,0 0 1 15,0-2-2-15,0-3 2 16,0-1 0-16,-1-2 1 16,-1-2 0-16,1-2 2 15,-1-2 1-15,-1-1 1 16,0-3-2-16,-1 0 1 16,-1-1-4-16,1-2-2 15,-1-1 0-15,1-1 1 0,-1-1-1 16,-1 0 2-16,0 0-2 15,-1 1 2-15,-1 0-4 16,1 1 0-16,-2 0-1 16,0 1-2-16,0 2 3 15,0-1 2-15,0 4-2 16,0-1 0-16,0 2-1 16,0 1 0-16,0 1 2 15,0 0 0-15,0 2-3 16,1 1 2-16,1-1 1 15,-1 1 2-15,1 0-3 16,-1 0-2-16,2-2-18 16,2 0-7-16,1-2-29 15,1-3-45-15,5-2 24 16</inkml:trace>
  <inkml:trace contextRef="#ctx0" brushRef="#br0" timeOffset="-162260.802">10514 3608 100 0,'0'-3'38'0,"-2"3"-29"0,1-1 12 0,1 1 4 0,-2 0-7 16,1 0-3-16,-2 0-4 15,0 1 0-15,-2 0-6 16,1 2-1-16,1 0 2 0,-2 1-1 16,1 2 0-16,-1 2-3 15,1 2 1-15,-2 2-2 16,1 2 2-16,1 0-2 16,1 0-1-16,0 1 1 15,1 1-1-15,2-1 0 16,2-2 2-16,1 1 1 15,0-2 3-15,1-3 3 16,1-1 5-16,1-1-2 16,0-2 3-16,0-1 3 15,1-1 1-15,1-2-4 16,-1-1 1-16,1-1-5 0,-1-1-1 16,1-2-4-16,1-1 1 15,0-2-2-15,0-1 2 16,-2-2-6-16,1-1-1 15,-2-1 2-15,0-2 1 16,-2 0-1-16,1-1-2 16,-2 0 1-16,-2 2 1 15,-2 0-1-15,-2-1-1 16,1 5 5-16,-4-2 1 16,-1 2-5-16,-2 0 0 15,0 1-6-15,0 2 1 16,-2 2 0-16,2 2 2 15,0 0-15-15,2 4-5 0,-1 0-20 16,2 4-9-16,2 0-34 16,1 2-36-1,1 2 45-15</inkml:trace>
  <inkml:trace contextRef="#ctx0" brushRef="#br0" timeOffset="-161261.0229">10700 3609 116 0,'1'-3'44'0,"2"2"-35"0,0-2 7 15,0 3 2-15,0-1-6 16,0 0-2-16,0-1-1 16,2 2-1-16,1 0-4 15,0 2-1-15,1 0 3 0,1 1-3 0,-1 1 0 16,1 1 3-16,0 2 1 16,-1 2-3-16,-1 3-1 15,0 3 3-15,-1 4 3 16,-2-1-2-16,-2 2-2 15,-1 0-2-15,0 0 0 16,-1 1 0-16,-1 0 3 16,1 3 1-16,-1 4 1 15,1 1-4-15,-2 1-1 16,1-4-3-16,1 0-3 16,-1-1 4-16,1 1 3 15,-1 0-1-15,1 2-2 16,-1 0 2-16,1 0 0 15,-2-1 3-15,1-3 1 16,1-3-1-16,-1-2 1 0,0-3-2 16,1 0 0-16,-1-1-3 15,2 0 1-15,0-2-2 16,-1 0 2-16,1 1 0 16,-2-2 3-16,1-2-1 15,-1 0 2-15,1-2 0 16,-1 0 1-16,1-3 2 15,-1-2 1-15,2-1-3 16,-1 1-3-16,-2 1 0 16,0-1-1-16,-2-1 0 15,1 1 0-15,-1 0 0 16,-1-2 0-16,-1 0-2 16,-1 1-2-16,-1-1 3 0,0 0 0 15,0 1-4-15,0-1 1 16,-1 0 0-16,1 1 0 15,1-1-5-15,-1 0 1 16,0 1-18-16,2-1-6 16,-1 0-25-16,4 2-9 15,1 0-44 1</inkml:trace>
  <inkml:trace contextRef="#ctx0" brushRef="#br0" timeOffset="-142315.67">4265 4042 80 0,'-2'-3'30'0,"2"2"-24"0,-1 2 10 16,1-1 5-16,-2 0-8 15,2 0 0-15,-1 0-1 16,1 0 2-16,0 0-3 16,0 0 1-16,0-1-1 15,0-1 3-15,0 0-7 16,0-2 2-16,1-2 2 0,1 1-4 16,-2-2 1-16,1 2-3 15,-1-1 0-15,0 1-1 0,2 1 0 16,-1 1-5-16,1 2-1 15,-2 1 1-15,1 3 0 16,1 1-2-16,-1 0 2 16,2 0 1-16,0 0 2 15,0 0-1-15,0 0-1 16,0 0-2-16,0 0 1 16,0 0 1-16,0 0 0 15,0 0 0-15,0 0 2 16,0 0-1-16,0 0-1 15,0-1 3-15,0-1 2 16,0 0 2-16,2-1 1 16,-1-1 0-16,-1-1 2 15,0-2-3-15,2 0-2 0,-2-1 0 16,0 0-1-16,0-1-5 16,0 1 1-16,-2 0 2 15,1 1 1-15,-2 1-4 16,0-1-1-16,0 2-30 15,-2-1-14-15,1 2-47 16</inkml:trace>
  <inkml:trace contextRef="#ctx0" brushRef="#br0" timeOffset="-141464.819">4750 4078 72 0,'-3'1'27'0,"3"-1"-21"0,-2 0 12 15,2 0 3-15,0 0-3 0,0 0 2 16,0 0-2-16,0-1-2 16,2-2 0-16,-1-1 3 15,2 0-7-15,0-1-2 16,0-2-5-16,0 0 1 0,2 1 3 16,-2-1-1-16,2 0 3 15,-2 2 3-15,0 1 1 16,0 0-11-16,-2 1-4 15,2 1 0-15,0 0-1 16,0 1-2-16,0 1 2 16,2 3-1-16,-1-1 0 15,2 2 2-15,0 0 0 0,0 2-3 16,0-2 2 0,0 1 3-16,0 0 1 0,-1-1 3 15,-1 0 1-15,2 0-1 16,-1-1-1-16,-1-2 1 15,-1-1 3-15,2-1 0 16,-1-2 2-16,-1-1-4 16,0-1 1-16,0 0-5 15,0-1-2-15,-1 1-3 16,-1 1 1-16,-1-1-17 16,0 1-5-16,0 1-35 15,-1 2-13-15,-2 3-14 16</inkml:trace>
  <inkml:trace contextRef="#ctx0" brushRef="#br0" timeOffset="-138344.177">6806 3673 76 0,'-1'-1'30'0,"1"1"-24"0,0-2 10 0,0 1 5 16,0 0-3-16,0-2 1 16,0-4-1-16,0 2 0 15,1-2-5-15,1-1 0 16,-1 0-2-16,2 0 1 0,0 2-6 15,0 0-2-15,-1 2 2 0,1 2-8 16,0 0 0-16,0 2-2 16,0 3 2-16,0 2 1 15,0 2 3-15,0 1-1 16,1 1-1-16,1 1 3 16,-1-2 0-16,2 0 3 15,0 0 1-15,0-3 1 16,0-1 0-16,0-3 4 15,1-1 5-15,-1-2-3 16,0-2 2-16,0-2-9 16,-2-2-2-16,1 2-3 0,-2 0 1 15,0 1-4-15,-2 1-2 16,-1 1-23 0,0 2-10-16,0 1-45 15,-1 4-38-15,-2 1 47 16</inkml:trace>
  <inkml:trace contextRef="#ctx0" brushRef="#br0" timeOffset="-137528.3499">7392 4003 80 0,'-1'-6'30'0,"1"5"-24"0,-2-2 13 0,2 2 2 0,-1-2-7 15,-1-1-3-15,2-1 0 16,0 0 0-16,0-2-1 16,0-2 1-16,2-2-2 15,1-1 2-15,1 0-6 16,1 1 4-16,-1 2 3 0,1 1-4 16,-1 0 0-16,1 4-6 15,-1 1-2-15,-1 3-2 16,0 4-2-16,0 2 5 15,0 3 3-15,0 2-1 16,0-1-2-16,2 1 0 16,-1 0 1-16,1-2-1 15,-1-2 2-15,1-2 4 16,-1-1 6-16,1-1-3 16,-1-3 0-16,-1-2-2 0,0 0 2 15,0-4-3-15,-1 0 1 16,-1-4-3-16,1 1 0 15,-1 0-28-15,1 2-11 16,-1 2-65 0</inkml:trace>
  <inkml:trace contextRef="#ctx0" brushRef="#br0" timeOffset="-122577.775">11039 3984 104 0,'-1'-3'41'0,"1"2"-32"0,1 0 9 15,-1 1 1-15,2-2-9 16,1 1-1-16,1 1-3 15,2 0-1-15,2 0-3 16,4 0 1-16,0 1 2 0,0-1 0 0,1 2 0 16,1-1-1-16,1 0 2 15,2-1 1-15,-1 0 1 16,-1 0-2-16,0-1-1 16,-1 0-3-16,-2 1-2 15,-5-2-15-15,1 2-5 16,-4 0-25-1,-2 0-38-15,-2 0 18 16</inkml:trace>
  <inkml:trace contextRef="#ctx0" brushRef="#br0" timeOffset="-122293.286">11122 4078 96 0,'-2'-2'38'0,"4"2"-29"0,1 0 12 16,-2 0 7-16,3 0-3 15,-1 0 0-15,1-1-9 16,1 1-5-16,-1 0-6 16,2 0-4-16,0 0 0 0,2 0-4 15,1 0 2-15,1 0 3 16,1-1 1-16,1 1-1 15,0 0 1-15,0 0-2 16,0 0-1-16,0 0-39 16,-3 1-56-16,-3 3 12 15</inkml:trace>
  <inkml:trace contextRef="#ctx0" brushRef="#br0" timeOffset="-121165.575">8318 4925 64 0,'1'-2'27'0,"1"3"-21"0,1 0 10 0,0-1 2 0,0 0-2 16,1 0 3-16,1 0-8 16,1 2-2-16,1-2-1 15,2 0 0-15,0 0-2 16,2 0-1-16,2-2-1 16,2 2 0-16,2 0-2 15,1 0 1-15,1 0 2 0,-1 2 0 16,0-2 0-16,-1 1-3 15,-2-1-2-15,-3 0 3 16,-2 0 0-16,-1 0-30 16,-1 0-53-1</inkml:trace>
  <inkml:trace contextRef="#ctx0" brushRef="#br0" timeOffset="-120776.829">8354 5066 52 0,'0'1'22'0,"1"-1"-18"0,1 0 11 16,-2 0 3-16,3 0-2 15,1 0 1-15,1 0 4 16,2-1 1-16,1-1-7 16,1 2-2-16,1-1-3 15,2 1 1-15,3 0-6 16,2 0-3-16,-1 0-1 0,1 1-1 15,-2 2 0-15,-2 0 0 16,1-1 2-16,-4 2-1 16,-1 0-1-16,-1-1-17 15,-2 0-6-15,-2-2-40 16</inkml:trace>
  <inkml:trace contextRef="#ctx0" brushRef="#br0" timeOffset="-116163.782">8834 4876 72 0,'2'-4'30'0,"-1"0"-24"0,2-1 8 0,0 2 1 16,0-2 0-16,2-2 4 0,-1-2-5 16,2-3 0-16,2-3-2 15,1 0 0-15,1 1 0 16,2-1 2-16,2 0-7 15,-1-1-2-15,-1-1 1 0,-1-1 6 16,-1 2 2-16,-1 2-5 16,-1 0-1-16,-4 2-4 15,1 3-1-15,-2 2-1 16,0 2 1-16,-2 2-2 16,-1 3-1-16,0 4-4 15,0 3 0-15,-1 2 4 16,-1 5 2-16,-1 0-3 15,0 4-1-15,0 3-2 16,0 6 3-16,0 2 0 0,2 2 1 16,-1 0 0-16,1-3 2 15,-1-2-3-15,2 0 0 16,0 0 5-16,0 1 2 16,0-1-2-16,2-4-3 15,-2-2 2-15,0-1 2 16,0-3-2-16,0-3 0 15,-2-2 1-15,-1-3 0 16,-1 0 2-16,-2-1 1 16,-2-3-1-16,-2 0-1 15,-1-3-1-15,1 0 2 16,1 1-1-16,0-2 2 16,0-2-2-16,0 1 2 15,1 0-2-15,2-1 0 0,0 1-3 16,2 1-2-16,1 0-4 15,1 1 0-15,2 1 0 16,2 0 2-16,1 1 1 16,1 0 1-16,4-1 0 15,2 0 0-15,4-1 2 16,2 0 1-16,2 1-1 16,0-1-2-16,0 0 3 15,-1 2 0-15,-2-2-1 16,-1 2 1-16,-2-2-24 15,-2 2-8-15,-1 0-28 16,0-1-9-16,0 1-18 16</inkml:trace>
  <inkml:trace contextRef="#ctx0" brushRef="#br0" timeOffset="-115822.71">9150 4969 132 0,'1'-1'49'0,"1"1"-38"0,2-1 10 0,-1 1 4 0,2 0-10 15,2-2-1-15,2 2-2 16,3 0 2-16,2 0-7 16,1-1 5-16,0 1 1 0,0-1-2 15,0 1 1-15,-2-2-7 16,1 1-3-16,-1 0 1 16,-1 1 0-16,0-2-1 15,-3 2 1-15,-1 0-7 16,-2 0-1-16,-2 0-31 15,0 0-14-15,-3-1-38 16</inkml:trace>
  <inkml:trace contextRef="#ctx0" brushRef="#br0" timeOffset="-115113.638">9588 5034 124 0,'5'-4'46'0,"-1"1"-35"0,4-1 7 0,-4 3 4 0,4-2-2 16,1-1 0-16,3-1-2 15,0-1-1-15,0 1-9 16,0-2-5-16,-2 1 0 0,-1-1 0 16,-1 0 1-16,-1 0 0 15,0-1 0-15,-4 0 4 16,0 0 3-16,-3 0-4 15,-2-1 1-15,1 1-3 16,-2 1 0-16,-4 1-1 16,-2 0 2-16,-1 2-5 15,-4 2-1-15,-1 2 0 16,-1 0 2-16,-1 1-3 0,1 3-2 16,-1 1 2-1,1 2 0-15,1 1-2 0,1 1 2 16,1 3-4-16,1 2 1 15,1 2 2-15,4 1 1 16,1 2 1-16,3 0 0 16,3 1 0-16,3 0 0 15,1-3 0-15,2-1 0 16,2-3 2-16,2-1 3 16,2-1 2-16,3-3 1 15,5 0 0-15,2-1 2 16,4-2-5-16,1-1-3 15,-2-1 1-15,-1-3 2 16,1-3 0-16,-3-1 2 0,1-3-2 16,-2 1 0-16,-2-1-6 15,1 0 1-15,-4 1-18 16,-1-1-5-16,-1-1-27 16,2-1-10-16,-2-2-34 15</inkml:trace>
  <inkml:trace contextRef="#ctx0" brushRef="#br0" timeOffset="-114710.842">9796 4656 108 0,'-2'1'41'0,"4"0"-32"0,-1 2 20 0,1-2 6 15,1 1-4-15,1-1-1 16,2 0-8-16,2 1-3 0,1-1-11 15,3 0 4-15,3-1 1 0,1 0 0 16,4 0 2-16,-2 0-4 16,0 0 1-16,-2-1-7 15,1 0-1-15,-2 1 0 16,0 0 2-16,-2 0-8 16,-1 0-3-16,0 0-22 15,-1 1-9-15,-1-1-31 16,-1 0-54-1,2-3 25-15</inkml:trace>
  <inkml:trace contextRef="#ctx0" brushRef="#br0" timeOffset="-114062.256">10183 4498 144 0,'5'0'55'0,"-2"2"-43"0,0-2 14 0,-2 1 4 16,2 0-11-16,2 2-3 15,-1 0-3-15,2 1-1 16,0 0-6-16,0 1 0 0,2 2 1 0,-1 2-3 15,1 3-3-15,-1 3 0 16,1 1 1-16,-2 2 3 16,3 1 4-16,-3-2-2 15,-2 1-2-15,1-2-2 16,-1-2 0-16,-1-2-2 16,-1 0 2-16,-1-2 0 15,-1-2 3-15,0-3 1 16,0-1 1-16,0-4-4 15,-1 0-1-15,-1-1-1 16,1-2 1-16,-1-1-2 16,1 0-1-16,-1-1 1 15,1 1 1-15,-2-3-1 16,0 2 2-16,-2-2-2 16,1 0 2-16,-2 1-2 0,1-1-1 15,-1 0 1-15,0 3-1 16,-1 0-3-1,-1 3 0-15,-1 1-1 0,-1 3 3 16,1 2-5-16,-2 2 2 16,1 2 2-16,-1 0 3 15,1 1-2-15,1-1 0 16,0 0 1-16,1-1 0 16,1 0 0-16,1-1 0 15,1-1-18-15,2-1-5 16,2-2-20-16,1-3-8 15,3-2-38 1</inkml:trace>
  <inkml:trace contextRef="#ctx0" brushRef="#br0" timeOffset="-113689.971">10387 4593 120 0,'5'-1'46'0,"-2"2"-35"0,-2 0 18 0,1 2 7 15,-1 1-16-15,1 0-3 16,1 3 0-16,0-1 1 15,1 2-9-15,1 2 1 0,1 0 1 16,0 1-2-16,2-2 2 16,-2-1-4-16,1 2 1 15,1-2-3-15,-1-2 2 16,1 0-4-16,-1-1 0 16,-1 0-1-16,0-1 1 15,0 0-15-15,-1-1-7 16,-2-2-17-16,0 1-7 15,0-2-21 1,-3 0-36-16,0 0 27 16</inkml:trace>
  <inkml:trace contextRef="#ctx0" brushRef="#br0" timeOffset="-113373.577">10529 4548 132 0,'-2'2'52'0,"1"1"-41"0,-2 1 15 16,1-1 4-16,1 2-4 0,-2 2 2 16,-2 1-12-1,1 2-4-15,-2 2-7 0,0 2-4 0,-2 0 2 16,1 2-2-16,-2-1-1 15,-2-2 1-15,1-1 1 16,-1 0 1-16,1-2 1 16,-1-1-11-16,2-1-5 15,1-1-19-15,1-2-7 16,1-1-101 0,0 3 68-1</inkml:trace>
  <inkml:trace contextRef="#ctx0" brushRef="#br1" timeOffset="-110777.941">8822 5468 144 0,'12'-5'55'0,"0"5"-43"0,14 0-8 16,-11 0-4-16,10 2-13 15,10-2-4-15,8 0 2 0,12 0 4 16,8-2 1-16,4 0 4 16,8-1 13-16,3-2 4 15,10-2 2-15,6 0 2 16,7-1-2-16,3 0 0 16,4 2-10-16,0-1-1 15,-2 2-2-15,-5 2 0 16,-6 0 0-16,-8 2-3 0,-14 1 2 15,-9 1 1-15,-13 1 0 16,-12 0 2-16,-11 1 1 16,-10 0-1-16,-10-1-2 15,-13 1-2-15,-14 0-1 16,-14 1 2-16,-12-3 0 16,-12 2-2-16,-8-1 2 15,-9-2 1-15,-8 2 2 0,-4-2-1 16,-6 0 2-16,-2-2 4 15,-7 1 4-15,7 0-6 16,-3-1-3-16,6 2-1 16,2-1-1-16,4 1 0 15,6 1 0-15,7-1-5 16,9 0 1-16,8 0-3 16,5 2 2-16,8 0-4 15,7 1 1-15,8 1-7 16,8 1-3-1,7 1 10-15,10 0 6 16,10 2 4-16,10 2-5 16,12-1-2-16,15 1-40 0,18-2-15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36:01.08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5898 7972 72 0,'-8'0'30'0,"7"0"-24"0,-2 0 6 16,1 2 2-16,2-2 1 15,-1 0 0-15,1 1-7 0,0 2-3 16,0 1-1-16,1 0 0 16,2 2 4-16,2 5 5 15,2 1-1-15,4 1 3 16,2 3-4-16,2 3 1 15,2 2-7-15,-1 2 1 0,2 1 1 16,0-1-3-16,-1 0-3 16,-2-3 4-16,-2 1 1 15,-1-2-5-15,-1-3 0 16,-2 0 1-16,-2-4 1 16,-1-4-39-16,-3-3-61 31</inkml:trace>
  <inkml:trace contextRef="#ctx0" brushRef="#br0" timeOffset="317.044">6096 7999 96 0,'-5'-4'38'0,"4"4"-29"0,-4 0 14 15,4 1 8-15,-2 2-8 16,-2 2-1-16,-1 2-11 16,0 2-2-16,-3 2-5 15,0 2 2-15,-1 6 3 0,-2 2-1 0,-2 10 3 16,1 0-4-16,-2-2-2 16,0-1-2-16,1 0 0 15,1-2-2-15,-1-4 2 16,2 0-4-16,2-5 0 15,1-4 1-15,3-2 0 16,3-3-36-16,1-3-13 16,5-5-28-1</inkml:trace>
  <inkml:trace contextRef="#ctx0" brushRef="#br0" timeOffset="1668.6719">11579 5545 84 0,'3'-7'33'0,"-2"6"-26"0,1 0 5 0,-2 1 2 16,1 2 1-16,1 2 0 16,-2 3-3-16,0 2-2 15,0 2-6-15,0 2-1 16,-2 3-1-16,1 3-2 16,1 4 1-16,0 1 1 0,1 0 3 15,2-3-4-15,0-2-3 16,2-4 1-16,-1-2 2 15,2-5 0-15,2-3 2 16,-1-3 4-16,1-4 4 0,1-3 2 16,0-6 3-16,-2-5-3 15,4-1 0-15,-4-2-3 16,1 0-1-16,-2 2-3 16,-2 2 1-16,1 1-2 15,-2 0 2-15,-2 2 2 16,-1 2 2-16,0 2-5 15,0 0-2-15,0 2-2 16,-1 1 1-16,1 1-4 16,0 1-2-16,0 3 2 15,0 2 2-15,1 3-5 16,1 3 1-16,-1 5 1 16,2 9 1-16,0 8 1 15,0 5 0-15,0 1-3 16,-1 6 2-16,-2 4 1 0,0 1 2 15,-2-2-1-15,-1-3 2 16,0-1 0-16,-1-1 1 16,-2-2-2-16,-2-6 1 15,-2-6 0-15,2-4 3 16,-2-8-1-16,-1-3 0 16,1-6 1-16,-2-6 1 15,0-4-1-15,-2-5-1 16,4-2-1-16,4 0 0 15,1 0-2-15,1 0-2 16,4 2-2-16,0-1 1 16,6-1-4-16,0 1 1 0,1 1 0 15,4-1 2-15,2 0 1 16,7-1 3-16,5-1-8 16,7-2-3-16,-2-2-13 15,-2 2-6-15,1 3-47 16,-2 5-47-1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36:54.846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4456 2832 52 0,'-2'-1'22'0,"4"3"-18"0,-1 2 13 0,-1-4 6 15,2 3 1-15,-1 2 3 16,1 1-6-16,-1-2-1 16,1 4 0-16,1 2 0 15,-2 0-3-15,1-2 2 16,-2 4-10-16,0-2-3 0,0 10 0 15,0-4 3-15,-2 10 2 16,1-6-3-16,-1 4-3 16,2-5-2-16,-1 1 0 0,-1 1 0 15,2-2 3-15,0-6-1 16,0-4 0-16,-1-2-17 16,-1-4-6-16,1-6-22 15,-1-5-10-15,1-3-31 16</inkml:trace>
  <inkml:trace contextRef="#ctx0" brushRef="#br0" timeOffset="363.195">4359 2797 96 0,'-1'-1'38'0,"2"4"-29"0,-1-1 12 0,2 1 4 16,-1-2-7-16,2 2 0 16,0 0-5-16,3-1 2 15,2 0-8-15,4-1 5 0,1-1 1 16,4 0-2-16,0-1-1 16,-1-1 0-16,4 0 4 15,1-1-8-15,1 0-3 16,2-1-2-16,0 2 1 15,-1-1 1-15,-4 0 3 16,-2 0-3-16,-2 2-2 16,-5 0-27-16,-1 1-12 0,-3-2-17 15,-3 1-41 1,-3 0 17-16</inkml:trace>
  <inkml:trace contextRef="#ctx0" brushRef="#br0" timeOffset="570.4159">4444 2951 120 0,'1'1'46'0,"2"0"-35"0,3 2 9 16,-3-2 3-16,2 1-5 0,1-1 2 15,1 0 0-15,2-1 0 16,0 0-11-16,3-1-3 0,2 0 0 15,-1-2-1-15,4 0 0 16,-1 1-3-16,1-1 1 16,-1-1-31-16,1 1-13 15,1 1-43 1</inkml:trace>
  <inkml:trace contextRef="#ctx0" brushRef="#br0" timeOffset="1051.565">4905 2730 144 0,'-5'-1'55'0,"1"2"-43"0,-1 2 8 15,2 1 0-15,-1 1-10 0,-2 5-3 16,-2 3-4-16,-1 6-3 15,0 2 1-15,0 2 3 0,0 1 2 16,2 3-2-16,-1 6-3 16,4 4 2-16,1 2 0 15,3-4 1-15,1-3 0 16,2-1-2-16,3-1-2 16,2-2 3-16,1-2 2 15,0-5-2-15,0-1 0 16,0-5-1-16,0-3-2 15,0-4-24-15,0-3-11 16,-2-4-46 0</inkml:trace>
  <inkml:trace contextRef="#ctx0" brushRef="#br0" timeOffset="1321.935">4963 2943 156 0,'2'1'60'0,"-2"2"-47"0,1 3 10 15,1 0 1-15,-1 2-6 16,2 4 2-16,2 1-2 16,1 2-2-16,3 1-8 15,1 0 1-15,2-1 2 0,2-1-4 16,-1 0-2-16,1-1 0 0,1 0-1 15,-2 1 0-15,-1-2 0 16,-1 0-9-16,-2-3-2 16,0-2-36-16,-3-3-16 15,-1-4-36 1</inkml:trace>
  <inkml:trace contextRef="#ctx0" brushRef="#br0" timeOffset="1606.315">5123 2953 164 0,'0'-1'63'0,"-2"1"-49"0,1-1 11 0,1 1 5 0,-4 1-12 16,4 2 0-16,-1 1-8 15,-2 2-2-15,-3 6-4 16,-2 4 2-16,-1 3 3 0,-1 1-3 15,-2 0-1-15,0 0-2 16,0 0-3-16,1-1 1 16,2-2-1-16,2-2-7 15,1-4 0-15,3-6-70 16,3-6-19 0,3-5-14-1,3-7 56-15</inkml:trace>
  <inkml:trace contextRef="#ctx0" brushRef="#br0" timeOffset="1912.142">5195 2682 108 0,'-2'2'44'0,"4"2"-35"0,-2 1 18 0,1-1 5 16,1 1-2-16,-1 2 2 15,2 5-12-15,2 7-4 16,1 3-9-16,1 4 4 0,2 2 4 16,0 0-3-16,0 5 1 15,-1 5-4-15,-2 0 0 16,0 1-1-16,-3-4 2 16,-2 0-3-16,-2 1 1 0,-1 0-3 15,-1-3 0-15,-1-5-14 16,-1-3-4-16,1-6-36 15,1-6-13-15,1-7-39 16</inkml:trace>
  <inkml:trace contextRef="#ctx0" brushRef="#br0" timeOffset="2192.233">5444 2940 112 0,'-5'5'44'0,"5"-2"-35"0,0 1 20 0,2-1 7 16,-1-1-3-16,2 1 3 16,2 0-9-16,2-1-4 15,2 2-13-15,2-2 5 0,3-1 4 16,-1 0-10-16,4-1-5 15,-4 0-2-15,1 0-2 16,-4 0-3-16,-1 0 0 16,-1 2-36-16,-4-1-14 15,-2 0-46 1</inkml:trace>
  <inkml:trace contextRef="#ctx0" brushRef="#br0" timeOffset="2388.419">5445 3088 132 0,'2'4'49'0,"4"-2"-38"0,6-1 21 15,-6 0 9-15,3 1-9 16,3-2-3-16,2 1-15 16,2-1-6-16,1 0-5 15,-2 0-5-15,1 0-1 0,-1 1-53 16,0-1-65-1,2-2 26-15</inkml:trace>
  <inkml:trace contextRef="#ctx0" brushRef="#br0" timeOffset="2797.0279">6087 2904 72 0,'-2'1'27'0,"2"2"-21"0,-1 0 18 15,1-1 7-15,0 1-3 16,0 0 0-16,0 1-4 16,0 2-1-16,0 5-1 15,0 5-2-15,0 7-10 16,1 1 0-16,-1 2 3 0,0 1-5 16,0 0-2-16,0 0-1 15,0 1-1-15,-1-2-2 16,-1-2-2-16,1-2-10 15,-1-6-4-15,1-4-33 16,-2-7-14-16,-2-6-19 16</inkml:trace>
  <inkml:trace contextRef="#ctx0" brushRef="#br0" timeOffset="3153.387">5980 2925 132 0,'-3'-8'49'0,"6"6"-38"0,2-2 19 0,-2 1 8 16,1 0-10-16,2-1-4 15,2 0-7-15,1-1-1 16,3 1-9-16,0-1 5 0,1 2 1 16,1 2-2-16,2 1-1 0,2 0-2 15,0 2 0 1,2 2-2-16,1 2-1 15,-1 0-1-15,-4 2 2 0,-1 0 1 16,-3 2 1 0,-4 0-4-16,-4 4-1 0,-5 2 3 15,-7 2 3-15,-5 0-2 16,-4-1 1-16,-3-1-10 16,1-2-3-16,-2-4-17 15,-2 0-6-15,1-4-13 16,2-2-4-16,4 0-24 15,2-4-46 1,7-1 24-16</inkml:trace>
  <inkml:trace contextRef="#ctx0" brushRef="#br0" timeOffset="3499.564">6410 2812 156 0,'-3'0'57'0,"0"3"-44"0,-3 2 18 0,3-1 6 15,0 1-8-15,-2 2 0 16,-1 4-10-16,0 1-1 0,-1 2-11 16,-1 4 2-16,2 4 4 0,2 6-3 15,-1 6 2 1,4-1-5-16,1 1 1 0,3 0-10 15,3 2 0 1,1 0 2-16,4-4 4 0,1-2-1 16,1-5-2-16,2-5-14 15,2-1-4-15,-1-4-20 16,-1-6-6-16,-1-6-9 16,-1-6-3-16,-1-8-24 15</inkml:trace>
  <inkml:trace contextRef="#ctx0" brushRef="#br0" timeOffset="3770.932">6565 2836 148 0,'0'4'55'0,"1"0"-43"0,1 5 19 0,-1-3 5 16,2 3-9-16,0 2-1 15,3 3-6-15,2 5-1 16,1 5-10-16,1 4-1 0,4 1 2 16,-1-1-6-16,2-2-2 15,-1-2 1-15,-1-1 0 16,-1-2-1-16,0-1-2 16,-1-4-24-16,-4-1-11 15,-1-5-22-15,-3-6-60 31</inkml:trace>
  <inkml:trace contextRef="#ctx0" brushRef="#br0" timeOffset="4030.209">6703 2860 184 0,'-3'-1'71'0,"1"5"-55"0,-1 0 17 15,2-2 7-15,-1 2-10 16,1 0-2-16,-2 2-10 16,0 0-1-16,-2 4-10 0,-2 3-2 15,-2 7 1-15,-2 7-1 0,-1 3 0 16,0 1-6-16,0 0 1 16,0 1 0-16,2 0 0 15,-1-1-14-15,2-5-3 16,2-3-26-16,1-4-13 15,1-9-50 1</inkml:trace>
  <inkml:trace contextRef="#ctx0" brushRef="#br0" timeOffset="4617.34">7023 2856 172 0,'-2'1'66'0,"2"1"-52"0,-3 2 14 0,3-2 5 15,-1 4-10-15,-2 0-4 16,-2 2-6-16,1 0-3 16,-4 2-6-16,-1 0-1 0,0 2 3 15,0 2-3-15,0-1 0 16,0 0-1-16,2 1-2 16,1-4 1-16,1-2 1 15,2-1-6-15,2 0 1 16,2-2 3-16,2-1 4 15,3 0-3-15,2-1-1 16,1-1 0-16,1 0 2 0,-1-1-1 16,0-1 2-16,0 1 0 15,-1 1 1-15,-1-1-9 16,1 2-4-16,-2 0-26 16,-2-1-12-16,-1 1-34 15</inkml:trace>
  <inkml:trace contextRef="#ctx0" brushRef="#br0" timeOffset="4834.446">6925 3114 160 0,'-1'1'63'0,"2"0"-49"0,2 1 22 0,0-2 7 15,0 1-15-15,3 0-3 16,2 1-6-16,1-2-1 15,1 1-9-15,1-1-5 0,1 0-3 16,0 0 1-16,0-1 1 16,1-1-15-16,1 0-4 15,-1-2-27-15,1 0-11 16,-1-3-42 0</inkml:trace>
  <inkml:trace contextRef="#ctx0" brushRef="#br0" timeOffset="5105.26">7185 2936 184 0,'1'3'71'0,"1"-1"-55"0,2 5 17 16,-1-2 7-16,0 2-14 15,0 4-5-15,3 1-4 16,0 1-1-16,0 2-8 15,2 1-5-15,-1-1-2 0,1-1-1 16,1 1 0-16,-1-2 0 16,-1 1 2-16,1-2-10 15,-1-2-2-15,-1 0-19 16,0-2-9-16,-1-2-22 0,-1-2-8 16,1-2-12-1</inkml:trace>
  <inkml:trace contextRef="#ctx0" brushRef="#br0" timeOffset="5359.7369">7326 2945 148 0,'-6'0'57'0,"5"2"-44"0,-4 2 21 0,2 0 5 15,-1 1-4-15,-2 6 0 16,0 1-16-16,-3 4-4 15,0 1-9-15,-2 2 0 0,-1 1 4 0,-1-1-8 16,0-1-1 0,0 1-1-16,-1-2 0 0,2 1-9 15,2-4-4-15,1-2-18 16,3-4-7-16,1-2-33 16,2-6-43-1,5-4 31-15</inkml:trace>
  <inkml:trace contextRef="#ctx0" brushRef="#br0" timeOffset="5690.227">7398 2790 132 0,'2'3'52'0,"-1"0"-41"0,2 2 20 0,-1-1 7 16,1 2-6-16,1 0 1 16,1 2-7-16,1 3-2 15,1 1-13-15,1 1 2 0,-1 2 1 16,2 0-5-16,0 3-1 16,-1 6-4-16,-1 4-1 15,-1 4-1-15,-3-1 1 16,-1 0-2-16,-2 1 2 15,-2 3-7-15,-2-2 1 16,-2-4-21-16,-2-1-9 16,-2-5-30-16,-2-4-12 0,-3-1-13 31</inkml:trace>
  <inkml:trace contextRef="#ctx0" brushRef="#br1" timeOffset="44759.399">4176 4247 68 0,'-6'1'27'0,"5"1"-21"0,-1-1 14 15,2-1 4-15,0 0 1 16,0 0 0-16,0 0-6 16,2 0 1-16,1 0-5 0,1-1-1 15,2-1-8 1,2 2-2-16,2 0 0 0,2-1 4 0,2 1 3 16,1 0-4-16,4 0-2 15,5 0 4-15,3 0 2 16,2 0-2-16,-1 1 0 15,-2 1-3-15,-3-1 1 16,-4 1-2-16,-1-1 0 16,-3 0-3-16,-1 1-2 15,-2-1 3-15,-3 0 2 16,-2 1-13-16,-2-2-7 16,-2 0-17-16,-3 0-5 15,0-2-26 1,-3 2-37-16,-2 0 29 15</inkml:trace>
  <inkml:trace contextRef="#ctx0" brushRef="#br1" timeOffset="45660.257">4173 4269 52 0,'-3'0'22'0,"2"1"-18"0,1-1 11 0,0 1 5 16,-2-1 2-16,1 0 4 15,1 2-8-15,0-1 0 16,0-1-7-16,0 3-1 15,1-1 0-15,2 1 4 16,2 0-8-16,-1 1 3 0,2 1 2 16,2 2 5-16,1 1 2 15,0 1-3-15,1 0 1 16,1 2-5-16,1 1-1 16,1 1-2-16,4 1 2 15,1-2-3-15,1 0-2 16,2 0 0-16,-1-2-1 15,-2 1-2-15,-2-2-2 0,-1 1 3 16,-1-2 2 0,-2 0-4-16,-3 0-1 0,-1-2 4 15,-2 1 2-15,-2-1-2 16,-1-1-3-16,-3 0 4 16,-3 1 1-16,-3 0-2 15,-3 2-1-15,-3 2-1 16,-4 2 1-16,-4 2-2 15,-1 4-1-15,0 0 1 16,0 1-1-16,-3 0 0 16,-3-2 2-16,-2 0-3 15,-2 1 0-15,-1 2 1 16,2 1 0-16,2 2-3 16,2 0 2-16,1-2 3 0,0-1 1 15,4-1-1-15,3-6-2 16,3-1-2-16,3-3 1 15,3-2-1-15,3 0 0 16,3-2-5-16,5-1 0 16,2 0 3-16,4 0 2 15,2 0 2-15,2-1 0 16,2-3-3-16,4 0 2 16,3-2 5-16,5 1 5 15,4-2-3-15,0-1-1 16,0 0 0-16,0 0 1 15,4 0-5-15,5 3-1 16,2 0 0-16,-2 1 0 16,-5 0 2-16,0 1 1 0,-1 0 1 15,-2 1 0-15,-1 0 0 16,-3 1 0-16,-4-2-2 16,-4 2 1-16,-2 0-11 15,-5 1-2-15,-3 0-26 16,-3-2-9-16,-3 1-45 15,-8 2-47 1,-5-2 49-16</inkml:trace>
  <inkml:trace contextRef="#ctx0" brushRef="#br1" timeOffset="46828.1629">3955 5016 80 0,'0'0'33'0,"2"0"-26"0,-1 0 14 0,-1 0 3 15,3 2-1-15,-1-1 0 16,-1 0-3-16,2 1-1 16,0 0-6-16,0 1 0 15,2 1-8-15,-1 1 1 0,1 2 4 16,-1 1-2-16,2 1 3 15,0 1-2-15,0-1 2 16,0 0-4-16,-1 1 1 16,1 0-3-16,-2 1 0 15,1-2-1-15,-2 1 0 16,0-1-2-16,0 0 1 0,-2-1-2 16,1 0 2-16,-1 0-4 15,-1 0 0-15,0 0-4 16,0-1 1-16,0 0-14 15,0-3-5-15,-1-3-39 16,-1-2-6 0,-1-3-23-1,2-2 30-15</inkml:trace>
  <inkml:trace contextRef="#ctx0" brushRef="#br1" timeOffset="47258.604">4047 5023 112 0,'0'0'44'0,"0"1"-35"0,0 1 7 0,0-1 2 16,0 2-1-16,0-1 1 15,0 1 4-15,0 1 3 16,0-1-13-16,0 1-2 0,0 0 0 16,0 0-2-16,-2 0 1 15,1 0 1-15,-1 1 4 16,1 0-8-16,-2 2-1 0,0 0-3 16,0 1-2-16,0 0 1 15,0 1 1-15,-2 0-1 16,1 1 2-16,-2-2-4 15,1 0 0-15,1-2 1 16,-1 1 2-16,2-2-3 16,-1 1 0-16,1-1 1 15,0-1 2-15,0 0-12 16,1-1-3-16,1-2-10 16,-1 0-2-16,2-1-7 15,-1 2-3-15,1-2-9 16,0 0-33-1,0 0 12-15</inkml:trace>
  <inkml:trace contextRef="#ctx0" brushRef="#br1" timeOffset="47637.255">4112 5188 76 0,'0'0'30'0,"1"2"-24"0,2-1 10 15,-1 0 5-15,1 1-8 16,0 0 0-16,0 1-3 16,0 0-1-16,0-1-1 15,0 1 0-15,0 1-7 16,-2 0 0-16,1 1-1 16,-2 1 2-16,0-1-12 15,-2 1-6-15,1-2-22 16,-1-3-9-16,1-1 7 15,-1-3 4-15</inkml:trace>
  <inkml:trace contextRef="#ctx0" brushRef="#br1" timeOffset="47832.7989">4124 5051 100 0,'-2'4'38'0,"2"-3"-29"0,0 3 6 0,0-1 2 16,0 0-7-16,0-1-3 16,0 1-9-16,2 0-3 0,-1-2-34 15,2-1-13-15,0-1 10 16,0-2 9-16</inkml:trace>
  <inkml:trace contextRef="#ctx0" brushRef="#br1" timeOffset="48460.656">4316 4992 92 0,'0'2'35'0,"0"0"-27"0,0 1 16 0,0-3 6 15,0 1-7-15,0 1-4 16,0-1 1-16,0 0-1 16,-2 2-10-16,1 0-1 0,-1-1-1 15,1 2-1-15,-1 2 1 16,-1 0-4-16,0 2-2 16,0 2 0-16,-1 0 1 15,-1 0 1-15,2-1 1 0,0-1-2 16,0-1 1-16,0-1-4 15,2 0 0-15,-1-1 1 16,2-1 0-16,0 0 0 16,0-1 2-16,2-2-1 15,-1 0 2-15,1 1-2 16,1-1-1-16,0-1 3 16,0 0 0-16,1 0-1 15,1 0 1-15,1 0-4 16,0 0 0-16,0 0 1 15,0 0 0-15,0 1 0 16,-2 1 0-16,1-2 0 16,-1 1 2-16,1 0-14 0,-2 1-7 15,0-2-26-15,-2 0-8 16,-1 0-19 0</inkml:trace>
  <inkml:trace contextRef="#ctx0" brushRef="#br1" timeOffset="48822.649">4296 5187 96 0,'0'-1'38'0,"2"1"-29"0,-1 0 12 16,-1 0 4-16,2 0-5 15,1 0 1-15,0-2-6 16,1 1 1-16,1 0-9 16,1-1 2-16,3 1 2 0,-2 0-6 15,1-1-1-15,1 1-2 16,0 1-2-16,0 0 1 15,-2 0-1-15,1 1 0 16,-2-1 0-16,-2 2-3 0,1-2 2 16,-2 0-30-16,-2 0-14 15,-1-2-28 1</inkml:trace>
  <inkml:trace contextRef="#ctx0" brushRef="#br1" timeOffset="49278.102">4447 5043 108 0,'0'0'44'0,"3"1"-35"0,-2-1 14 15,1 2 2-15,1-1-5 16,0 2-1-16,0 1-5 16,0 0-1-16,1 1-7 15,1 2 3-15,-1 1 3 0,1 1 0 16,1 0 3-16,0 2-2 15,0 0 0-15,0-1-5 16,0 1-3-16,0-2 0 16,0 1 1-16,0-1-5 0,0 0-3 15,-2 1 1-15,1-1 0 16,-2-1-6-16,0-1-3 16,0-2-10-16,-2-1-2 15,1-3-16-15,-2-1-5 16,0-2-13-1,-2-4-24-15,1 0 23 16</inkml:trace>
  <inkml:trace contextRef="#ctx0" brushRef="#br1" timeOffset="49663.655">4552 5002 104 0,'0'0'38'0,"0"1"-29"0,0 2 12 16,0-1 4-16,0 1 2 15,0 1 1-15,0 1-2 16,-2 2-1-16,1 1-14 15,-2 1 2-15,0 3 1 0,-2 0-3 16,1 2 1-16,-1-1-7 0,1 2-3 16,-2-1-1-16,0 2 1 15,0 0-3-15,0 2 0 16,0-1 1-16,0-1 0 16,1-1-9-16,1-2-4 15,1-2-11-15,0-3-5 16,1-1-20-1,1-3-48-15,1-4 12 16</inkml:trace>
  <inkml:trace contextRef="#ctx0" brushRef="#br1" timeOffset="64240.473">4992 4236 104 0,'-2'0'38'0,"4"-1"-29"0,-1-2 12 16,1 2 7-16,-1 0-5 15,2-2-1-15,2 0-8 16,1 1-4-16,1-1-5 15,2 0 1-15,2 2 3 0,1 0-3 16,1-1 2-16,2 2-5 16,2 0 0-16,-2 2-1 15,3 0 1-15,-1 1 0 16,-1 0 1-16,1 1 2 16,1 0 1-16,0 0-1 15,0 0-1-15,0 0-3 0,0-2 1 16,0 1 0-16,-2 0 1 15,1-2 0-15,-2-1 0 16,-2 0-2-16,-1-1 1 16,-1 1-2-16,-4-2 2 15,1 1-24-15,-2 1-11 16,-2 0-21 0,-2 0-53-16,-2 3 15 15</inkml:trace>
  <inkml:trace contextRef="#ctx0" brushRef="#br1" timeOffset="65355.745">4993 4223 88 0,'-3'-1'33'0,"2"2"-26"0,-1 2 7 0,2-3 3 15,0 2-3-15,2 1 0 16,-1 1-6-16,2 0 0 16,0 1-1-16,2 1 1 15,1 1 0-15,1-1 2 16,2 2-5-16,2 2 6 0,1 0 4 16,3 2-3-16,0 2 1 15,1 0-8-15,-1 2-3 16,2 2-1-16,-3-4 1 15,-1 1 1-15,-1 1 1 16,0-1-2-16,-1-1-2 16,-1 1 3-16,-1-2 0 15,0 1-1-15,-1-1 1 16,-2 1-2-16,0-2-1 0,-2 0 3 16,1 0 0-16,-1-2-1 15,-1 1-2-15,-1-2 1 16,-1 1 1-16,-1-1-1 15,0-1 2-15,-1-1 0 16,-1-1 3-16,-1 0-3 16,0-1-2-16,-1-1 0 15,-2 1 1-15,0-1 1 16,0 2 1-16,0-1-5 16,0 0-1-16,0 2 3 15,-2 0 1-15,1-1 0 16,-1 1-2-16,-1 0 1 15,-1-1-1-15,-1 1 0 16,-1 1 0-16,0 0 2 0,-3 0 1 16,1 0-4-16,1 0 1 15,-1-1 2-15,2 1 3 16,0 0-2-16,0 0-2 16,2 0 0-16,-1 0 1 15,2 1-1-15,2-1-1 16,-1 0-2-16,2 2-1 15,0-2 2-15,2-2 0 16,-1 0 3-16,2-1 3 16,0 0-4-16,2 1-1 15,-1-2-5-15,2 0 1 16,0 0 2-16,2 0 3 16,1-2-2-16,0 1 0 0,1 0 1 15,4-2 2-15,2 0 1 16,4-1 1-16,2 0 0 15,4 0 2-15,1 0-1 16,0-1 2-16,-2 0 0 16,1 1 3-16,-3 0-3 15,1 0-2-15,0 0-2 16,1 1 0-16,2 0-4 16,0 1 0-16,2-1 3 15,-2 2 1-15,0-1-1 16,0 2-2-16,-2 0 1 15,-1-1 1-15,0 0-3 16,0-1 0-16,-1 1 5 0,-2 0 2 16,-2-1-11-16,-1 0-6 15,-3-1-24-15,-1 0-8 16,-3-1-41 0,-5 0-45-16,-4 0 44 15</inkml:trace>
  <inkml:trace contextRef="#ctx0" brushRef="#br1" timeOffset="66426.757">4896 4977 96 0,'0'-2'38'0,"0"2"-29"0,0 0 12 0,0 0 4 0,0 2-5 16,0 3 1-16,0-1-1 15,0 2 0-15,0 2-11 16,-2 3-1-16,2 1-1 0,-1 1-1 16,-1 2 1-16,1 1-4 15,-1-1 0-15,2-1-1 16,0 0-2-16,2-4 3 16,1 1 0-16,1-3-4 15,1-1-1-15,1-2 3 16,0-1 1-16,0-3 0 15,0-2-2-15,0-3 3 0,0-1 0 16,0-3 3 0,0-2 1-16,-2 0-1 0,-1-2 1 15,0 0-4-15,0 1 0 16,0 0-1-16,-1 2 1 16,-1 1 2-16,-1 0 2 15,0 3-3-15,2-1-1 16,-2 2 1-16,1 2 0 15,-1 0-5-15,2 1 1 16,-2 1-2-16,1 3-2 16,2 1 3-16,0 0 2 15,0 1 0-15,0 3 2 16,0 1-2-16,0 1-1 16,0 0 1-16,0 2-1 0,0 0 2 15,-1 0 1-15,-1 0 1 16,-1 2 0-16,0-1-2 15,-1 3-2-15,-2 0 5 16,0 0 1-16,-2 0 4 16,1-1 4-16,-2-2-2 15,0-2 1-15,0-2-5 16,-2-2 0-16,1-2-1 16,-2-2 1-16,-2-3-7 15,2-3 0-15,0-2-8 16,2 0 0-16,1-2-21 15,0 0-9-15,3 2-23 16,3-2-8-16,1 1-29 16</inkml:trace>
  <inkml:trace contextRef="#ctx0" brushRef="#br1" timeOffset="67228.849">5086 5166 104 0,'3'0'38'0,"-1"0"-29"0,-1 0 14 0,-1 0 6 15,3 1-10-15,-3-1-3 16,2 1-5-16,1 1 0 15,-2 0-6-15,2 1-1 0,-1 0 0 16,1 1 4-16,-2 1 3 16,1 0-4-16,-1 2 1 15,2 0 1-15,1 1 2 16,-3 1-5-16,1 1-4 16,-1 0 1-16,-1 1 2 15,0 0-2-15,0-2-2 16,-1 2 0-16,1-2 1 0,-2-1 1 15,1-1 3-15,-3-1-1 16,3 0 2-16,-2-2-2 16,0 0 2-16,0-2 0 15,-2 1 1-15,1-2-4 16,-2 1-3-16,0-1 2 16,0-1 0-16,0 0-4 15,1-1-1-15,1-1 1 16,-1 1 2-16,2 0-9 15,0-1-4-15,2 0-8 16,-1-1-2-16,1 0-4 16,1-1-1-16,0-1-3 15,1 0-1-15,2-1-16 16,0 0-30-16,0-2 17 16</inkml:trace>
  <inkml:trace contextRef="#ctx0" brushRef="#br1" timeOffset="67679.8159">5116 5086 96 0,'0'1'38'0,"-1"0"-29"0,-1 1 14 0,2-2 6 16,0 0-3-16,0 0-1 15,0 0-5-15,0 1-2 16,0-1-10-16,0 0 1 0,0 0 2 16,0 0-4-16,0 1-2 15,0 2 0-15,2 0 1 16,-2-3-5-16,1 1-3 15,3 2-4-15,-3-2 1 16,-1-1-24-16,0 0-10 16,0 0-42-1</inkml:trace>
  <inkml:trace contextRef="#ctx0" brushRef="#br1" timeOffset="68562.4">5325 4999 108 0,'2'-1'44'0,"-1"1"-35"0,-1 1 16 0,0-1 4 0,0 0-3 16,0 3 2-16,0-1-5 16,0 1-2-16,-1 0-11 15,-1 1-2-15,1 1-1 0,-2 0 1 16,0 2 0-16,0 1-2 16,-2 1 1-16,1 3-4 15,-2-1-2-15,0 0 0 16,0-1-1-16,0 0-3 15,0-1 0-15,1-1 4 16,1-1 3-16,1-2-1 16,0 0 0-16,0-2-1 15,1 0-2-15,1-1 1 16,1 0 1-16,0-2-3 16,1 1-2-16,2-1 2 0,0 0 0 15,2 0 1-15,1 0 2 16,0 0-1-16,1 0 2 15,1 0-2-15,-1 0 2 16,1 1-2-16,-1 1-1 16,1-1-2-16,-1 0 1 15,1 1 1-15,-1 0 0 16,-1 0 0-16,0-1 2 16,-1 0-1-16,-1 1-1 15,-1-1 1-15,0 0 1 16,-1 2-3-16,-1 0 0 15,-1-1-8-15,0-2-4 16,2 2-9-16,-1-1-1 0,-1-1-21 16,0 0-7-1,0 0-24-15</inkml:trace>
  <inkml:trace contextRef="#ctx0" brushRef="#br1" timeOffset="68940.055">5294 5219 96 0,'0'-1'35'0,"1"1"-27"0,1-2 13 0,-1 2 4 16,2-1-2-16,0 0-2 16,0-2 0-16,2 0-1 15,1 1-11-15,1 0 3 0,1 1 2 16,-1 0-3-16,2-1-1 16,0 2-6-16,0 0-1 15,-1 0-3-15,-1 2-1 16,-1-2 1-16,0 1 2 15,-1-1-3-15,-1 0-2 16,1-1-27-16,-2-1-12 16,0 0-30-1,0-2-23-15,0-2 42 0</inkml:trace>
  <inkml:trace contextRef="#ctx0" brushRef="#br1" timeOffset="69284.829">5460 5027 132 0,'0'7'52'0,"0"-3"-41"0,0 2 13 0,2-2 2 15,-1 3-8-15,1 0-3 16,1-1-4-16,0 1-2 16,0 0-5-16,2 1 2 0,-1-2 0 15,2 1 2-15,0 1 0 16,0 0-2-16,-1 0-1 16,-1-1-1-16,2-1 0 15,-1 0-5-15,-2-1-1 16,0-1-19-16,0-1-7 15,0-2-20 1,0-2-50-16,0-3 13 0</inkml:trace>
  <inkml:trace contextRef="#ctx0" brushRef="#br1" timeOffset="69692.455">5578 5032 88 0,'0'0'35'0,"1"0"-27"0,1 2 11 15,-2-2 3-15,0 0-1 0,1 2 2 16,1 2-4 0,-2 0-2-16,1 2-1 0,-1 0 3 15,0 1-11 1,0 0 4-16,0 1 4 0,0 1-2 0,0 2 2 15,0-1 2-15,0 2 1 16,0 0-6-16,-1 2-3 16,-1 0-3-16,-1 4-2 15,0 0-3-15,0 2-2 16,0-1 3-16,0 0 0 16,0-2-1-16,2 1-2 15,-1-5 1-15,1-1-1 16,-1-1 0-16,1-2 0 15,-1-1-11-15,2-3-3 16,0-1-17-16,0 0-8 0,2-6-109 31,-2-6 40-31</inkml:trace>
  <inkml:trace contextRef="#ctx0" brushRef="#br1" timeOffset="70260.327">6105 4389 136 0,'-2'0'52'0,"2"1"-41"0,0 4 9 15,0-1 2-15,0 3-4 16,0 1-1-16,0 4-3 15,0 3 1-15,0 3-8 16,2 5 0-16,-1 4 0 0,1 2 1 16,-1 2 2-16,1 0-3 15,-2-5-2-15,0-2-2 16,0-2 0-16,0-4-18 16,0-3-6-16,0-3-19 15,-2-4-7-15,-1-4-17 16,0-4-21-1,-3-5 33-15</inkml:trace>
  <inkml:trace contextRef="#ctx0" brushRef="#br1" timeOffset="70627.223">6007 4430 132 0,'-3'-13'52'0,"5"3"-41"0,2-4 2 0,-1 7-3 15,2-2 5-15,2-2 4 16,2-1 2-16,2 3 2 0,-1-1-13 16,2 2 3-16,0 2 1 0,2 0-3 15,1 2-1 1,0 2 0-16,1 2 4 0,1 4-4 16,-1 2 0-16,0 5-4 15,-4 1 1-15,-2 4 0 16,-2 0 3-16,-4 0-1 15,-4 1 0-15,-3-1-1 16,-4-1 2-16,-4 0-3 16,-1-2 1-16,-2-2-5 15,-1-2-2-15,2-2-14 16,1-3-6-16,0-1-19 16,1-3-8-16,4-3-16 15,4-1-4-15,3-4-17 16</inkml:trace>
  <inkml:trace contextRef="#ctx0" brushRef="#br1" timeOffset="70951.183">6371 4262 156 0,'-2'1'57'0,"1"2"-44"0,-4 2 12 0,4-2 4 16,-2 2-6-16,0 3-1 0,-2 4-4 16,1 4 1-16,-1 4-10 15,1 4 8-15,-1 3 3 0,1 0-6 16,1 2-3-16,1 4-6 16,2 5-2-16,2-2-1 15,1 0 1-15,1-1-2 16,2-3-1-16,2-3 1 15,1-1 1-15,1-3-19 16,2-2-6-16,0-5-23 16,0-6-9-16,0-8-28 15,-1-7-28 1,-2-5 44-16</inkml:trace>
  <inkml:trace contextRef="#ctx0" brushRef="#br1" timeOffset="71250.4059">6532 4377 184 0,'-2'4'71'0,"4"0"-55"0,-1 2 11 0,1-2 0 15,-1 3-7-15,2 1 1 16,0 3-6-16,2 2 1 15,-1 2-9-15,2 2 0 0,2 6 3 16,2 4-6-16,2 2-2 16,0-1 3-16,2 0 4 15,-1-3-3-15,-1-2-1 0,-1-3-2 16,-2-3 0-16,-2-2-29 16,-1-3-11-16,-3-4-31 15,-1-5-10-15,-2-7-11 16</inkml:trace>
  <inkml:trace contextRef="#ctx0" brushRef="#br1" timeOffset="71544.539">6667 4353 192 0,'-3'9'74'0,"1"-1"-58"0,1 7 18 0,-1-7 6 16,1 4-6-16,-2 2 1 16,0 2-12-16,-2 4-3 15,-1 6-12-15,-1 5-5 0,-1 1 0 16,-1 0-2-16,2 0-1 16,-2-4 3-16,1-2 0 15,2-2-23-15,0-1-9 16,2-4-21-16,1-3-9 15,0-4-45 1,1-4-23-16,2-5 66 16</inkml:trace>
  <inkml:trace contextRef="#ctx0" brushRef="#br1" timeOffset="72017.2929">6794 4529 184 0,'0'-1'71'0,"2"1"-55"0,1 0 4 0,0 0 0 16,1 0-8-16,2 0-2 15,2 1-5-15,1-1-4 16,3 0 0-16,1 0 1 0,1-1 3 0,-1-2-2 16,1 0-2-16,-2 1-14 15,-1-1-4-15,-4 0-33 16,1 1-57-1,-4 0 15-15</inkml:trace>
  <inkml:trace contextRef="#ctx0" brushRef="#br1" timeOffset="72259.851">6812 4693 196 0,'0'-1'74'0,"2"1"-58"0,1 0 14 0,0 0 1 16,1 0-10-16,2-2-1 16,0 1-12-16,2-2-3 15,1 1-3-15,1-1-2 0,2 0 1 16,2-1-8-16,1 0 0 16,2-1-19-16,-1-2-8 15,1-1-20-15,-1-2-6 16,4-4-14-1</inkml:trace>
  <inkml:trace contextRef="#ctx0" brushRef="#br1" timeOffset="72694.673">7185 4513 136 0,'-3'-1'52'0,"3"1"-41"0,0 2 9 0,0 0 2 16,0 0-2-16,0 1 3 16,0 1-2-16,1 1-1 15,1 2-10-15,1 2 2 0,1 3 4 16,2 2-4-16,0 0 1 16,2 2-4-16,-1 0 0 15,2 0-3-15,0 0-1 16,1 0-6-16,-1 0-1 15,0-1-2-15,0 0 3 16,0-2-29-16,-2-1-9 16,-1-2-16-16,-1-4-4 15</inkml:trace>
  <inkml:trace contextRef="#ctx0" brushRef="#br1" timeOffset="73012.306">7305 4481 128 0,'0'0'49'0,"0"2"-38"0,0 4 19 15,0-4 6-15,-1 3-5 16,-1 1 2-16,-1 4-10 15,-1 3-2-15,-1 4-12 0,-1 3-1 0,0 2 2 16,-1 0-2 0,-1 1 3-16,1-3-4 0,-2 0 1 15,-2-1-7-15,0-1-1 16,-1 1-9-16,2-1-4 16,-1-1-15-16,4-1-5 15,1-3-40 1,3-1-47-16,0-4 35 15</inkml:trace>
  <inkml:trace contextRef="#ctx0" brushRef="#br1" timeOffset="78037.738">7376 4673 120 0,'-2'1'46'0,"1"-2"-35"0,-1 4 20 16,2-3 8-16,0 2-8 15,0 0 6-15,2 2-15 16,-1 1-12 0,2 2-4-16,0 1-2 0,0 1 0 0,-1 3 0 15,-1 2-2-15,-1 2 1 16,0 0-2-16,0 0 2 16,0-2-2-16,0-2 2 15,-1-1 0-15,-1-4 1 16,1-3-22-16,-1-3-8 15,1-5-25-15,1-5-10 16,0-6-18 0</inkml:trace>
  <inkml:trace contextRef="#ctx0" brushRef="#br1" timeOffset="78202.693">7349 4558 132 0,'-3'-12'49'0,"3"10"-38"0,-2 0 17 0,2 2 6 0,0 0-16 15,0 2-7-15,-1 0-29 16,1 2-14-16,0 2-41 16,1-1-16-16</inkml:trace>
  <inkml:trace contextRef="#ctx0" brushRef="#br1" timeOffset="78398.715">7488 4733 172 0,'-3'8'66'0,"3"-4"-52"0,0 4 14 0,0-4 3 15,0 2-10-15,0 2-1 16,0 1-10-16,0 0-4 16,0 2-3-16,0 0-3 0,0-1 3 15,0 0-15-15,0-4-5 16,0 0-29-16,2-5-10 15,2-6-26 1</inkml:trace>
  <inkml:trace contextRef="#ctx0" brushRef="#br1" timeOffset="78849.223">7690 4305 108 0,'-3'1'41'0,"3"0"-32"0,-2 2 13 0,2-3 3 16,2 4-2-16,-1 0-2 16,1 3 0-16,1 2-1 15,1 3-11-15,1 5 3 0,2 1 2 16,1 0-3-16,1 2 1 16,1 0-5-16,1 2 1 15,-1 2-3-15,1 3 0 16,-2-1-1-16,0 0 0 15,-2-5-2-15,1 0-2 16,-2-5-28-16,-2-2-14 16,1-6-20-1,-2-4-42-15,0-10 20 16</inkml:trace>
  <inkml:trace contextRef="#ctx0" brushRef="#br1" timeOffset="79199.2129">7882 4402 140 0,'-3'-12'55'0,"3"8"-43"0,-2-1 25 16,2 3 9-16,-1 1-8 15,-1 1-2-15,1 0-7 16,-1 1-1-16,1 2-16 16,-1 2-5-16,1 2 0 0,-1 2-2 15,1 5 0-15,-1 2-3 16,1 1-2-16,-1 6 3 15,2 6 0-15,-1 3 5 16,1 4 3-16,0 0-2 16,-2 0 2-16,1 6-4 0,-1 0-2 15,1 0-2-15,-1-3 0 16,-1-2-2-16,0 0 2 16,2 1 0-16,-1-4 1 15,1-3 0-15,1-5 0 16,0-6-13-16,0-4-7 15,0-4-16-15,1-7-5 16,1-9-37-16,-1-11-18 16,2-3-9-1</inkml:trace>
  <inkml:trace contextRef="#ctx0" brushRef="#br1" timeOffset="79434.106">8014 4596 160 0,'-1'1'60'0,"2"0"-47"0,4 1 10 15,-2-1 3-15,1 0-4 16,2 1-1-16,3-1-3 16,3 0 1-16,2 1-10 15,1-2 3-15,0 0 2 0,-2-2-5 16,1 1-1-16,-1 0-2 15,-1-1 1-15,-1 1-4 16,-1 1-2-16,-2 0-38 16,-2 3-99-1</inkml:trace>
  <inkml:trace contextRef="#ctx0" brushRef="#br1" timeOffset="79667.185">8094 4694 172 0,'-3'3'66'0,"6"-2"-52"0,0 3 12 0,-2-2 4 0,4 0-12 15,1 1-2 1,1 0-5-16,2-1 0 16,0 1-6-16,0 0-5 0,0-2-1 15,0 0-10-15,2-1-3 16,-1-2-48-1,1-4-57-15,-1-4 27 16</inkml:trace>
  <inkml:trace contextRef="#ctx0" brushRef="#br1" timeOffset="80069.4059">8360 4481 168 0,'-2'0'66'0,"2"1"-52"0,0 2 19 0,0-3 15 16,3 4-16 0,0 1-12-16,2 3-5 15,-1 3-10-15,1 2 4 0,1 3 1 16,0 3-1-16,0 1 2 16,1 1-4-16,1-1-2 15,-2-2-2-15,1-1-3 16,-1-2 1-16,0-2 1 15,0-1-6-15,-1-1 1 16,-1-3-34-16,1-2-13 0,-2-3-21 16,0-3-51-1,1-5 25-15</inkml:trace>
  <inkml:trace contextRef="#ctx0" brushRef="#br1" timeOffset="80400.0119">8540 4496 132 0,'-2'-7'52'0,"1"5"-41"0,1 2 20 16,0 0 5-16,-2 3-3 0,1 0 3 15,-1 1-7-15,-1 3-1 16,0 1-15-16,-1 4 3 0,-1 5 4 16,1 4-7-16,-2 2 0 15,0 2-3-15,-2-1-1 16,-1 2-8-16,0 2 0 15,0 4-1-15,0 0 2 16,0-1-1-16,0-3-1 16,2-2 3-16,-1-3 2 15,2-3-2-15,2-3-2 16,-1-3-9-16,2-4-3 16,2-2-27-16,-1-2-11 15,2-6-20-15,3-4-10 16,2-7-8-1</inkml:trace>
  <inkml:trace contextRef="#ctx0" brushRef="#br1" timeOffset="80785.625">8619 4689 136 0,'0'3'52'0,"0"-1"-41"0,2 4 22 15,-1-4 8-15,1 2-11 16,-2 2-5-16,1 0-1 16,2 4 1-16,0 2-13 15,0 4 6-15,0 4 5 0,-1 3-1 16,-1 1 1-16,-1-2-3 0,0 1-3 16,0 0-5-16,-1-1 0 15,-1 0-5-15,-1-1 1 16,0-2-1-16,-1-3 3 15,-1-1-3-15,-1-5 1 16,-1-2-3-16,-2-4 2 16,-2-2-4-16,1-4 0 15,-2-2-10-15,0-1-5 16,0-3-10-16,1 0-3 16,2-1-16-16,2-1-4 15,2-2-18-15,2-1-5 16,5-5-37-1</inkml:trace>
  <inkml:trace contextRef="#ctx0" brushRef="#br1" timeOffset="81055.465">8622 4604 172 0,'-1'-2'66'0,"1"2"-52"0,0 2 25 0,0-2 8 16,0 0-9-16,0 0 0 15,0 0-15-15,0 0-4 16,0 0-11-16,0 0-7 0,0 0-2 15,0-2-17-15,0-2-5 16,1-1-42-16,2-3-18 16,3-1-14-1</inkml:trace>
  <inkml:trace contextRef="#ctx0" brushRef="#br1" timeOffset="81567.9859">8666 4240 96 0,'3'-8'38'0,"0"6"-29"0,0-1 10 16,-1 3 5-16,1-1 4 16,0-2 3-16,1 0-5 15,4 2-4-15,-1 1-12 16,4 1 0-16,1 3 1 0,3 3 2 16,0 2 3-16,1 4-5 0,-1 3 1 15,0 4 4-15,-1 4 2 16,-1 2-5-16,-1 5-3 15,0-2-3-15,-1 3 0 16,-2 4 0-16,-2 5 3 16,-1-1-3-16,-1-2-2 15,-2 2-2-15,-3 2 0 16,-2-2 0-16,1-1 1 16,-2-6-5-16,0-2 1 15,-2-5-18-15,1-4-5 16,-1-5-22-16,1-2-9 15,1-3-40 1,1-2-32-16,1 0 51 16</inkml:trace>
  <inkml:trace contextRef="#ctx0" brushRef="#br2" timeOffset="103799.234">9447 227 96 0,'-7'3'38'0,"2"1"-29"0,-2 2 3 0,4-3 3 15,-3 6-7-15,0 2 0 16,-2 8-6-16,1 1-2 16,1 4 0-16,1-2 2 15,4 1-1-15,1-3 2 16,1 3 0-16,4 4 3 16,1 2-1-16,3 0 0 15,1-1-1-15,1 0 0 16,1-1-2-16,1 0-2 0,2-4 3 15,2-1 0-15,-4 1 1 0,2 1-2 16,0-1 1-16,2-3-2 16,1 0-1-16,1 0 3 15,2-2 2-15,0 0-4 16,0-1-1-16,0-1 0 16,-1 0 0-16,-2 2 0 15,-1 0 0-15,-1 1 2 16,1 5 1-16,-1 0-1 15,1 4-2-15,-2-1-2 16,-2-1 1-16,-2 6 1 16,-2 9 2-16,-3 1-1 15,-3-3 2-15,-3 2-4 0,-3 5 0 16,0 3 1-16,-2 1 2 16,-1 4-3-16,-1 2-2 15,-1 2 4-15,1-2 3 16,-1-4 1-16,-1-7 0 15,-3-1-3-15,-3 0 1 16,-1-1-2-16,-4-5-1 16,-1-5 3-16,-2-5 2 15,1-3 7-15,-1-2 2 16,2-2-7-16,0-2-2 16,2 0-1-16,-4-3 0 15,-2 0-2-15,-4-1 1 16,-4-2-2-16,0 0 2 15,3 1-4-15,0-1-2 0,-3 3 2 16,0 0 0-16,0-1 1 16,1 1 0-16,2 2-3 15,3 5 0-15,3 5 2 16,3 2 0-16,2 2-2 16,2 0 2-16,2-2-1 15,0 2-2-15,3 4 3 16,3 4 0-16,2 1 1 15,-1-3 0-15,2 2-3 16,2 6 2-16,-1 0 1 16,4 5 2-16,1-4-3 15,0 0 0-15,1 2 1 16,1 0 2-16,1-2-3 16,1-4 0-16,-1 1 3 0,0 0 1 15,-3-1 3-15,3-1 1 16,0-4-1-16,-1-5 1 15,-2 1-4-15,0-4-2 16,-2 0 2-16,1-4 0 16,1 0-1-16,0-5-2 15,0-4-2-15,1 1 1 16,1-1-1-16,-1-2-2 16,2-2 5-16,0 1 1 15,0-2-5-15,2 0 0 16,-1-2 3-16,2 1 2 15,2 0 0-15,4-1-2 16,4 0-2-16,7-1 1 16,5-1 1-16,5 1 0 0,2-2-3 15,1 0 2-15,4-2 1 16,8-1 2-16,2 0-3 16,0-1 0-16,5-2 1 15,7 0 0-15,-1-1-3 16,4 0 2-16,7 2 1 15,-1-1 0-15,1 0 0 16,4 2 0-16,-2 0 0 16,0 1 0-16,5 0 0 15,-1 0 0-15,0 0 0 16,4 0 0-16,-6 0-3 0,5-2 0 16,5 1 6-16,-8-2 3 15,3 2-6-15,2-2-1 16,-8 2 0-16,3 0 0 15,-1 2 1-15,-7 2 0 16,1 0 0-16,-1 1 0 16,-4 0 0-16,2-3 2 15,-2-1-3-15,-1-1 0 16,-5-1 1-16,-3-2 2 16,0 0-1-16,0 0-1 15,-6 0-2-15,-1 2 1 16,-4-1 1-16,-1 0 2 15,-1 2-23-15,-4 1-11 0,-1 1-54 16</inkml:trace>
  <inkml:trace contextRef="#ctx0" brushRef="#br2" timeOffset="104933.134">9853 382 80 0,'0'-3'30'0,"1"3"-24"0,2-1 19 0,0 1 8 15,0 0-6-15,2 0-1 16,1 0-6-16,3 0-3 15,0 0-3-15,1 0-1 16,2 0-7-16,3 0 3 0,0-3 3 16,2 3-6-16,1-2-1 15,3 2-1-15,0-2 0 16,1 2-2-16,-1 0 1 16,1 0 0-16,-4 0 3 15,-2 0-5-15,-2-2-1 16,-4 2 0-16,-2 0 0 15,-2 0-25-15,-3 0-8 16,-3 0-49 0,-3 0-29-16,-5-4 51 15</inkml:trace>
  <inkml:trace contextRef="#ctx0" brushRef="#br2" timeOffset="105572.954">9847 375 76 0,'-2'0'30'0,"2"0"-24"0,-1 0-1 16,1 3 0-16,-2-2-4 0,1 2-1 15,-1 2-4-15,-1-1 0 16,2 3 11-16,-1-3 4 15,4 1 9-15,1 2 4 16,3-3-1-16,3 3-2 16,3-1-3-16,4 4-1 15,1-1 2-15,-1-1 0 16,2 1-10-16,0 2 1 0,-1 1 3 16,1-3-7-16,0 5-1 15,-2-4-3-15,-1 4 1 16,-1-1 0-16,-4 0 1 15,-2 1 0-15,-3 0 0 16,-5 0 0-16,-5-1 2 16,-4 1-3-16,-2-1-2 15,-2 0 0-15,-2-2-1 16,-2 1 0-16,1 1 0 0,-1-2-3 16,1 1 2-16,2 1 1 15,4-3 2-15,1 0-3 16,4 0 0-16,4-4-1 15,2 1 0-15,4 0 2 16,4-1 0-16,3 1 2 16,1-3 1-16,4 1 1 15,4-1 2-15,4-1-3 16,4 1 0-16,0-1 3 16,-1-2 3-16,1 0-2 15,-2 1-2-15,-2 0-2 16,1-2-3-16,-1 0 3 15,-2 3 0-15,-2 1-26 0,-6-1-9 16,-5 2-66 0,-2 3-39-16,-5-1 60 15</inkml:trace>
  <inkml:trace contextRef="#ctx0" brushRef="#br2" timeOffset="105903.699">9922 1053 116 0,'0'0'46'0,"0"0"-35"0,3 3 16 16,-2 0 5-16,2 1-11 15,-1 2-4-15,1 2-6 16,-2 0-2-16,1 3-5 16,-1-1-1-16,1-1 1 0,-2 4 0 15,0-2 0-15,0-2-5 16,0-2-1-16,0-6-70 15,0-2-9 1</inkml:trace>
  <inkml:trace contextRef="#ctx0" brushRef="#br2" timeOffset="106068.891">9913 951 192 0,'-2'4'74'0,"-1"-2"-58"0,2 2-6 0,-1-1-8 16,2 1-17-16,0-1-5 0,2-1-55 16,2 0-26-16</inkml:trace>
  <inkml:trace contextRef="#ctx0" brushRef="#br2" timeOffset="106269.196">10010 1065 144 0,'0'4'55'0,"0"-2"-43"0,3-2 19 16,0 0 5-16,0 0-14 15,2-2-2-15,2-2-8 16,1 2-2-16,1-4-6 16,0 2-5-16,0-2 0 0,-1-1-4 15,-2 0 1-15,-2 2-40 16,-2 0-16-16,-4 2-20 15</inkml:trace>
  <inkml:trace contextRef="#ctx0" brushRef="#br2" timeOffset="106426.361">9998 1119 124 0,'0'4'49'0,"3"-4"-38"0,0 3 15 0,0-3 3 15,2 0-5-15,1 0-2 16,1-3-12-16,2 2-6 15,2-2-3-15,-1-1-10 0,1 1-4 16,0-3-57 0,-1-4-35-16,1-1 45 15</inkml:trace>
  <inkml:trace contextRef="#ctx0" brushRef="#br2" timeOffset="106607.253">10209 992 148 0,'0'5'57'0,"1"-1"-44"15,-1 6 16-15,0-5 6 0,0 6-10 16,0-1-5-16,-1 4-3 16,-1 0-1-16,-1 1-8 15,0 1-5-15,0 0 0 0,2 0-9 16,-1-4-3-16,1-2-39 16,-1-5-17-16,4-8-19 15</inkml:trace>
  <inkml:trace contextRef="#ctx0" brushRef="#br2" timeOffset="107318.9819">9935 168 108 0,'-3'-6'44'0,"2"-1"-35"0,1 0 9 16,1 6 2-16,1-4-6 15,1 1 0-15,0-3-6 16,1 2-3-16,2 1-2 16,0-1 0-16,0 5 0 0,0 0 1 15,0 2 0-15,0 3-2 16,-1-1 1-16,-1 3-2 15,-1 2 2-15,-1 2 0 16,-2 1 3-16,-2-4-5 16,-1 1-1-16,-1 1 2 0,-1-4 1 15,-1 1 1-15,2-4 0 16,-1 1 0-16,1-2 0 16,1 0-7-16,1 0 0 15,2-2 3-15,0 0 2 16,3 3-3-16,3-3 1 15,0 1 0-15,0 2 2 16,0 0-3-16,2-1-2 16,-2 0 2-16,-2 0 2 15,1 2 4-15,-2-1 2 16,-2 4 1-16,-1-3 2 16,-1 1-5-16,-2 2-1 0,0-3 2 15,-2 0 3-15,1-2-2 16,-2 1 1-1,0-3-3-15,-2 0 0 0,1 0-17 16,1-3-6-16,1 3-31 16,2-2-11-16,3 2-20 15</inkml:trace>
  <inkml:trace contextRef="#ctx0" brushRef="#br2" timeOffset="107785.815">10458 379 108 0,'-1'-1'41'0,"1"-2"-32"0,1 3 17 0,-1 0 6 0,2 0-6 15,1 0-3-15,1-2-9 16,2 2-4-16,3 0-5 16,3 0-2-16,3 0 3 0,2 2-1 15,2-2 0-15,1 3-3 16,-1-3 1-16,-1 1-2 16,0 2 2-16,-3-3-2 15,-1 0 2-15,-4 0-11 16,-2 0-2-16,-1 0-44 15,-4 0-52 1,-6-3 23-16</inkml:trace>
  <inkml:trace contextRef="#ctx0" brushRef="#br2" timeOffset="108378.053">10399 422 132 0,'0'-1'49'0,"2"1"-38"0,1-3 10 0,0 3 4 15,0 0-5-15,1 3 0 16,3-2-5-16,-1 2-1 16,1-1-8-16,1 2-2 0,1 2 0 15,0-2 0-15,1-2 2 0,2 5-3 16,2-3 0-16,-1 3 3 15,2-1 1-15,-1 1 1 16,-1 2 0-16,-1 1-4 16,-1 3-1-16,-2 4-1 15,0 2-2-15,-3 1 1 16,-3 0-1-16,-2 3 0 16,-2-3 2-16,-4 0 1 15,-1 0 1-15,2-4-2 16,-8 4-2-16,3 0 3 15,-6-1 2-15,3-2-2 16,-3-1 0-16,3-3 1 16,-5 1 0-16,4-4-5 15,-1 2-1-15,4-4 1 16,1 0 0-16,1-1 1 0,4 0 2 16,-1 0-3-16,5-3 0 15,0 0 1-15,6 1 2 16,-1-4 1-16,8 1 3 15,-2-1 1-15,11-2 3 16,-4-1-7-16,9 1-2 16,-4-2-1-16,5-1 0 15,-5 2 0-15,4-2 2 16,-5 1-1-16,4 0 2 16,-7 2-31-16,-2 2-11 15,-4-1-44 1,-4 7-50-16,-1-2 41 15</inkml:trace>
  <inkml:trace contextRef="#ctx0" brushRef="#br2" timeOffset="108786.106">10556 1240 192 0,'-2'8'74'0,"2"-8"-58"0,-3 12 3 0,3-10-2 16,-1 3-7-16,-1 2 2 15,-1 1-3-15,0-2 0 16,0 5-5-16,0-3-5 0,2 3 0 16,-1-2 1-16,-1 5 2 15,2-2 1-15,-4 1 3 16,2-2-1-16,-1-1 2 16,-1 0-2-16,-2-4 2 15,1 0-6-15,-3-6-1 16,1 0-33-16,-5-11-15 0,1 3-36 31,-2-9-30-31,4 1 46 0</inkml:trace>
  <inkml:trace contextRef="#ctx0" brushRef="#br2" timeOffset="108948.972">10463 1083 208 0,'1'-3'77'0,"-1"3"-60"0,2-1-7 16,-2 1-8-16,1 0-17 16,-1 0-5-16,5 0-40 0,-2 0-18 15,4-2 18-15,-1 1 11 16</inkml:trace>
  <inkml:trace contextRef="#ctx0" brushRef="#br2" timeOffset="109114.615">10625 1112 160 0,'10'2'60'0,"-10"-2"-47"0,8 1 13 0,-7-1 3 16,4 0-11-16,-1 0 0 15,2-3-10-15,0 1-5 16,3-2-2-16,-3 1-4 0,-1-1 0 16,-1 1-47-1,-2 1-61-15,-1 0 16 16</inkml:trace>
  <inkml:trace contextRef="#ctx0" brushRef="#br2" timeOffset="109269.207">10626 1182 160 0,'8'0'60'0,"-8"0"-47"0,10 0 4 16,-7 0-1-16,2 0-10 15,-1 0-1-15,4-4-34 16,-2 1-15-16,3-4-25 15,-3 2-7-15</inkml:trace>
  <inkml:trace contextRef="#ctx0" brushRef="#br2" timeOffset="109445.114">10807 1049 176 0,'0'14'68'0,"0"-14"-52"0,-2 20 8 0,2-18 0 16,0 7-8-16,0 3-1 15,0 4-9-15,0-2-2 16,0-2-2-16,0-2-8 0,0-2-4 16,0-2-63-1,0-6-48-15,0 0 40 16</inkml:trace>
  <inkml:trace contextRef="#ctx0" brushRef="#br2" timeOffset="110171.37">10451 88 116 0,'0'-3'46'0,"-2"3"-35"0,4-1 9 0,-1 1 3 0,2-3-7 16,0 3 1-16,2-2-6 16,1 0-1-16,1 0-6 15,2-1 2-15,0 3 3 0,0-3-5 16,0 3 0-16,-1 3 0 16,-2 0 0-16,-2 3-2 15,-2 5-2-15,-4-2 1 16,-2 5-1-16,-2-3 0 15,0 1 0-15,0 1 0 16,0-4 0-16,0-1 0 16,1 2 0-16,2-4 0 15,0 0 2-15,2-2-1 16,1 0 2-16,3 1-4 0,1-4 0 16,4 2 1-1,2-3 2-15,2 3 1 16,2-3 3-16,-1 1-23 0,1 2-10 15,-2-3-58 1</inkml:trace>
  <inkml:trace contextRef="#ctx0" brushRef="#br2" timeOffset="110586.566">10805 409 156 0,'2'6'60'0,"-2"1"-47"0,0 2 6 16,0-3-2-16,0 4-4 0,0 4 2 15,0-1-4-15,0-1 1 16,0 12-7-16,1 12 1 0,1-13 1 15,-2-3-1-15,1 9-1 16,-1-6-3-16,0 4 1 16,0-6-4-16,0 0 0 15,0-6-34-15,0-6-15 16,0 1-36 0</inkml:trace>
  <inkml:trace contextRef="#ctx0" brushRef="#br2" timeOffset="110938.585">10700 463 188 0,'6'-12'71'0,"0"8"-55"0,4 0 4 16,-4 2 0-16,5-1-8 15,2-1-2-15,5 1-5 16,4-1-4-16,0 2 0 15,1 2 1-15,-1 0 1 0,1 2-1 16,-1 0-2-16,-1 3 5 16,-3-1 4-16,-3 3-1 15,-3 2 1-15,-4 2-5 16,-4 1-3-16,-4 1 4 16,-3-2 1-16,-3 1-5 15,-3-6 0-15,-3 1-8 0,-3-6-3 16,-1-2-14-16,-2-2-7 15,0-1-22-15,0-1-8 16,3 1-15 0</inkml:trace>
  <inkml:trace contextRef="#ctx0" brushRef="#br2" timeOffset="111221.207">11093 355 152 0,'0'4'57'0,"-1"2"-44"0,-2 0 12 0,1 1 4 0,-1 0-2 16,-3 3 4-16,-1 2-11 16,-4 3-4-16,2 1-9 15,-1 4-1-15,1 5 1 0,1 5 1 16,4-1 2-16,2 2-5 15,2-2-3-15,3 3-6 16,2-5 0-16,-2-10 4 16,3 6 2-16,-2-3-16 15,4-4-5-15,-2-3-18 16,1-3-6-16,1-4-50 16</inkml:trace>
  <inkml:trace contextRef="#ctx0" brushRef="#br2" timeOffset="111520.656">11136 447 176 0,'-3'0'66'0,"4"0"-52"0,-2 3 17 0,1-2 2 16,0 2-12-16,1 1-4 15,2 5-4-15,0 1 1 16,2 6-7-16,2 4-2 0,2 0 1 0,3 2-5 16,2 0-3-16,-1-1 5 15,1-3 5-15,-1 0-2 16,-1 0-1-16,-1-1-9 16,-2-4-5-16,-2-1-24 15,-2-2-9-15,-2-6-38 16,0-4-40-1,-5-3 41-15</inkml:trace>
  <inkml:trace contextRef="#ctx0" brushRef="#br2" timeOffset="111771.076">11278 431 184 0,'0'3'71'0,"2"0"-55"0,-4 3 6 0,2-2 0 16,-1 3-8-16,-2 4 2 16,-3 7-5-16,-2 2 1 15,-2 6-7-15,-1 0-1 0,-1-2 0 16,2 2-2-16,-1 1-2 16,1-1 1-16,4-7 1 15,1-2-17-15,-1-1-6 16,2-1-39-1,1-6-58-15,1 1 21 16</inkml:trace>
  <inkml:trace contextRef="#ctx0" brushRef="#br2" timeOffset="112176.565">11323 632 152 0,'0'-7'57'0,"3"7"-44"0,5-3 12 0,-4 3 1 16,1 0-6-16,-2 0 1 16,4-2-6-16,4 0-1 15,-1 0-8-15,1 2-2 0,1-4 0 16,-2 1 0-16,-2 0 2 15,1 2-19-15,-2-2-8 16,-2-1-69 0,-1-3-37-16,-4 2 58 15</inkml:trace>
  <inkml:trace contextRef="#ctx0" brushRef="#br2" timeOffset="112371.698">11374 661 132 0,'-1'1'49'0,"1"2"-38"0,1 0 15 16,1-3 3-16,-1 1-5 16,1-1 0-16,1 3-11 15,4-3-3-15,1 2-6 16,1-2-3-16,0 0 2 0,0-2-13 16,1-1-3-16,-1 2-27 15,0-5-12-15,2 2-19 16</inkml:trace>
  <inkml:trace contextRef="#ctx0" brushRef="#br2" timeOffset="112656.827">11540 494 156 0,'0'3'60'0,"1"-1"-47"0,1 5 17 0,-2-3 5 16,4 3-8-16,-1 2-1 16,0 0-9-16,2 5-2 0,1-1-9 15,-2 0-2-15,5 3 0 0,-1-2 0 16,1 1 0-16,-2-2-2 16,1 2 1-16,-2-2-2 15,-2-2-1-15,4-1-26 16,-5-2-10-16,1-1-33 15,-1-6-49 1,0-2 28-16</inkml:trace>
  <inkml:trace contextRef="#ctx0" brushRef="#br2" timeOffset="112911.604">11618 521 152 0,'0'0'57'0,"0"2"-44"0,-2 1 16 0,2 0 4 16,-1 1-5-16,-1 2 0 16,-1 1-9-16,0 0-1 15,0 2-11-15,-1 2-2 0,-2-1-1 16,1 2 0-16,-1 2 0 16,0-3-2-16,0 1-2 15,0-2 1-15,0 2 1 16,0-1-23-16,2-4-11 15,-2-1-19-15,4 0-6 16,1-2-24 0</inkml:trace>
  <inkml:trace contextRef="#ctx0" brushRef="#br2" timeOffset="113135.976">11706 658 140 0,'3'4'55'0,"-1"2"-43"0,-2 0 10 15,0-2 1-15,1 2-7 16,-1 0-1-16,0 2-12 16,2 2-3-16,-1-4-1 15,1 1 0-15,-2-3 1 0,3 1-25 16,-2-5-8-16,4 0-38 15</inkml:trace>
  <inkml:trace contextRef="#ctx0" brushRef="#br2" timeOffset="113270.441">11681 537 132 0,'0'-2'52'0,"0"2"-41"0,0 0-31 0,0 0-15 15,3-1-14-15,1 0-2 16</inkml:trace>
  <inkml:trace contextRef="#ctx0" brushRef="#br2" timeOffset="113440.301">11792 652 176 0,'1'16'66'15,"-1"-12"-52"-15,5 1 6 0,-5-1-1 0,0 3-9 16,0-3-3-16,0 1-24 16,0 2-11-16,3-3-52 15,0-2-24-15</inkml:trace>
  <inkml:trace contextRef="#ctx0" brushRef="#br2" timeOffset="113842.037">11801 401 148 0,'0'0'57'0,"0"4"-44"0,4-4 12 0,-1 2 1 0,0 2-6 15,2 0-1-15,-2 6-9 16,4-4-2-16,1 4-4 15,1 0-1-15,2 6 1 0,1 0-2 16,-3 2-2-16,1 0 1 16,1 0 1-16,-2-2-23 15,-3 0-11-15,1-7-115 32,-1-8 68-32</inkml:trace>
  <inkml:trace contextRef="#ctx0" brushRef="#br2" timeOffset="114157.328">12011 322 200 0,'-4'8'74'0,"4"0"-58"0,-5 5 7 0,5-5-1 15,-4 4-6-15,1 4 3 16,-5-1-4-16,4 8-1 15,-4 2-8-15,1 6-2 0,-1 2 2 16,-1 2-3-16,5-2 0 16,-2 5 1-16,0 4 0 15,0 0-2-15,1-5 1 16,1-2-2-16,-1-2 2 16,1-6-11-16,2-3-2 15,1-5-22-15,-1-3-9 0,1-6-33 16,1-7-47-1,1-8 34-15</inkml:trace>
  <inkml:trace contextRef="#ctx0" brushRef="#br2" timeOffset="114371.515">12052 559 220 0,'10'3'85'0,"-2"-3"-66"0,1 0-1 0,-3 0-3 16,1 0-9-16,1-3-1 15,2-1 0-15,2-1-1 16,-3 1-2-16,-1-3-19 0,-2 2-9 16,-2 1-57-1,-4 1-41-15,-1 3 49 16</inkml:trace>
  <inkml:trace contextRef="#ctx0" brushRef="#br2" timeOffset="114522.473">12038 645 200 0,'6'4'74'0,"-3"-1"-58"0,6-3 5 0,-3 0-1 0,2 0-12 15,2 0-2-15,2-3-13 16,0 2-3-16,-1-2-46 15,2-1-18-15</inkml:trace>
  <inkml:trace contextRef="#ctx0" brushRef="#br2" timeOffset="114757.817">12246 513 236 0,'-3'4'88'0,"3"-2"-69"0,-2 5 2 0,2-3-5 16,0 3-7-16,0 2 0 15,2 2-8-15,1 2 0 16,0 2-1-16,1-1 0 0,2 3 0 16,2-5-14-16,-2 1-3 15,0-5-20-15,0 1-6 16,-2-6-49-1</inkml:trace>
  <inkml:trace contextRef="#ctx0" brushRef="#br2" timeOffset="115011.394">12334 533 196 0,'-4'6'74'15,"2"4"-58"-15,-2 4 7 0,2-4 1 0,-1 2-9 16,-1 5 2-16,-1-1-8 16,-1 4-1-16,0 4-4 15,0 3-3-15,2 1 0 0,1 1-1 16,0 1 0-16,0-2 2 16,3-2 1-16,0 3-28 15,0-7-10-15,0 2-32 16,0-10-47-1,0-5 27-15</inkml:trace>
  <inkml:trace contextRef="#ctx0" brushRef="#br2" timeOffset="115358.411">12441 690 180 0,'1'7'68'0,"4"-3"-52"0,-1 9 6 0,-2-6-1 15,-2 5-2-15,4 5 1 16,-1-1-7-16,-1 4-3 16,-1 3-5-16,-1-6 1 0,0 2 3 0,0-4-3 15,0 0 2-15,0-2 1 16,-3-2 2-16,-1-2-3 15,-5-5 0-15,0-1-10 16,-2-3 0-16,-4-6-11 16,-1 2-2-16,1-2-10 15,0-4-2-15,3 0-20 16,1 0-8-16,5-3-28 16</inkml:trace>
  <inkml:trace contextRef="#ctx0" brushRef="#br2" timeOffset="115537.631">12363 591 224 0,'-5'7'85'0,"2"-7"-66"0,3 1-12 0,0-1-8 15,0 3-52-15,0-3-19 0,0-4-5 16,6-1 1 0</inkml:trace>
  <inkml:trace contextRef="#ctx0" brushRef="#br2" timeOffset="115891.876">12394 316 192 0,'6'12'74'0,"-1"-5"-58"0,5 6 3 15,-4-6-4-15,0 3-4 16,5 3 1-16,2 0-4 15,-1 3 0-15,3 4-5 16,0 3-2-16,0 8 2 0,-1-2 0 16,-2 4 1-16,-3-1-5 15,-3 2 1-15,0 2 0 16,-1-3 0-16,-5-1-18 16,0-8-5-16,0-4-44 15,0-5-48-15,-2-7 32 16</inkml:trace>
  <inkml:trace contextRef="#ctx0" brushRef="#br2" timeOffset="124952.259">9907 1782 100 0,'-3'-1'38'0,"3"0"-29"0,0-1 3 0,0 2 1 15,0 0-4-15,3 0 0 16,0 0-5-16,1 0-1 16,2 2-3-16,2-1-1 15,1 0 3-15,1-1 3 16,1 0 0-16,-1 0 0 16,1 0-1-16,-2 0 0 15,-2 0-2-15,-1 0 1 0,2-1 0 16,2 0-1-16,-1-1-2 0,-1 1 1 15,-2 0 1-15,-2 1-14 16,-1 0-5-16,-1 0-22 16,-2 0-32-1,0 0 18-15</inkml:trace>
  <inkml:trace contextRef="#ctx0" brushRef="#br2" timeOffset="125340.175">9899 1892 68 0,'-3'1'27'0,"3"-1"-21"0,2 2 12 0,-2-2 3 15,3 0 2-15,-2 0 1 16,4-2-11-16,-2 2-3 16,4-1 3-16,-1 0 1 15,3-1-7-15,-1 1-2 0,2 1-1 16,-1 0 0-16,2 0 0 16,-2 0 0-16,1 0 0 0,-2 0-2 15,2 0 1-15,-2 0 0 16,1 0 3-1,-2 0-1-15,1 1 0 0,-2-1-3 16,0 2-2-16,-2-1 3 16,-1 0 2-16,0 1-4 15,-3-1-3-15,0 0-26 16,-3-1-9-16,2 0-38 16</inkml:trace>
  <inkml:trace contextRef="#ctx0" brushRef="#br2" timeOffset="129905.368">10246 1606 104 0,'-1'0'38'0,"2"0"-29"0,1 0 1 0,1 0 2 15,0 0-4-15,1 0 3 16,4 0-2-16,4-1 2 16,1 0-2-16,4-1 0 15,1 2-3-15,1 0 1 16,1 0-4-16,-2-1 0 0,0 0 1 0,-2-1 0 16,0 0 2-16,-3-1-3 15,-1 0 0-15,-1 2-1 16,-2 0 1-16,-3-1-35 15,-2 1-57 1,-1 0 4-16</inkml:trace>
  <inkml:trace contextRef="#ctx0" brushRef="#br2" timeOffset="130551.867">10225 1606 100 0,'-1'2'38'0,"2"-1"-29"0,2 3 6 0,0-3 0 15,2 2 0-15,-1 1 4 16,4 1 0-16,1 2 1 15,1-2-3-15,4 2 2 16,-1 1-10-16,2 1-1 0,0 1 2 16,0 0-4-16,-1 1-1 15,-1 1-2-15,-2 1 0 16,-2-2 0-16,-5-2 1 16,1-1-2-16,-2 2-2 0,-2 2 3 15,-1 0 2 1,-3-2-2-16,-4 1 0 0,-4 1 1 15,-4 0 0-15,-3 2-5 16,-1-1 1-16,-1 2 0 16,1 1 2-16,-2 0-1 15,3-2-1-15,1 0-2 16,8-5 1-16,2-1-1 16,1 1 0-16,-2 1 0 15,4-2 0-15,2 0 0 16,4-3-2-16,-1-1 5 15,5 0 1-15,3 0 2 0,5-1 2 16,2-3 1 0,5-2 3-16,6 1-3 0,2-2 1 15,-1 1-5-15,1-2 0 16,-1 0-1-16,3 2 1 16,-3 2-2-16,-4 0-1 15,-3 2 1-15,-4-1 1 16,-5 2-8-16,-3 1-3 15,-3 0-33-15,-5 1-12 16,-2 2-41 0</inkml:trace>
  <inkml:trace contextRef="#ctx0" brushRef="#br2" timeOffset="130882.406">10246 2220 120 0,'-3'2'46'0,"3"-2"-35"0,-1 5 5 15,1-4 2-15,0 3 1 16,0-1 3-16,1 4-1 15,-1-2 2-15,2 3-13 16,-1-1 8-16,-1 3 2 0,0 0 3 0,0 0 1 16,0-2-7-16,-1 2 0 15,-1-2-8-15,1-1-3 16,-1-2-1-16,-1-1 1 16,0-1-16-16,-3-5-8 15,2 1-38-15,-4-6-16 16,2 2-28-1</inkml:trace>
  <inkml:trace contextRef="#ctx0" brushRef="#br2" timeOffset="131046.333">10228 2080 124 0,'-3'0'49'0,"2"2"-38"0,1 0-5 0,0 0-4 0,0 0-4 15,0 1 0-15,1 0-36 16,-1-2-16-16,3 0 13 16,0 1 9-16</inkml:trace>
  <inkml:trace contextRef="#ctx0" brushRef="#br2" timeOffset="131242.138">10282 2146 116 0,'3'2'46'0,"-3"-2"-35"0,8 2 7 0,-7-1 2 16,4-1-6-16,-2 0 2 16,4 0-7-16,-1 0-3 15,2 0-3-15,-1 0-3 0,1-1 3 16,-2 1-2-16,0-2 2 16,-2 1-46-1,-1 0-49-15,0-1 18 16</inkml:trace>
  <inkml:trace contextRef="#ctx0" brushRef="#br2" timeOffset="131438.41">10293 2210 92 0,'-3'5'35'0,"3"-5"-27"0,1 7 20 0,-1-7 7 0,2 2-13 15,-1 1-4-15,4 0-9 16,-2-1-1-1,4 0-5-15,-1-1 0 0,2-1 3 0,-1 0-3 16,2-1-2-16,-1-1-40 16,1-2-52-1,-2 0 12-15</inkml:trace>
  <inkml:trace contextRef="#ctx0" brushRef="#br2" timeOffset="131669.03">10454 2150 148 0,'-3'5'55'0,"3"-5"-43"0,0 9 16 0,0-7 5 15,0 3-14-15,0-1-3 16,0 4-8-16,0-1-3 16,0 1-2-16,0-2-3 0,0 2 1 15,0-1 1-15,0 0 3 16,0-1 0-16,-2 0 0 15,2-1-41-15,-1-2-17 16,-1-3-32 0</inkml:trace>
  <inkml:trace contextRef="#ctx0" brushRef="#br2" timeOffset="132553.785">10255 1450 68 0,'0'-4'27'0,"2"1"-21"0,-1-1 7 15,1 3 2-15,1-2-6 16,0 1-3-16,0-1 1 16,1-1 0-16,2 0 3 15,-1 0 1-15,1 1-5 16,0-1-4-16,0 2 1 15,0 2 2-15,-2 0-2 16,1 0 0-16,-1 1 1 16,-1 2 2-16,-1 1 3 15,-2 1 2-15,0 2-5 16,-2 1-4-16,-1 1 1 0,0 0 0 0,-1 1 3 16,-1-1-1-16,-1 2 2 15,0-3-2-15,0 0 0 16,0 0-3-16,0-2 1 15,0 0-2-15,3-2 2 16,0 0-4-16,2 1 0 16,1-4 1-16,0 2 0 15,1 0-3-15,2-1 0 16,2 1-1-16,2-2 0 16,1-1 5-16,-1 2 1 15,2-2-3-15,0 0 1 16,0 0 4-16,-1 0 2 15,-1 0-38 1,1 1-59-16,-4 2 5 16</inkml:trace>
  <inkml:trace contextRef="#ctx0" brushRef="#br2" timeOffset="132865.3579">10647 1666 124 0,'-1'7'46'0,"2"0"-35"0,-1 5 3 0,2-6-1 16,-1 4 3-16,-1 2 2 15,2 1-5-15,-1 0 0 16,1 2-8-16,-1 0 1 0,1-1 1 16,-2 2-3-16,0 2-3 15,-2-2 2-15,1 0 2 16,-2-1-2-16,0-3-2 16,0-2-42-1,0-3-62-15,0-4 14 16</inkml:trace>
  <inkml:trace contextRef="#ctx0" brushRef="#br2" timeOffset="133255.687">10586 1626 120 0,'3'-5'46'0,"-2"4"-35"0,5-2 5 16,-1 3 0-16,1-1-5 16,1-1-1-16,2 1 0 15,2 1 4-15,1-3-8 16,0 2-1-16,0 0-1 0,1 1 0 0,-1 0 2 16,0 1-1-16,-1 3 0 15,-2 0-1-15,-3 3 0 16,-3 2 2-16,-3 2 1 15,-3 1 3-15,-2 1 1 16,-2 0-5 0,-2-2-2-16,0 0-2 0,0-2-2 15,0-1-2-15,-2-3 1 16,2-2-28-16,2-3-13 16,1-3-42-1</inkml:trace>
  <inkml:trace contextRef="#ctx0" brushRef="#br2" timeOffset="133554.795">10834 1561 144 0,'-6'2'55'0,"1"1"-43"0,-2 2 12 15,2 1 2-15,-1 1-8 16,-3 1-3-16,0 5-2 15,0 4-1-15,0 5-6 16,0 3-4-16,3 0 1 0,1 2 0 16,1 0 1-16,1 2-2 15,0 3 1-15,1 0 0 16,1-2 1-16,1-4-2 16,0-3 1-16,1-3 0 0,1-4 1 15,1-4-22-15,0-3-8 16,1-2-22-16,2-3-10 15,3-5-16 1</inkml:trace>
  <inkml:trace contextRef="#ctx0" brushRef="#br2" timeOffset="133810.298">10856 1613 116 0,'-3'4'46'0,"3"1"-35"0,0 6 9 0,2-7 3 0,-1 5-7 15,2 5 1-15,2 2 3 16,2 2 2-16,1 4-11 16,-1-2 0-16,1 0 2 0,-2-2-5 15,0 2-2-15,0 3-1 16,-2-1-1-16,1-2 0 15,-2-3 0-15,0-2-5 16,0-3-1-16,-2-4-24 16,1-3-7-16,-2-5-57 15</inkml:trace>
  <inkml:trace contextRef="#ctx0" brushRef="#br2" timeOffset="134126.875">10984 1596 164 0,'-9'4'63'0,"3"1"-49"0,-3 7 11 0,6-3 5 15,-3 3-9-15,0 6 0 16,-2 3-8-16,-1 3 0 15,-1 0-8-15,-2 0 4 0,-2 3 1 16,-1 2-3-16,-1 3-2 16,-1-2-2-16,2-4 0 15,2-2-4-15,1-4 0 16,3-4-19-16,3-4-7 0,1-2-26 16,4-4-9-16,2-2-20 15</inkml:trace>
  <inkml:trace contextRef="#ctx0" brushRef="#br2" timeOffset="134347.602">11021 1770 124 0,'6'0'46'0,"0"2"-35"0,3-2 7 0,-3 2 4 15,2-2-4-15,-1 2-1 16,4-1-7-16,-1-1-2 16,-1-1-4-16,0 1-1 0,-1-2 1 15,-1 2-2-15,-2-2-2 16,-1 0-65 0,-2 1-42-16,-5 1 40 15</inkml:trace>
  <inkml:trace contextRef="#ctx0" brushRef="#br2" timeOffset="134546.708">10964 1848 124 0,'-3'7'49'16,"5"-2"-38"-16,2-1 12 0,1-1 3 0,1-1-3 16,4 2-2-16,2-4-9 15,3 0-3-15,2 0-5 16,-1 0-1-16,1-4 1 0,1 0-18 15,-5-1-5-15,1 0-46 16,-1-2-36 0,3-1 38-16</inkml:trace>
  <inkml:trace contextRef="#ctx0" brushRef="#br2" timeOffset="134801.8739">11199 1713 148 0,'-2'3'57'0,"2"1"-44"0,2 2 14 0,-1-2 5 16,2 3-9-16,2 1-4 15,1 0-4-15,3 1 0 16,1 1-8-16,2 0 0 0,0 2 3 16,0 2-6-16,0 2-2 15,0-1 1-15,-1-1 0 16,-2 0 1-16,0-2 0 15,-3-2-11-15,0-2-5 16,-2-2-27-16,-1-5-13 16,-1-2-38-1</inkml:trace>
  <inkml:trace contextRef="#ctx0" brushRef="#br2" timeOffset="135073.405">11331 1677 184 0,'-5'5'68'0,"5"1"-52"0,-4 3 3 16,2-2 1-16,-1 2-10 16,-3 3-1-16,-1 1-3 15,-2 2 1-15,-2 0-4 0,-1 1 0 16,0 1 1-16,-1 2 2 0,-1-2 1 15,2-1-3-15,2-2-1 16,1-4-14-16,1 0-8 16,4-4-32-16,1 0-15 15,3-2-12 1</inkml:trace>
  <inkml:trace contextRef="#ctx0" brushRef="#br2" timeOffset="135402.243">11400 1876 148 0,'0'7'55'0,"1"-2"-43"0,1 4 14 15,-1-3 4-15,1 0-11 16,-1 2-1-16,1 2-8 16,-1-1-4-16,1 0-3 15,-1 1 2-15,-1-1 1 0,0-1-2 16,0-1-3-16,0-1 2 16,-1 0 0-16,-1-2-8 15,1 0-2-15,-1-3-25 16,1 0-9-16,-1-2-25 15,1 0-29-15,1-2 36 16</inkml:trace>
  <inkml:trace contextRef="#ctx0" brushRef="#br2" timeOffset="136346.492">11562 1876 140 0,'2'1'52'0,"-2"1"-41"0,1-1 11 0,-1-1 3 16,2 3-1-16,-2-3 1 16,1 2-14-1,-1 1-4-15,3 1-5 0,-3 0 3 16,2 1 4-16,-1 2-3 0,1 1-1 16,-1 1 4-16,-1 1 2 15,0-1 0-15,0 2 1 16,0-1 0-16,-1 0 0 15,-1-1-4-15,-1-1 0 16,0 0-5-16,-1-1 0 16,-1-2-3-16,-1 0-1 15,0-1-19-15,-1-1-7 16,-1 0-19-16,2-1-7 16,0 0-39-1</inkml:trace>
  <inkml:trace contextRef="#ctx0" brushRef="#br2" timeOffset="136901.3039">11639 1601 148 0,'-3'3'57'0,"1"-1"-44"0,2 2 7 15,0 0 1-15,2 2-5 16,-1 0 1-16,2 5-3 16,2 2 1-16,1 3-8 15,1 3 0-15,1 0 3 0,1-1-6 16,0 0 0-16,0-2-2 16,-2-2 1-16,-1-2-4 15,2-1 0-15,-5-3-28 16,1-3-10-16,-4-2-49 15,0-3-21 1,3-3 54-16</inkml:trace>
  <inkml:trace contextRef="#ctx0" brushRef="#br2" timeOffset="137223.4889">11772 1590 144 0,'0'-2'55'0,"0"2"-43"0,0 2 10 0,0 0 3 16,0 0-8-16,0 2-2 16,-1 3-2-16,-2 4-1 0,3 3-6 15,-2 8-2-15,1 3 2 16,-1 2 3-16,1 3 5 0,-1 8-4 16,-1 7 2-16,3-5 2 15,-1-1 3 1,-2-4-5-16,1-2-2 15,-2-2-5-15,4-3-2 0,-5-3-1 16,4-6 1-16,-1-4-24 16,-1-6-11-16,-1-6-36 15,2-6-17-15,2-4-2 16</inkml:trace>
  <inkml:trace contextRef="#ctx0" brushRef="#br2" timeOffset="137429.427">11840 1801 132 0,'5'-1'52'0,"-5"1"-41"0,4 0 20 0,1 0 5 16,-1 0-7-16,5 0 0 16,-1 0-7-16,5-2-2 15,-1 1-11-15,3-2-3 0,-1 1-2 16,-2-1-2-16,-2-1 1 15,-4-1-20-15,-1-1-8 16,-1 1-29-16,-5 0-11 16,-7 2-15-1</inkml:trace>
  <inkml:trace contextRef="#ctx0" brushRef="#br2" timeOffset="137593.941">11819 1843 156 0,'3'5'57'0,"-2"-2"-44"0,5-1 16 0,-1 0 6 0,4-2-13 16,5 0-4-16,4-2-9 16,1 1-1-16,2-2-5 15,-3 1-2-15,-1-2 0 0,-5-2-45 16,1 1-20-16,-1-2-21 16</inkml:trace>
  <inkml:trace contextRef="#ctx0" brushRef="#br2" timeOffset="137848.775">12008 1740 208 0,'0'12'79'0,"5"-6"-61"0,-1 5 10 0,-1-6 0 15,0 1-8-15,2 2 1 16,1 0-3-16,1 1-2 15,1 3-8-15,-1-1-5 0,1 0 0 16,-2-2 2-16,-2-1 2 16,4-1-10-16,-5-3-5 15,1-2-29-15,1-3-12 16,-2-3-62 0,0-1-29-16,3-2 71 15</inkml:trace>
  <inkml:trace contextRef="#ctx0" brushRef="#br2" timeOffset="138088.8279">12125 1721 236 0,'-4'4'88'0,"2"0"-69"0,-2 5 11 16,4-3 1-16,-5 2-15 16,4 2-3-16,-4 2-6 15,1 3 0-15,-1 4-4 16,-1 5-2-16,2 0 0 0,2 0 1 15,-1 0 1-15,0-3 1 16,0-3 0-16,0-5-16 16,0-2-6-16,2-5-20 0,-2-2-6 15,3-4-39 1,-2-1-40-16,4-4 38 16</inkml:trace>
  <inkml:trace contextRef="#ctx0" brushRef="#br2" timeOffset="138374.3229">12222 1852 184 0,'4'7'68'0,"-2"-1"-52"0,1 9 8 0,-2-7 2 16,2 4 5-16,0 3 3 0,0 1-5 15,-1 0-3-15,1 0-14 16,-2 0 6-16,1-2 2 0,-2 0-2 15,0-1 0-15,-2-1-10 16,-2 0-3-16,2-3 1 16,-2-2 3-16,-2-1-2 15,-3-4-2-15,-2-3-18 16,-2-3-8-16,0-2-23 16,0 0-10-16,-1-5-22 15,2 0-10-15,2-3-11 16</inkml:trace>
  <inkml:trace contextRef="#ctx0" brushRef="#br2" timeOffset="138552.527">12207 1777 192 0,'3'0'74'0,"-3"0"-58"0,0 1 7 0,0-1-1 16,0 3-12-16,0-3-3 15,0 1-13-15,0-1-4 16,0 0 5-16,0 0-31 0,1-4-65 31</inkml:trace>
  <inkml:trace contextRef="#ctx0" brushRef="#br2" timeOffset="138913.5559">12213 1485 160 0,'7'0'63'0,"-4"0"-49"0,2 1 11 16,1 2 5-16,-2-1-5 15,5 4 3-15,0 0-5 16,3 5 0-16,-1-2-12 15,4 3 4-15,0 3 5 0,0 5-7 16,0 11 0-16,-3 4-5 16,1-1 0-16,-7 0-3 15,0 2 2-15,-1 2-4 16,-5 4-2-16,-2-3 2 16,-2-5 0-16,-2-2-1 15,-2-2-2-15,-2-2-6 16,2-2-4-16,-1-2-12 0,0-2-4 15,2-5-21-15,-2-3-10 16,-6-6-50 0</inkml:trace>
  <inkml:trace contextRef="#ctx0" brushRef="#br2" timeOffset="139741.275">9675 2720 72 0,'2'-4'30'0,"-1"2"-24"0,2 1 6 0,0 1 0 16,0 0 1 0,2-1 5-16,-1 1-4 0,2 1 0 15,2-1-4-15,1 1 1 16,0 1-4-1,2-1 1-15,-1-1-5 0,2 0 0 16,2 0-1-16,-1 0 1 0,2 1 2 16,-1 1 2-16,-1-1 1 15,1 0-7-15,-4 2-2 16,-1-2-5-16,-1 1 1 16,-2-1-37-1,-2-1-43-15,-4 0 18 16</inkml:trace>
  <inkml:trace contextRef="#ctx0" brushRef="#br2" timeOffset="140074.756">9787 2613 128 0,'-3'1'49'0,"3"3"-38"0,-2 3 8 15,2-3 1-15,0 1-1 16,-1 3 3-16,1 0-8 0,-2 2-3 16,1 0-6-16,-1 2-2 15,-1 2 1-15,0 2 0 16,-1 2 2-16,-1 5-3 0,1-2 0 15,-1 1-1-15,2-2-2 16,2-3 1-16,-1-2 1 16,2-4-32-16,2-3-12 15,1-4-39 1</inkml:trace>
  <inkml:trace contextRef="#ctx0" brushRef="#br2" timeOffset="140984.231">10042 2531 132 0,'-3'-4'49'0,"3"4"-38"0,0 0 1 0,0 0 1 16,0 0 0-16,3 0 2 15,0 0-6-15,3 2-1 16,1-1-4-16,4 0-1 0,1 1 3 16,3-1 3-16,2 0 5 15,-1 1-4-15,1-1 0 16,-2 0-4-16,-2 1-1 15,-1-1-3-15,-1 0 1 16,-2 1-2-16,0-1 2 16,-2 0-2-16,1 1 2 15,-2-1-11-15,0-1-4 16,-2 0-23-16,-1 0-8 0,0 0-32 16,-1 0-17-1,-2 0 46-15</inkml:trace>
  <inkml:trace contextRef="#ctx0" brushRef="#br2" timeOffset="141909.4609">10027 2537 104 0,'-2'-2'38'0,"1"2"-29"0,-1 0 6 0,2 0 0 16,-1 2-2-16,-1 0 2 15,1 1-4-15,1 1 1 16,-2 0-3-16,2 0 0 15,0 2-5-15,2 2 4 0,1 0 2 16,1 1 1-16,2 2 1 16,2 1 2-16,1 0 2 15,1 0-3-15,3-2 2 16,0 1-8-16,2-2-4 16,-1 1 0-16,-1-1 2 0,2 0 0 15,-1 1 0-15,-1-1-6 16,-1 0 1-16,-1 1 0 15,-2 0 2-15,0-2 1 16,-2 0 1-16,-1-1 0 16,-1 0 2-16,-2-2 3 15,0 0 2-15,-2-1-5 16,-1 0-4-16,-1 0 1 16,-1 1 0-16,-1-1-4 15,-3 1 1-15,0 2 0 16,-3-1 2-16,-1 2-3 15,-2 0 0-15,-3 0 1 16,-2 2 2-16,-1 0-3 0,0 1-2 16,-1 0 4-16,1-1 1 15,-1 0 0-15,3-1-2 16,-1 0 1-16,2-1-1 16,2-1-3-16,1 0 0 15,1-2 2-15,2 0 0 16,3-1-2-16,2-1 2 15,1 0-1-15,1-1-2 16,2 2 3-16,5-1 0 16,1 0 1-16,1-1 0 15,1 2-3-15,1-1 2 16,3 1 1-16,1-1 0 0,4-1 2 16,2 1 3-16,3 0 0 15,-1-1 2-15,3 1 0 16,-3 0 1-16,0-1 0 15,-2 0 0-15,1-1-4 16,-1-1-1-16,1 0-1 16,-1 1 1-16,-1 2-2 15,0 0 2-15,-4-1-2 16,-2 1-1-16,-2 0 3 16,-2 1 2-16,-2 0-13 15,-3 0-7-15,-2 0-17 16,-1 0-5-16,-3 0-15 15,-1-1-8-15,-2-1-33 16</inkml:trace>
  <inkml:trace contextRef="#ctx0" brushRef="#br2" timeOffset="142358.627">10003 3191 104 0,'-2'-3'41'0,"2"3"-32"0,0 0 4 15,0 0 17 1,2 4-1-16,-2 2-11 16,0 3-3-16,0 0 4 15,0 3 2-15,1 0-10 16,1 2 2-16,-1 0 3 0,-1 1 1 16,0-1 1-16,-1-1-3 15,-1-1 1-15,1-1-7 16,-2-2-1-16,-2 0-2 15,2-2-1-15,-1 0-1 16,-1-3 0-16,-1-2-5 16,0 0-1-16,0-2-8 0,-1-2-2 15,-1 0-22-15,1-4-8 16,1 0-27 0,0-4-46-16,3 0 26 15</inkml:trace>
  <inkml:trace contextRef="#ctx0" brushRef="#br2" timeOffset="142593.8499">9991 3120 116 0,'-2'0'46'0,"4"3"-35"16,-1-2 3-16,-1-1-1 0,0 0 3 15,2 2 4-15,1-2-10 16,-2 0-3-16,2 0-5 16,0 0 1-16,0 0 2 0,0 1-11 15,0 0-5-15,0-1-110 32,5 0 53-32</inkml:trace>
  <inkml:trace contextRef="#ctx0" brushRef="#br2" timeOffset="142981.3979">10090 3172 104 0,'-3'-1'38'0,"5"2"-29"0,-1-1-10 0,-1 0-3 16,2 3-2-16,-1 0 3 15,1-1 6-15,1 1 6 16,0 0 10-16,0-1 8 16,1 1 6-16,1-2 4 15,-1 1-9-15,2-1-2 0,0 0-15 16,0 1 0-16,0 0 2 0,0 0-5 15,0-1-2-15,0 0-1 16,-1 1-1-16,1-2-5 16,-2 0 1-16,1 0-16 15,-1 0-4-15,-1 0-21 16,-3 0-9-16,0 0-6 16,0 0-28-1,-1-2 22-15</inkml:trace>
  <inkml:trace contextRef="#ctx0" brushRef="#br2" timeOffset="143223.552">10101 3262 88 0,'-2'5'35'0,"2"-4"-27"0,2 1 16 0,-2-2 6 15,0 0-7-15,1 1-1 16,1 0-7-16,1 1-1 15,0-2-8-15,0 1-4 0,0-1-1 16,1 1-1-16,1 1 0 16,1-2-3-16,0 0 2 15,0 0-15-15,0 0-4 16,0-2-23 0,1 0-34-16,2-1 16 0</inkml:trace>
  <inkml:trace contextRef="#ctx0" brushRef="#br2" timeOffset="143509.77">10266 3170 84 0,'1'1'33'0,"1"0"-26"0,2 1 16 16,-4-2 22-1,5 4-4-15,-4 0-8 0,1 1-3 16,-2 2-6 0,0 2-3-16,0 0-11 0,-2 2-2 15,1 1-1-15,-2 0-1 0,1-1 1 16,1-1-4-16,-1 0-2 16,1-2 0-16,1-3 1 15,0-2-34-15,0-4-16 16,1-6-48-1</inkml:trace>
  <inkml:trace contextRef="#ctx0" brushRef="#br2" timeOffset="144396.8659">10064 2362 52 0,'0'-4'19'16,"2"1"-15"-16,1-1 1 0,-1 3 2 0,1-2-2 16,0 1 2-16,0-1 2 15,1 0 5-15,1 1 1 16,-1-1 0-16,1 2-3 16,1-1-2-16,-2 4-6 15,1 0-1-15,-1 2-1 16,-1 3 1-16,-3 1 0 15,-1 1 1-15,-1 1-5 16,-1-1 1-16,0 0 2 16,-1-1 3-16,-1 0 2 15,1-1 1-15,-1 0-7 16,1-2 0-16,-1-1-1 16,1-1 2-16,-1-1 1 0,1 0 1 0,1-1 0 15,-1 0-5-15,3-1-1 16,-1 0 1-16,2 0 2 15,0 0 6-15,2 0 4 16,1 0-4-16,0 0 1 16,2 0-3-16,1 2 2 15,0-1-4-15,1 0-2 16,1 1 0-16,1 0-1 16,0 0 2-16,-2-1 3 15,1 0 0-15,-2 2 2 16,0-2-17-16,-2 1-6 15,1-1-63 1</inkml:trace>
  <inkml:trace contextRef="#ctx0" brushRef="#br2" timeOffset="144879.044">10512 2656 124 0,'-4'0'46'0,"2"1"-35"0,-1 3 5 0,3-1 0 15,-1 1 2-15,-1 1 1 16,1 0 1-16,-1 2 0 16,1 2-11-16,-1 3 3 0,1 4 4 15,-1 4 1-15,1 3-1 16,-1 1-4-16,1 0 0 15,-1-1-7-15,1 0-1 16,-1-2 0-16,1 0 2 0,-1-1-3 16,1-1-2-16,-1-3-9 15,1 0-3-15,-1-5-29 16,1-5-12-16,-1-2-35 16,1-5-23-1,1-4 51-15</inkml:trace>
  <inkml:trace contextRef="#ctx0" brushRef="#br2" timeOffset="145212.038">10443 2690 132 0,'11'-8'52'0,"-5"2"-41"0,3-4 15 0,-5 6 6 15,4-2-5-15,-1-1 1 16,2 0-9-16,2 1-4 16,-1 2-8-16,1 2-7 0,-2 4-3 15,-2 2 2-15,-1 4 2 16,-1 1 2-16,-2 2 1 16,-3 1 0-16,-2 1 2 15,-2 2-1-15,-2-1 0 16,-2-2-1-16,-1 2 0 15,0-5-2-15,0-2 1 16,0-3-20-16,0-3-8 16,2-2-29-16,1-2-13 0,4-1-12 15</inkml:trace>
  <inkml:trace contextRef="#ctx0" brushRef="#br2" timeOffset="145517.9879">10671 2588 148 0,'-1'0'57'0,"-1"4"-44"0,2 1-4 0,0-1-2 15,-1 3 3 1,-1 2 3-16,-1 2 11 0,0 1 5 16,-1 1-15-16,-1 2 3 0,2 2 1 15,-1 4-6-15,1 3-2 16,1 4-3-16,1 0-2 15,1-1-3-15,1-1-2 16,1-4 1-16,-1 0 1 16,2-2-1-16,2-2 2 15,-1-2-2-15,1-1 2 16,-1-2 0-16,2 1 3 16,2-4-32-16,-2-3-14 15,0-3-38 1,1-5-44-16,2-3 36 15</inkml:trace>
  <inkml:trace contextRef="#ctx0" brushRef="#br2" timeOffset="145830.717">10775 2610 172 0,'-1'7'66'0,"2"1"-52"0,1 4 17 16,-1-4 4-16,2 1-2 16,0 3 1-16,2 3-15 0,2 2-4 15,2 5-9 1,0 2-2-16,0 0 2 0,0 0-3 16,0 1-2-16,0-2 0 0,0-3 1 15,-1-1 1-15,-1-3 1 16,1-3-11-16,-2-1-5 15,-2-3-19-15,1-2-5 16,-2-2-21-16,-2-2-9 16,2-3-17-1</inkml:trace>
  <inkml:trace contextRef="#ctx0" brushRef="#br2" timeOffset="146097.972">10903 2650 220 0,'-3'0'85'0,"3"4"-66"15,0 2-3-15,0-4-7 0,-2 4-1 16,1 0 3-16,-2 2-9 16,-3 3 0-16,0 2-2 15,-2 3 11-15,-1 4 5 0,-1 2-2 16,-2 0 0-16,0 0-8 15,0-1-2-15,0-1-4 16,0-1-3-16,1-3-12 16,2-1-5-16,1-2-22 15,2-2-11-15,3-3-25 16,2-3-31 0,5-2 41-16</inkml:trace>
  <inkml:trace contextRef="#ctx0" brushRef="#br2" timeOffset="146314.626">10988 2754 176 0,'8'-1'66'0,"-2"1"-52"0,9 1 8 0,-8 1-1 15,4-1-13-15,1 0-4 16,0 1-3-16,3-1 1 0,-3-1-1 15,0 0-1-15,-3 0 3 16,-2 0-22-16,-2 0-7 0,-4 0-33 16,-4 0-37-1,-3 1 29-15</inkml:trace>
  <inkml:trace contextRef="#ctx0" brushRef="#br2" timeOffset="146513.222">10958 2884 140 0,'5'3'55'0,"1"-2"-43"0,4 0 14 16,-4 1 4-16,5-2-9 15,2 0-1-15,2 0-12 16,0-2-5-16,0 1-2 16,2-2-1-16,-4 1 0 0,-1-2-33 15,-3 1-13-15,-1 0-32 16</inkml:trace>
  <inkml:trace contextRef="#ctx0" brushRef="#br2" timeOffset="146798.0259">11202 2745 124 0,'1'0'46'0,"1"1"-35"0,1 2 16 0,0 0 7 0,0 1-5 16,1 1 0-16,2 3-1 16,2 1 0-16,-1 3-15 15,2 1 1-15,0 1 0 0,0 1-7 16,0 1-2-16,0-1-3 16,0-2 1-16,-1 0-2 15,-1-1-1-15,-2-1 1 16,1-2 1-16,-2-2-23 15,-1-2-8-15,-3-2-57 16,0-3-12 0</inkml:trace>
  <inkml:trace contextRef="#ctx0" brushRef="#br2" timeOffset="147130.576">11347 2729 144 0,'3'-4'55'0,"-3"4"-43"0,-1 0 5 0,1 0 2 15,0 1 0-15,-2 2 3 16,1 1 5-16,-2 3 4 16,-2 1-17-16,-1 1 5 0,0 3 4 15,-1 1-3-15,-2 2 0 16,-2 1-7-16,-1 0-3 15,0 0-5-15,-1-1-4 16,2 0 0-16,1-2-1 16,-1-1 0-16,2-1 0 15,0-2-9-15,2-1-4 0,1-1-20 16,3-2-8-16,1-1-32 16,2-1-55-1,5-3 28-15</inkml:trace>
  <inkml:trace contextRef="#ctx0" brushRef="#br2" timeOffset="147817.5559">11418 2937 72 0,'-6'3'30'0,"4"-2"-24"0,-2 1-7 0,2-2-4 16,1 0 25-16,-1 0 16 15,1-2 19-15,-1 1 9 16,1-2-21-16,1 1-10 16,0-2-12-16,1 0-1 15,2 0-11-15,0-2-8 0,2 1-1 16,-1 0-2-16,2-1-2 15,2 2 9-15,1 0 6 16,0 0-5-16,0 3-1 16,0 0-3-16,1 1-2 15,0 2 3-15,-3 1 0 16,1 0-4-16,-4 1-1 16,2 1 5-16,-3 0 5 0,-1 2-2 15,-2 0-1-15,-2-1 0 16,-1 1 1-16,0 1-3 15,-1-1 0-15,-2-1 1 16,-2 1 0-16,1 0-2 16,-1-2-2-16,0 0 1 15,2-1-1-15,2 0 0 16,-1-1 0-16,2 0 0 16,2-2 0-16,1 0-3 15,1 1 0-15,2-1 4 16,2 2 1-16,1-1 0 15,4 1 1-15,1 0 2 16,0-2 2-16,2 0-1 16,-1 1 1-16,2-2-4 0,-2 0 0 15,-2 0-1-15,-1-2 1 16,0 1-2-16,-1 0 2 16,-2-1-9-16,-3 2-1 15,-3 0-16-15,0-1-5 16,-2 1-13-16,-1-1-4 15,-1 1-13-15,-1 0-4 16,-1 0-23 0</inkml:trace>
  <inkml:trace contextRef="#ctx0" brushRef="#br2" timeOffset="150776.313">11667 2849 132 0,'-6'0'52'0,"5"-1"-41"0,-4 1 9 16,5 0 0-16,0 1 1 15,0 1 4-15,0 0-11 16,0 2-3-16,0 2-7 16,0 2-3-16,0 2 0 0,3 2-1 15,-3 2 2-15,0 2 1 16,0 2 3-16,-3 2-5 16,3 0-1-16,-1-4 0 0,-1-4 2 15,1-2-21-15,-1-6-9 16,1-7-57-1,2-6-22-15,2-5 55 16</inkml:trace>
  <inkml:trace contextRef="#ctx0" brushRef="#br2" timeOffset="151085.525">11643 2672 116 0,'0'-2'46'0,"2"4"-35"0,-2-1 9 0,0-1 5 0,3 3-5 16,0-1-2-16,1 1-8 15,2 1-2-15,0 1-4 16,3 1-3-16,2 2 0 0,-2 1 1 16,4 3 1-16,-1 3-1 15,-1-1-2-15,-1 2 3 16,2 0 0-16,-3 1 1 15,0-3 2-15,-1-2-10 16,-2-2-4-16,-2-5-40 16,-1-4-52-1,6-6 20-15</inkml:trace>
  <inkml:trace contextRef="#ctx0" brushRef="#br2" timeOffset="151383.68">11832 2598 76 0,'-1'-2'30'0,"2"4"-24"0,1 1 17 0,-2 0 5 15,0 1-4-15,3 4 0 16,-1 2 0-16,-1 4 0 16,-1 2-2-16,0 5 1 15,0 10-13-15,0 7 10 0,0 2 3 16,-1 2-9-16,-1 3-3 15,-1 2-5-15,1-2-1 16,1-2-3-16,-1-5-2 0,1-6 1 16,-1-3-1-16,2-5-9 15,0-4-4-15,0-7-18 16,0-3-5-16,0-8-19 16,0-4-45-1,3-5 15-15</inkml:trace>
  <inkml:trace contextRef="#ctx0" brushRef="#br2" timeOffset="151587.857">11909 2807 148 0,'2'-7'55'0,"2"4"-43"0,1 2 21 0,-4 1 6 15,4 0-15-15,2-1-3 16,1 1-7-16,1 0 1 15,1 0-8-15,2-2-4 0,2 2 0 16,-2-1-4-16,1 1 0 16,-2 0 1-16,-2 0 2 15,-2 0-43-15,-1 1-17 16,-1-1-33 0</inkml:trace>
  <inkml:trace contextRef="#ctx0" brushRef="#br2" timeOffset="151765.914">11951 2864 160 0,'0'3'60'16,"3"-1"-47"-16,0 0 15 0,2-2 4 0,2 1-16 16,1 0-6-16,1-1-6 15,1 2-4-15,1-1 1 0,1-2-30 0,-3-1-10 16,4-2-43-1</inkml:trace>
  <inkml:trace contextRef="#ctx0" brushRef="#br2" timeOffset="152006.3359">12104 2704 148 0,'-4'2'55'0,"4"1"-43"0,0 2 14 0,3-1 4 16,-2 2-11-16,2 0-1 16,0 5-8-16,5 0-2 15,-2 1-4-15,1 1-3 0,2 0 2 16,0 1-2-16,0-2 2 16,-1-1-9-16,-2-1-1 15,-2-2-31-15,2-1-15 16</inkml:trace>
  <inkml:trace contextRef="#ctx0" brushRef="#br2" timeOffset="152298.8839">12234 2681 180 0,'-2'-3'68'0,"2"5"-52"0,0 2-1 15,0-2-1-15,0 4-6 16,-1 0 1-16,-2 5-3 16,3 4 1-16,-2 6-4 15,-1 0 0-15,2 3 1 0,-4 1 0 16,4-1 2-16,-2-2-1 16,0 0 0-16,-2-2-3 15,1-2 1-15,-1-2-4 0,1-2 0 16,-1-2-23-1,2-3-12-15,0-4-34 16,-2-3-36-16,5-4 37 16</inkml:trace>
  <inkml:trace contextRef="#ctx0" brushRef="#br2" timeOffset="152577.3739">12312 2835 108 0,'1'5'41'0,"1"0"-32"0,2 3 20 0,-1-2 6 0,0 0 0 15,0 2 4-15,2 2-4 16,-2-1 1-16,0 2-20 16,-2 1-3-16,2 0-1 0,-1 1-1 15,-2 0 3-15,-2 1-5 16,-1-1-3-16,2-2-3 15,-2-2 0-15,0-2-13 16,-2-3-3-16,1-3-16 16,-2-4-7-16,1-2-22 15,1-4-9-15,-1-3-17 16</inkml:trace>
  <inkml:trace contextRef="#ctx0" brushRef="#br2" timeOffset="152767.671">12304 2721 216 0,'0'-1'82'0,"0"1"-64"0,0 0-2 0,0 0-7 16,0 0-14-16,0 0-2 15,0 0-62-15,0-2-29 16,6 0 28-16,-1-2 14 15</inkml:trace>
  <inkml:trace contextRef="#ctx0" brushRef="#br2" timeOffset="153151.3549">12387 2467 188 0,'1'0'71'0,"1"2"-55"0,-1 0 4 16,4 0-2-16,-1 0-3 15,2 2 4-15,2 2-2 16,2 2 1-16,2 2-9 16,-1 6 3-16,-1 2 4 0,1 1-4 15,-1 2-2-15,1 2-1 16,-4 1 1-16,-1 1-5 15,-1 4-3-15,-4 3 1 0,4 3 0 16,-5-3-1-16,0-1 1 16,0-3-2-16,-2-3-1 15,-1-1-10-15,2-2-4 16,-4-2-4-16,1-3-2 16,-2-2-17-16,-3-1-9 15,3-3-33 1,-3-3-38-16,3-1 37 15</inkml:trace>
  <inkml:trace contextRef="#ctx0" brushRef="#br2" timeOffset="154122.516">10371 3423 100 0,'-2'-2'38'0,"2"0"-29"0,3 1 6 0,0 1 2 0,0 1-3 16,2 1 0-16,1-1 0 15,4 2 2-15,2-2 2 16,-1 0 1-16,1-1-10 15,2 0 3-15,-1-1 4 0,2-2-4 16,0 1-2-16,-1-1-1 16,-1 0-1-16,-1 1-7 15,0 0 0-15,-1 1-30 16,-2 0-13-16,0-1-27 16,-2 1-31-1,1 0 35-15</inkml:trace>
  <inkml:trace contextRef="#ctx0" brushRef="#br2" timeOffset="154519.03">10490 3293 120 0,'-3'0'46'0,"3"2"-35"0,-2 0 7 0,2-2 2 16,0 2-8-16,0 2 1 0,0 0-4 16,0 3 2-16,2 2-6 15,-1 1 4-15,1 0 3 0,-2 4 0 16,0 2 1-16,0 4-1 15,-2 1 0-15,1 3-2 16,-1-3 1-16,2 1-4 16,0-8-2-16,0-2-2 15,0 2 0-15,0 1 0 16,0-3 3-16,0-3-21 16,2-2-9-16,1-3-30 15,0-2-11-15,3 0-15 16</inkml:trace>
  <inkml:trace contextRef="#ctx0" brushRef="#br2" timeOffset="158773.813">10810 3235 20 0,'4'-4'11'0,"1"4"-9"0,4 1 9 15,-3 2 2-15,1 0 7 16,2-1 2-16,2 1 2 15,-1 0 2-15,1-1-3 16,-1 0-2-16,-1-1 0 16,2-1-1-16,-1 0-7 15,1-1 0-15,1-1-8 16,0 1-1-16,0 0 2 0,0-1-1 16,0 1 2-16,0 0-4 15,-2-1-2-15,1 1 0 16,-2 0-1-16,-2-1-14 15,1 1-3-15,-4 0-33 16</inkml:trace>
  <inkml:trace contextRef="#ctx0" brushRef="#br2" timeOffset="159724.11">10798 3234 80 0,'1'8'33'0,"1"-4"-26"0,-1 2 11 16,1-2 4-16,-1 0-6 15,2 2 1-15,0-1-6 16,2 0-1-16,-1 2-2 0,2-1 0 15,2 0-4-15,-1 1 2 16,2 0 3-16,2-1-3 0,-1 0-1 16,1-1 2-16,-1 0 0 15,1-1-3-15,-2 0-3 16,0 0 2-16,0 0 2 16,0 0-2-16,-2 0-2 15,-1 0 0-15,-1-1 1 16,-1 0-1-16,-1 1 2 15,-1 0 2-15,-2 0 2 16,-2 1-1-16,-1 0 1 16,-1 1-2-16,-1-1 0 15,-1 2-3-15,-1-1-2 16,-1 1 1-16,-1 0 1 16,-3 2-1-16,-1 0-1 15,-2 1 1-15,-2-1 1 0,-1 2-1 16,0-1-1-16,0 0-2 15,2-1 1-15,1 0 1 16,2-1 0-16,3-1-3 16,1 0 2-16,1-2 3 15,2-1 1-15,2-1-6 16,1 0 0-16,1-2-1 16,5 0-1-1,3-1 6-15,3 0-3 16,3-1 1-16,3 0 1 15,4-1 0-15,2 0 0 16,1-1 2-16,1-1-1 16,-2 0 2-16,1 0 0 15,1-1 3-15,1-1-1 0,0 1 2 16,-2 1-4-16,2 0-2 16,-3 1 0-16,0 0 1 15,-1 2-3-15,-4 1 0 16,-1 1 3-16,-1 2 1 15,-2 1-1-15,-1 0-2 16,-2 0-17-16,-3 0-6 16,-2 0-35-1,-2 0-51-15,-4 3 21 16</inkml:trace>
  <inkml:trace contextRef="#ctx0" brushRef="#br2" timeOffset="160128.008">10838 3658 88 0,'2'7'33'0,"-1"-4"-26"0,-1 1 11 0,2-2 4 16,-1 2-4-16,1 0 2 16,-1 2-2-16,1 0-2 15,-1 1-4-15,1 1 0 16,-2 0-7-16,0 1-3 0,0 1 1 15,0-1 2-15,-2-1 2 16,1 0 1-16,-1-1 0 16,1 0-4-16,-2-2-1 15,0-1-1-15,-2 0 1 16,1-1 0-16,-2-1 1 16,0 0-5-16,0-2-1 15,0-2-32-15,1 0-15 0,1-4-28 16</inkml:trace>
  <inkml:trace contextRef="#ctx0" brushRef="#br2" timeOffset="160354.232">10829 3618 72 0,'0'2'30'0,"2"-1"-24"0,-1 0-1 0,-1-1-2 15,3 0-6-15,0 0 2 16,2-1-4-16,-1 0-1 16,4-1-24-16,-1 0-8 15</inkml:trace>
  <inkml:trace contextRef="#ctx0" brushRef="#br2" timeOffset="160638.487">10919 3636 72 0,'2'2'30'0,"-2"0"-24"0,1-1 10 0,-1-1 3 0,3 1-3 16,0-1 3-16,2 0-8 16,-1-1-2-16,2 0-3 15,0-2-1-15,0 0-3 16,0 1-2-16,0 0 1 16,-1 1 1-16,-2 0 1 0,0 1-23 15,-3 0-49 1,0 0-1-16</inkml:trace>
  <inkml:trace contextRef="#ctx0" brushRef="#br2" timeOffset="160817.792">10919 3696 72 0,'-1'4'30'0,"1"-3"-24"0,1 0 8 0,-1-1 3 15,2 0-5-15,1 0 1 16,0 0-10-16,1-1-2 15,2 0 3-15,0-2 2 0,2-1-5 16,-1 0 0 0,1 0-21-16,-2 1-7 15,0 1-17-15,-2-1-5 16</inkml:trace>
  <inkml:trace contextRef="#ctx0" brushRef="#br2" timeOffset="161090.096">11062 3612 96 0,'-2'1'38'0,"2"0"-29"0,-1 2 10 16,1 0 5-16,0-1-7 16,0 2 1-16,0 0-9 15,0 2-1-15,0 0-4 16,0 2-3-16,1 0 0 0,-1 3-1 15,2-2 2-15,-1 1-3 16,-1-1 0-16,0-1 3 16,0-1 3-16,0-2-15 15,2-2-8-15,-1-5-49 16</inkml:trace>
  <inkml:trace contextRef="#ctx0" brushRef="#br2" timeOffset="161859.3519">10903 3118 68 0,'1'-3'27'0,"-1"0"-21"0,3 2 5 0,0 0 3 15,0-1 1-15,0 1 0 16,0-2 1-16,0-1 0 16,2 2-4-16,-1-1-2 15,1 0-9-15,-1 1 0 16,1 0-3-16,-1 2 0 16,1 0 2-16,-1 3 2 0,-1 0 1 15,-1 1-1-15,-1 0-2 16,-1 1 3-16,-1 0 0 0,-2 1-1 15,0-1-2 1,-2 2 1-16,1-1 1 0,-1 1-1 16,1-2 2-16,-1-1-2 15,2 0-1-15,0-1 1 16,2-2-1-16,-1-1 0 16,2 0 0-16,0 0 0 15,2-1 2-15,-1 0-1 16,2-1-1-16,0 1-2 15,2 1-1-15,1 0 2 16,0 0 0-16,1 0 1 16,2 0 2-16,0 0-1 15,0 0 2-15,0 0 0 16,-1 0 1-16,-1 1-42 16,1 1-45-1,-1 0 16-15</inkml:trace>
  <inkml:trace contextRef="#ctx0" brushRef="#br2" timeOffset="162228.4499">11284 3315 120 0,'-3'2'46'0,"2"0"-35"0,-2 0 12 16,1-1 5-16,1 2-10 16,-1-1 0-16,-1 2-8 15,0 0-2-15,-1 3-4 16,4 0-1-16,-2 1 1 0,2 1 0 15,0 3 0-15,0 1 0 16,2 2 0-16,-2 0-2 16,0 1 1-16,3-3-2 15,-3 0 2-15,0-1-7 16,0-2-1-16,0-4-27 16,0 0-11-16,-3-4-33 15</inkml:trace>
  <inkml:trace contextRef="#ctx0" brushRef="#br2" timeOffset="162671.579">11199 3278 76 0,'3'-3'30'0,"-2"2"-24"0,2-1 8 0,0 1 3 0,2 0 2 16,1-1 1-16,1 0-7 15,2-1-3-15,3 2 3 16,0-1 4-16,2 1 0 16,-1 1-1-16,1 0-8 15,-2 1-1-15,-2 1 3 0,1 0-4 16,-4 1-1-16,1 1 0 15,-2 0 1-15,-2 2-3 16,-1-2 0-16,-1 1-1 16,1 0-2-16,-3 1 5 15,-3 0 1-15,0 1 0 16,-3-2-1-16,-2 1-3 0,-1-2 1 16,-1-2-4-16,-1 1 0 15,1-2-1-15,-1 1 0 16,2-1-9-16,2-1-3 15,1-1-22-15,3-1-9 16,1 0-31 0</inkml:trace>
  <inkml:trace contextRef="#ctx0" brushRef="#br2" timeOffset="163022.509">11440 3272 132 0,'-1'7'49'0,"-1"-4"-38"0,-1 2 15 16,2-2 3-16,-1 1-3 15,-1 1 2-15,0 2-10 16,0 1-3-16,0 1-8 15,-1 2-3-15,4 0 0 0,-2 2-5 16,2 3-1-16,0 3 3 16,0 2 1-16,0 2 0 15,2-3-2-15,-2-2 1 16,0 0 1-16,3-4 1 16,0-2 1-16,0-2-29 0,0-3-10 15,0-2-29 1,1-4-41-16,2-3 30 15</inkml:trace>
  <inkml:trace contextRef="#ctx0" brushRef="#br2" timeOffset="163356.965">11502 3310 124 0,'0'1'46'0,"0"1"-35"0,3 2 16 0,-1-2 5 0,-1 1-9 16,2 1 0-16,2 1-8 16,-1 1-1-16,2 0-8 15,0 2-2-15,0 0 0 0,2 2 0 16,-1 0 2-16,1 2-1 16,-2 2 0-16,0-1-3 15,0 3-2-15,0-3 1 16,0-1 1-16,0 0 1 15,0 0 1-15,0-1-9 16,0-2-4-16,-2-1-17 16,4-1-7-16,-2-3-13 15,-2-1-46 1,1-3 8-16</inkml:trace>
  <inkml:trace contextRef="#ctx0" brushRef="#br2" timeOffset="163658.8589">11640 3276 104 0,'-1'0'38'0,"1"2"-29"0,0 3 19 0,0-1 7 16,-2 2-6-16,1 2 0 15,-2 2-7-15,0 2-4 16,-2 2-10-16,-1 0-1 0,0 4 3 0,-3 2-2 16,2 1 3-16,-2 3-8 15,-2-1-4-15,1-2 2 16,1-1 1-16,0-3 0 16,1-2 1-16,2-3-2 15,-1-1-1-15,4-4-13 16,0-2-6-16,1-2-28 15,2-3-12-15,3-3-20 16</inkml:trace>
  <inkml:trace contextRef="#ctx0" brushRef="#br2" timeOffset="163911.0939">11655 3399 64 0,'3'-4'24'0,"0"3"-18"0,2-2 15 0,-2 2 7 16,-2 0-2-16,5-1 2 15,-1 1-7-15,4 0-1 16,0 1 4-16,-2 0 5 16,4 0-16-16,-2-2-5 0,0 2-1 15,-2 0-4-15,2 0 0 16,-3 0-10-16,2 0-3 15,-2 0-30-15,-2 0-14 16,-1 0-19 0</inkml:trace>
  <inkml:trace contextRef="#ctx0" brushRef="#br2" timeOffset="164158.3929">11687 3435 108 0,'6'3'41'0,"-3"-2"-32"0,7 2 15 16,-5-2 7-16,1 2-4 15,1 0-1-15,1-1-6 16,1 1-2-16,-3 0-10 16,3-1-5-16,-3 0 0 0,0-2 0 0,-2-2 1 15,-1 0-51 1,0-4-64-16,0 1 17 15</inkml:trace>
  <inkml:trace contextRef="#ctx0" brushRef="#br2" timeOffset="164443.1889">11842 3354 168 0,'0'5'66'0,"1"-3"-52"0,-1 2 17 0,0-2 2 16,2 1-7-16,1 1-3 0,-2 0-5 15,4 1 1-15,-1 2-10 16,2 1-3-16,-1 1 0 0,1 2-3 16,0 1 0-16,-2 3-3 15,4-2-3-15,-2 0 6 16,0-1 3-16,0 0-19 15,1 0-5-15,-1-4-23 16,0-1-9-16,-1-3-42 16,-1-2-22-1,1-5 53-15</inkml:trace>
  <inkml:trace contextRef="#ctx0" brushRef="#br2" timeOffset="164741.038">11944 3318 124 0,'-2'-3'46'0,"2"5"-35"0,0-1 16 0,0 2 5 16,0-1-4-16,-1 4 0 15,-4 0-4-15,4 2-3 16,-4 3-11-16,-1 1-2 0,-1 3 2 15,-1 3-4-15,-1 4-1 16,3 0-2-16,-3-2-3 0,5-1 1 16,-2-2 1-16,1-2-1 15,2-1-1-15,0-4-24 16,-1-2-11-16,4-4-33 31,0-4-45-31,4 0 29 0</inkml:trace>
  <inkml:trace contextRef="#ctx0" brushRef="#br2" timeOffset="165341.695">11992 3434 124 0,'3'-1'49'0,"0"1"-38"0,1 0 15 0,-1 0 3 16,0 0-3-16,2 0-1 15,-1 0-2-15,2 0-3 16,-1 1-10-16,1 0-2 0,1 2 2 16,-2 0-4-16,-2 1 2 15,0 1-5-15,-2 2 0 16,2-1-1-16,-3 1 1 15,0 0-2-15,-3-2-1 16,3 0-4-16,0-1 0 16,-4 0 2-16,2-1 1 15,-1 0-2-15,0-1 2 0,0 1-1 16,3-2 0-16,-1 2 2 16,-2-2 2-16,3-1-3 15,0 0-2-15,4 2-1 16,-1-1 3-16,0 0 0 15,2-1 1-15,-1 2 0 16,1-1 0-16,-1 2 2 16,-2 0 3-16,2 1-2 15,-1 0 0-15,-1 0 1 16,-2 1 2-16,0 0 1 16,-2 2 3-16,1-2-7 15,-2 1-2-15,0-1 1 16,-2-1 3-16,-1 0-2 15,2-1 0-15,-2-2-8 16,-3-1-4-16,3 0-20 0,0 0-8 16,1 0-25-1,1-1-51-15,4-2 21 16</inkml:trace>
  <inkml:trace contextRef="#ctx0" brushRef="#br2" timeOffset="165546.791">12106 3560 140 0,'3'5'52'0,"-2"-1"-41"0,-1 0 11 0,3-1 1 0,-1 1-5 16,-2 1 2-16,0 0-9 15,0 1-4-15,0 0-4 16,0 1 0-16,0 0 2 0,0-1-18 15,0 0-8-15,0-2-47 16,0-2-36 0,0-2 41-16</inkml:trace>
  <inkml:trace contextRef="#ctx0" brushRef="#br2" timeOffset="165878.108">12140 3270 136 0,'0'-2'52'0,"0"4"-41"0,0 2 11 0,3 0 3 16,-1 1-5-16,1 2-2 15,0 2-6-15,1 1 0 16,1 2-7-16,1 0 1 0,0 0 1 16,-2 0-3-16,4 1-1 15,-2 0 1-15,0 2 2 0,-1 1-5 16,-1-1-1-16,-1-1-11 16,0-3-5-16,-1-3-45 15,-2-3-51 1,3-5 30-16</inkml:trace>
  <inkml:trace contextRef="#ctx0" brushRef="#br2" timeOffset="166208.937">12297 3219 108 0,'-3'1'41'0,"6"2"-32"0,-6 5 6 0,3-3 3 16,0 3 1-16,0 3 3 16,-2 4-3-16,-1 2-2 15,2 2-9-15,-2 2 4 0,0 6 1 16,-2 5 0-16,1 4 2 16,-2 3-8-16,-2-2-2 15,1 1-1-15,-2 0 0 16,3 1-2-16,-3-6-2 15,4-2 1-15,-1-6 1 16,2-5-23-16,1-5-11 16,1-6-43-1,2-6-35-15,2-8 43 16</inkml:trace>
  <inkml:trace contextRef="#ctx0" brushRef="#br2" timeOffset="166431.593">12319 3425 140 0,'3'0'55'0,"-1"1"-43"0,2 0 21 16,-2 1 6-16,2-1-8 15,1-1-3-15,-1 0-12 16,2 0-5-16,0 0-6 15,3 0-2-15,0-1 1 0,-1-1 0 16,1 0 0-16,-3-1-2 0,0 0-2 16,-2 1-37-16,-4-1-17 15</inkml:trace>
  <inkml:trace contextRef="#ctx0" brushRef="#br2" timeOffset="166676.791">12300 3558 132 0,'0'7'49'0,"0"-4"-38"0,4-2 17 0,1 0 6 16,-2 1-7-16,3-2-1 0,0 0-11 16,0-2-4-16,3 1-6 15,0-2-6-15,-2-1 0 0,4 0-28 16,-2 0-10-1,-3 0-45-15</inkml:trace>
  <inkml:trace contextRef="#ctx0" brushRef="#br2" timeOffset="166957.759">12457 3379 136 0,'0'-1'52'0,"0"2"-41"0,3 1 13 0,-3-1 5 15,2 2-8-15,-1 2 0 16,-1 3-6-16,0 3-1 16,5 2-8-16,-2 3-2 0,1 0 2 15,-1 0-1-15,2 0 0 16,1 0-1-16,-2-1 0 15,1-3 0-15,1 0 2 16,-2-3-5-16,1-1-3 16,-4-1-21-16,4-2-10 15,-2-2-25 1,-2-3-46-16,4-3 20 16</inkml:trace>
  <inkml:trace contextRef="#ctx0" brushRef="#br2" timeOffset="167276.4989">12570 3365 132 0,'-1'1'49'0,"-2"2"-38"0,1 2 15 16,1-1 5-16,-2 3-11 15,1 1-1-15,-1 4-7 16,0 4 0-16,0 4-7 15,-1 1 1-15,-1 2 1 0,2-1-3 16,-2 1-1-16,1-1-3 16,-1 0-3-16,-1 0 2 0,0-1 2 15,-1 0 0-15,1-1 2 16,1 0-2-16,4-4 2 16,-2-2-11-16,0-4-2 15,0-3-26-15,3-3-11 16,0-4-31-1</inkml:trace>
  <inkml:trace contextRef="#ctx0" brushRef="#br2" timeOffset="167631.193">12611 3569 144 0,'6'5'55'0,"-3"1"-43"0,1 0 21 0,-2-2 6 0,1 2 3 15,0 2 2-15,-3 1-7 16,3 3 0-16,-2 1-21 16,-1 3-5-16,0 2 0 0,0-2-3 15,0 0 1-15,0-3-1 16,-1-1 0-16,-2-1 0 15,0-2 0-15,-2-1-2 16,-2-1 1-16,1-3-2 16,0-1 0-16,-3-3-12 15,3-2-3-15,-3 0-17 0,-2-4-6 16,4-1-13 0,-1-1-4-16,2-1-19 0,2-2-7 15,4-1-8 1</inkml:trace>
  <inkml:trace contextRef="#ctx0" brushRef="#br2" timeOffset="167859.52">12605 3462 120 0,'1'-5'46'0,"2"3"-35"0,-1 1 16 0,-2 1 5 0,3 0-13 16,-2 0-5-16,1 0-5 16,1-1-1-16,-2 1-4 15,4-2-3-15,-5 1 2 0,3 0-2 16,-2-1-1-16,-1 1-19 16,0-2-8-16,0 1-48 15</inkml:trace>
  <inkml:trace contextRef="#ctx0" brushRef="#br2" timeOffset="168326.194">12599 3115 124 0,'1'1'46'0,"4"2"-35"0,-1 1 9 0,1-1 5 16,-2 1-3-16,6 2 1 15,-3 2-3-15,4 2-1 0,-1 2-10 16,5 2 1-16,-4 6 3 15,2 0 2-15,-1 2 0 0,-1 0-3 16,1 3 0-16,-2-3-3 16,-3 2 0-16,1 3-1 15,-4 2 2-15,2 1-3 16,-2 0 1-16,-2 0-3 16,-1-4 2-16,-1 1-6 15,-2 1-1-15,-2-1-7 16,4-2-3-16,-4-1-10 15,1-4-2-15,-2-1-7 16,1-3-1-16,1-3-22 16,1-2-6-16,-2-3-21 15</inkml:trace>
  <inkml:trace contextRef="#ctx0" brushRef="#br1" timeOffset="199950.043">4157 5947 64 0,'-2'-7'24'0,"1"3"-18"0,-1 0 13 0,2 3 8 15,0-2-4-15,0 0 1 16,0 1 0-16,-1-1 0 16,-1 0 0-16,1 1 0 15,-2-1-13-15,-2 2 7 0,1-1 4 0,-2 2-2 16,0 3-2-16,1 0-10 16,-4 5-3-16,2-2-3 15,-1 8-2-15,-1 6-2 16,2 3-1-16,2-3 2 15,4-3 0-15,-1-4-2 16,2 13 2-16,3 11-1 16,2-9 0-16,-2-5 4 15,4 5 3-15,1-5-4 16,1 10-3-16,-2-6 5 16,2 5 3-16,-1-7 3 15,-1 3 2-15,-1-5 1 16,-1 2 0-16,-2-4 0 15,-2 8 0-15,-2 8-2 16,-2-9-1-16,0-5-3 0,-5 6-1 16,-2 7-1-16,-2-4 0 15,0-5-2-15,3-9 1 16,1-4 0-16,-2-1 3 16,-4 1-3-16,-1-5 0 15,3-2-6-15,-2-2-2 16,2-1-16-16,3-1-6 15,2 1-19-15,4-2-7 16,0 0-24 0,3 3-46-16,3 2 32 15</inkml:trace>
  <inkml:trace contextRef="#ctx0" brushRef="#br1" timeOffset="200533.762">3820 6887 116 0,'-4'0'44'0,"4"0"-35"0,-3 1 14 0,3-1 2 0,0 0-5 15,0 0-1-15,0 0-7 16,0 0-2-16,1 0-6 15,1 0-1-15,4 0 1 0,-2 0-5 16,5 0 1-16,-1 0 4 16,4 0 5-16,-2 0-5 15,5 0 0-15,-3 0 0 16,3 0 2-16,3 0-3 16,-4-1 0-16,-4 1-6 15,1-2-2-15,-2 1-31 16,-2-2-14-16,2-3-27 15</inkml:trace>
  <inkml:trace contextRef="#ctx0" brushRef="#br1" timeOffset="201433.762">4133 6867 100 0,'3'-4'38'0,"-2"1"-29"0,-1-1 17 0,0 3 5 0,0-2 1 15,0 0 3-15,0 1-4 16,-1-1 1-16,-1 0-18 15,2 2-1-15,-3 0-2 0,2-1-2 16,-4 2 2-16,-2 2-6 16,-1 0-1-16,2 2-4 15,0 3-3-15,2 0-1 16,1 2 0-16,0 0 3 16,3-2 0-16,0 0-2 15,1 3 2-15,2 5 1 16,2-5 0-16,-2-4-3 15,4 2 2-15,-1-1 1 16,5 0 0-16,2-1-3 16,1-2 2-16,-2-2 3 0,-2-4 3 15,-1 0-2-15,-1-4-2 16,-4 0 2-16,-2-1 2 16,-1 0 2-16,-1 1 3 15,-1-4-1-15,-1 3 2 16,1 2-2-16,-1-2 0 15,-1 1-8-15,2 2 0 16,-1 0-3-16,1 1 0 16,-1-1 2-16,2 1 2 15,2 1-6-15,-1 0 1 16,1 1-1-16,2 2 2 16,2 3 1-16,2 2 1 15,-1 0-3-15,-1-2 2 16,-1 0 3-16,2 4 1 0,-1-2-1 15,0 0-2-15,0 0-2 16,2 2 1-16,1 0 1 16,1-3 0-16,-1-1 0 15,0-1 0-15,0-3 2 16,-1-1 3-16,-2-1-2 16,0-2-2-16,0 0 2 15,-2-2 2-15,-1 0 0 16,-1-2 2-16,-2-5-4 15,-2-3 0-15,-1 1 1 16,0 4 0-16,0 2 0 16,-4-2 0-16,1 2 0 0,-2 1 2 15,-4-1-3 1,3 3-2-16,2 1-5 0,-4 4 0 16,-2 2 2-16,4 3 1 15,1-1-15-15,1 6-6 16,1-1-14-16,3 3-4 15,1 1-32 1,5-6-56-16,3-8 27 16</inkml:trace>
  <inkml:trace contextRef="#ctx0" brushRef="#br1" timeOffset="202086.5859">4021 5680 88 0,'-1'2'33'0,"2"1"-26"0,1 0 11 0,-1-1 6 0,1 1-2 15,-1 1 1-15,1-1 1 16,1 1 2-16,0 0-8 16,0 0-3-16,0 0-8 15,1 0-3-15,1 1 2 0,-1 1-3 16,1-1-2-16,0 0 0 16,1 3-1-16,3 0 0 15,1 2 0-15,1-2 2 16,-4-2 1-16,-1 0 1 15,2-1 0-15,-1 0-29 16,1-2-10-16,-2-4-25 16,-2-3-34-1,-1-4 26-15</inkml:trace>
  <inkml:trace contextRef="#ctx0" brushRef="#br1" timeOffset="202360.832">4134 5646 104 0,'-3'2'38'0,"3"-2"-29"0,-1 1 12 0,1-1 4 16,0 1-5-16,0 1 1 15,-2 0-6-15,-1 2 1 0,2 2-9 16,-1-2 5-16,-1 4 1 0,0-2-2 15,-3 6 1-15,2-1-5 16,-4 3 1-16,-2 4-5 16,2-3-2-16,2-4 2 15,0-1 0-15,2 0-10 16,-1-4-3-16,0 0-55 16,5-8 229-1,5-4 158-15</inkml:trace>
  <inkml:trace contextRef="#ctx0" brushRef="#br1" timeOffset="203184.6209">4714 5964 80 0,'3'-2'33'0,"-2"-1"-26"0,1-1 20 15,1 3 10-15,-2-2 2 16,-1-1 4-16,0 0-9 16,-1-2-1-16,-2 1-18 15,1 0 4-15,-1-1 4 0,-1 1-3 16,-2 1 0-16,-2 1-7 0,-1 2 0 16,-1 2-10-1,-2 5-2-15,0 3-3 0,0 4-2 16,0 4 0-16,4-1 3 15,2-3-2-15,2 7 1 16,-1 12 0-16,4 4 0 16,2 1 2-16,4 1 0 15,2-4 0-15,2 5 0 16,3 3 0-16,2 0 0 16,-2 0 0-16,0-4 2 15,0 0-3-15,-2 1 0 16,-1-1 3-16,0 1 3 15,0-3-2-15,-4-12-2 16,-1-4 2-16,-1 4 2 16,-3 5 0-16,0-8 0 15,0-5-1-15,-3 0 0 0,-3 2 6 16,-1-4 4-16,-5-5-5 16,0-4-3-16,-2-2-6 15,4-3 0-15,1 0-9 16,-2-1-4-16,4-1-13 15,-1 1-6-15,-2 0-21 16,4-2-83 0</inkml:trace>
  <inkml:trace contextRef="#ctx0" brushRef="#br1" timeOffset="203633.0529">4537 6942 104 0,'-3'-3'38'0,"4"3"-29"0,1 1 10 16,-2-1 5-16,3 3-2 15,0 0 1-15,1-1-1 16,2 2 1-16,3-1-13 15,2 1 3-15,2-1 3 0,2-2 1 16,2 0 1-16,-1 1-7 16,1-2-4-16,-2-2-4 15,-5 0 0-15,-1 0-2 16,0 0 2-16,3-1-31 16,-3-2-13-16,0-1-37 15,-1 1-35 1,-1 0 40-16</inkml:trace>
  <inkml:trace contextRef="#ctx0" brushRef="#br1" timeOffset="204371.031">4876 6917 120 0,'2'-6'46'0,"-2"6"-35"0,0 0 14 0,0 0 6 0,0 0-6 16,0 0 0-16,1-2 1 16,-1 2 1-16,0 0-14 15,0 0 5-15,0-1 3 0,0 1-3 16,-1 1 2-16,-4 2-9 16,1-2-4-16,1 1-4 15,-2 2-3-15,1-1-2 16,1 3-1-16,0 4-1 15,3 0 3-15,3 1-5 16,3 0 2-16,0-1 2 16,1 0 1-16,2-2-2 15,-1-4 2-15,-2 0-4 16,1-3 1-16,2-1 2 16,-1-3 3-16,-2-1-2 15,0-1 0-15,-2-2 1 16,1 1 0-16,-2-1 2 0,-2 0 3 15,1 2-2-15,-2 0-2 16,0-2 2-16,0 2 2 16,-2-1 0-16,2 2 2 15,-1 0-2-15,-1 2 2 16,1 0-6-16,1 1-1 16,0 0-2-16,1 3-2 15,1 0 0-15,1 3 0 16,0-1 0-16,3 3 3 15,-2-1 0-15,5 4 3 16,5 0-1-16,-1 1-1 16,1-2-2-16,-1-2 1 15,1-3 1-15,-5-3 2 16,-2 1-1-16,4-4 2 0,1-2 0 16,-2-1 1-16,-1 0 4 15,-3-2 3-15,-1-1 0 16,-4-1 3-16,-2-2-7 15,-4 0-2-15,-1 2-1 16,-4 0 2-16,-4-1-1 16,4 3 0-16,1 1-6 15,-3 3-1-15,-3 3-6 16,1 3-2-16,4 3-20 16,4-2-7-16,1 0-23 15,4 6-8-15,2 2-34 16</inkml:trace>
  <inkml:trace contextRef="#ctx0" brushRef="#br1" timeOffset="204942.696">4577 5602 88 0,'-1'3'33'0,"1"-2"-26"0,1 2 14 0,1-2 6 16,-1 2-6-16,2 0-2 15,2-1 0-15,-1 2 2 16,2 0-5-16,0 3-1 16,2 1-9-16,-1 1 0 0,-1 2 1 15,0 0-3-15,2-1-3 16,-2 1 0-16,-2-2 1 15,1 0 1-15,-1-3 3 16,-1-2-23-16,0-2-10 16,0-4-27-1,0-3-42-15,0-3 23 0</inkml:trace>
  <inkml:trace contextRef="#ctx0" brushRef="#br1" timeOffset="205226.8">4724 5590 116 0,'-1'3'44'0,"1"0"-35"0,-3 1 16 15,3-2 4-15,-2 2-1 16,1 2 1-16,-1 0-8 16,-1 4-2-16,0 2-11 15,-1 2 1-15,-1 4 4 0,-1 0-3 0,0 1 0 16,0 1-6-16,-1 0-1 15,-1-2 1-15,1-4 0 16,1 0 0-16,0-4 0 16,0 0-2-16,1-4-2 15,1 1-17-15,1-2-6 16,1-1-35-16,2-1-15 16,0 0-9-1</inkml:trace>
  <inkml:trace contextRef="#ctx0" brushRef="#br1" timeOffset="205904.313">5222 6076 64 0,'6'3'24'0,"0"1"-18"0,3 1 15 0,-5-2 7 15,4 1-2-15,1 0-1 16,1 0-5-16,2 0-2 16,2 0 1-16,1-1 0 15,-5-3-10-15,-1 0 3 0,2-3 2 16,1-2 1-16,-2-2 4 15,-2-1-2-15,-2 0 1 16,-3 0-5-16,-2 0-3 16,-2 0-1-16,-4 3 1 15,2-1-3-15,-7 1 1 16,1 1-5-16,-3 1-2 16,-3 2-5-16,1 4 0 15,2 5 0-15,3 5 2 0,2 11-4 16,2 8 0-16,2 5 3 15,3 6 1-15,3 15 2 16,0-14 0-16,0-10 0 16,3 17 0-16,-1-11 2 15,2 14 1-15,2 6 1 16,-1-11 0-16,-2-8-2 16,0-5-2-16,-2-5-10 15,-1-7-6-15,-3-6-25 16,-3-8-9-16,-4-6-47 15</inkml:trace>
  <inkml:trace contextRef="#ctx0" brushRef="#br1" timeOffset="206096.631">5166 6509 156 0,'8'1'57'0,"-4"-1"-44"0,4 0 10 0,-2 0 2 15,3 0-8-15,4 0 1 16,1-1-9-16,-2 0-1 16,10-2-4-16,8-5-3 0,-1-3 2 15,-2-1-26-15,-6-1-10 0,-5 2-18 16,7-12-42 0,-5 6 18-1</inkml:trace>
  <inkml:trace contextRef="#ctx0" brushRef="#br1" timeOffset="206371.055">5626 6046 148 0,'-2'-3'55'0,"2"3"-43"0,-3 0 23 16,3 0 7-16,-1 3-5 15,-2 1 1-15,-2 1-9 16,-1 2-3-16,0 2-14 15,-1 6-3-15,-1 5 1 0,1 6-4 0,1 2 2 16,0 3-3-16,3 4 0 16,1 4-6-16,2 1-1 15,2-2 1-15,2-4 0 16,4-5-24-16,1-4-10 16,0-3-22-16,1-6-7 15,1-5-32 1</inkml:trace>
  <inkml:trace contextRef="#ctx0" brushRef="#br1" timeOffset="206639.055">5690 6221 184 0,'-3'0'68'0,"3"0"-52"0,0 8 6 0,0-7 1 0,2 7-1 15,-1 4 2-15,2 1 0 16,2 2 2-16,1 2-14 16,3 3-2-16,3 3 0 0,1-2-4 15,2-1-1-15,0-1-2 16,-3-7 0-16,-1-3-4 16,1 3-2-16,1 3-20 15,-2-5-8-15,-2-6-33 16,-3-6-13-16,-1-4-15 15</inkml:trace>
  <inkml:trace contextRef="#ctx0" brushRef="#br1" timeOffset="206862.721">5838 6227 208 0,'-3'3'77'0,"3"-3"-60"0,-5 16 19 0,2-9 5 15,0 1-10-15,-3 2-1 16,0 2-17-16,-2 3-8 16,-1 4-3-16,0 3-2 0,2 1 0 15,-1 0 0-15,2-2 0 16,0-2-14-16,2-2-5 16,-1-5-28-16,2-5-10 15,2-2-47-15</inkml:trace>
  <inkml:trace contextRef="#ctx0" brushRef="#br1" timeOffset="207070.8029">5928 6422 220 0,'3'16'82'0,"-2"-8"-64"0,2 7 11 16,-1-7 2-16,-1 1-15 15,-1 2-3-15,0 1-13 0,0 1-2 16,0 1 0-16,2-2-26 0,-1-3-10 16,1-2-39-1,-1-6-42-15,1-4 37 16</inkml:trace>
  <inkml:trace contextRef="#ctx0" brushRef="#br1" timeOffset="207689.4859">6024 6275 132 0,'3'-5'49'0,"0"6"-38"0,0 1 26 0,-3-2 10 15,0 2-5-15,0 2-3 16,0-1-13-16,0 0-6 16,0 6-11-16,0 6-4 0,0 3 1 0,0 2-5 15,3-5-3-15,-2-3 1 16,4 1 2-16,2 3-2 15,-1-6-2-15,-1-2 2 16,2-3 2-16,5-2-5 16,0-5-1-16,0-6-5 15,0-4 1-15,-1-4 5 16,-4 0 2-16,-1 0 2 16,0 2 2-16,-1 2 3 15,-1 1 2-15,1 3 5 16,-2 1 5-16,0 3-3 15,-2 2 2-15,1 2-3 16,-2 0 0-16,1 4-10 16,2 2-1-16,0 6-2 15,2 7 2-15,0 6-3 16,1 5-2-16,0 2 2 0,0 8 2 16,0 3-7-16,-2-2-1 15,-1-4-3-15,-1-1 1 16,-2-2-11-16,-3-3-4 15,-2-7 10-15,-2-6 8 16,-2-6 6-16,1-6 5 16,1-2 0-16,-6-8 0 15,-3-8-1-15,4 0 0 16,1 1-2-16,1-9 1 16,-1-10-7-16,5 5-1 15,5 2 2-15,2 7 1 16,1 3-1-16,7-2 0 15,6-5-1-15,1 0 3 16,4 0-33-16,1-1-14 0,2-2-51 16</inkml:trace>
  <inkml:trace contextRef="#ctx0" brushRef="#br1" timeOffset="208055.007">6249 5905 88 0,'-3'7'33'0,"5"-2"-26"0,-2 5 18 0,1-5 6 15,2 2-1-15,2 2 2 16,-1-1-3-16,1-1 0 0,4 9-16 16,4 5 5-16,1 1 5 15,2 4-6-15,1 6 1 16,-1 3-7-16,-4-8-1 16,-3-6-2-16,2 10 0 15,-4-4-2-15,-2 11-1 16,-2 12-17-16,-2-6-6 15,-1-7-20-15,-1-6-6 0,-1-6-28 16,1-5-40 0</inkml:trace>
  <inkml:trace contextRef="#ctx0" brushRef="#br1" timeOffset="208972.78">6673 6399 136 0,'-2'-2'52'0,"2"-1"-41"0,-3-4 15 15,2 5 4-15,-1-2-2 16,-1-2 3-16,-1 0-8 15,-2-2-2-15,-2 0-12 16,-1 0-1-16,0 0-1 0,0 1-1 16,0 2 1-16,0 1 0 15,2 1 1-15,1 3-4 16,0 3-3-16,0 5-7 0,1 5-1 16,2 7-2-16,2-3 3 15,-1-2 4-15,4 4 1 16,1 3-4-16,1 0 1 15,2-7 0-15,3-3 2 16,0-3 1-16,2-4 1 16,-2-1 0-16,0-4 2 15,0-4 3-15,0-6 2 16,0-10-3-16,-2-11-3 16,-1-1 2-16,-1-3 0 15,-2-4 7-15,-3-6 4 16,-3-2 1-16,-2 3 1 15,1 7-2-15,-1 5 1 16,2 6-4-16,0 6-1 16,2 6-6-16,-1 3-3 0,2 7-3 15,0 5 1-15,0 7-1 16,2 8-2-16,1 10 5 16,1 4 1-16,2 2-3 15,2 2-1-15,-1 6 1 16,4 4 0-16,1-3 1 15,0-1 0-15,-2-5-18 16,1-6-5-16,-2-4-16 16,0-7-3-16,-2-4-21 15,-1-6-10-15,-1-3-10 16</inkml:trace>
  <inkml:trace contextRef="#ctx0" brushRef="#br1" timeOffset="209691.535">6003 6215 112 0,'-3'-2'44'0,"3"2"-35"0,-2-6 12 0,2 5 1 15,0 0-4-15,2-2 0 16,-1-1-2-16,2-2 3 16,2-2-11-16,-1-1 0 0,2-2-1 15,0-1 3-15,0 0 4 16,0 2-4-16,0 0 2 15,0 2 2-15,-1 3 1 16,1 2-8-16,0 5-4 16,0 3-2-16,0 6-1 15,0 1-3-15,0 0 2 16,0 0 1-16,0-2 2 0,0-3 1 16,0-2 3-16,0-5-3 15,1-4 0-15,1-5-1 16,-2-3-2-16,-2-1 5 15,-1 1 1-15,-3 0-16 16,0 4-5-16,-1 2-46 16,-2 6-20-16,0 6-9 15</inkml:trace>
  <inkml:trace contextRef="#ctx0" brushRef="#br1" timeOffset="210323.81">5732 6106 72 0,'-4'1'30'0,"2"0"-24"0,-1 2 17 16,3-3 5-16,0 0-4 15,-1-1 0-15,-1-2-2 16,1-1-2-16,-1-1-6 16,2-2-1-16,0-1-8 15,2-1 1-15,1-2 4 0,0 0 0 0,1 2 4 16,1 1-5-16,-1 3-1 15,2 1-9-15,2 4-4 16,-1 2 0-16,1 4 3 16,-2-2 3-16,3 2 2 15,1 2-4-15,1-1-1 16,-2-2 5-16,0-1 3 16,0-2-3-16,-1-4 0 15,-1-2 1-15,-1-2 2 16,0-4-1-16,-1 1 0 15,-2 0-8-15,0-1-2 16,0 2-34-16,0 2-11 16,1 2-37-16</inkml:trace>
  <inkml:trace contextRef="#ctx0" brushRef="#br1" timeOffset="210906.9">6848 6253 116 0,'-3'4'46'0,"3"-2"-35"0,-1 4 9 16,1-4 5-16,0 2-1 15,1 2 1-15,1-1-6 16,1 2-1-16,1 2-10 16,2 4 1-16,2 3 2 0,1 3-4 15,2 1-2-15,-1 0-2 16,2 0 0-16,0 0-2 16,-1-1 2-16,-1-3 0 15,-1-3 1-15,-1-2-38 16,-1-3-14-16,-2-3-42 15</inkml:trace>
  <inkml:trace contextRef="#ctx0" brushRef="#br1" timeOffset="211242.8309">6990 6273 148 0,'0'0'57'0,"1"0"-44"0,-2 1 16 0,1-1 4 16,0 4-7-16,0 0-1 16,0 1-3-16,0 2-2 0,0 4-10 15,0 3 0-15,0 8 3 0,0 3-3 16,0 3 2-16,0 3-5 16,0-4 1-16,0-6-7 15,0 18-3-15,-2 10 3 16,1-4 1-16,-1-3 2 15,1-1 0-15,-1-5-5 16,1-4 1-16,-1-4-7 16,1-6-3-16,-1-5-10 15,1-5-5-15,-2-4-15 16,0-5-7-16,0-7-15 16,-2-7-39-1,-2-4 22-15</inkml:trace>
  <inkml:trace contextRef="#ctx0" brushRef="#br1" timeOffset="211689.927">6805 6112 112 0,'-3'-1'44'0,"1"-2"-35"0,2 2 12 0,0 0 3 16,2-1-2-16,-2 2-1 0,1-2 0 15,1-4-1-15,1 2-11 16,0-1 1-16,0 0 3 0,0-1-1 16,1 1 3-16,1 0-6 15,1 1-1-15,1 0-6 16,2 2-2-16,2 4-2 15,-1 2 0-15,2 1 2 16,1 3 2-16,-1 1-1 16,-2 1 2-16,-1-2 2 15,-1-3 2-15,-2 0 1 16,1-2 0-16,1-2-7 16,-2-2 0-16,0-2 3 15,-2-1 2-15,1 0-5 16,-2 0 0-16,0 0-6 0,-2 0 1 15,1 0-7 1,-2 2-1-16,1-1-31 0,1 0-14 16</inkml:trace>
  <inkml:trace contextRef="#ctx0" brushRef="#br1" timeOffset="212446.573">7329 6338 124 0,'-3'-17'46'0,"2"10"-35"0,-2-1 20 16,1 5 10-16,-1 1-2 15,0-2-1-15,-1 1-6 16,-1 0-2-16,-1 1-17 15,0 0-1-15,2 4-1 0,-1-1-6 0,-1 2-1 16,-1 5-7-16,1 4-2 16,0 6 4-16,1 5 2 15,1 4-4-15,2 1 0 16,2 0 1-16,2 0 3 16,1-3-5-16,1-2 1 15,2-4 1-15,2-5 1 16,1-4-2-16,1-8 0 15,2-6-1-15,2-4 0 16,-2-4 3-16,-2-6 2 16,-1-6 2-16,-1-7 3 15,-4-5 1-15,-2 1 3 16,-4-1 4-16,-2 0 3 16,-1-1-3-16,-1-1 0 15,2 4-2-15,-1 5 0 0,2 7-2 16,0 3 1-16,2 4-6 15,-1 3-3-15,1 4-1 16,1 3-1-16,0 4-5 16,1 6 1-16,2 7 0 15,2 8-1-15,2 4 1 16,2 4 0-16,0 7 5 16,2 5 1-16,-1 1 0 15,-1-1-2-15,2-4-2 16,-1-4-1-16,-1-1-9 15,0-5-3-15,-1-4-5 16,-2-2-1-16,0-4-8 0,-2-2-4 16,1-4-18-16,-2-7-69 31</inkml:trace>
  <inkml:trace contextRef="#ctx0" brushRef="#br1" timeOffset="212740.8939">7488 6294 136 0,'-1'-4'52'0,"2"4"-41"0,-1 0-2 16,3 4 50-16,0 1-17 0,3 3-6 16,2 3-4-16,2 2-20 15,2 2 2-15,3 1 2 0,2 1-6 16,-1-1-1-16,3 0-5 15,-1-1-3-15,-2 1 2 16,-1-2 2-16,-1-2-15 16,-2-2-8-16,-2-2-18 15,-1-1-7-15,-1-3-105 32,-4-7 39-32</inkml:trace>
  <inkml:trace contextRef="#ctx0" brushRef="#br1" timeOffset="212973.648">7646 6273 160 0,'-1'1'63'0,"-1"2"-49"0,2-1 20 0,0 0 6 16,-1 0-7-16,1 2 0 15,-2 0-7-15,1 2-4 16,-1 2-12-16,1 2-4 0,-1 5 0 15,1 4-3-15,-2 2 0 16,0 3-1-16,0-1-2 16,0 0-4-16,-2-2 0 15,1-1-20-15,1-1-9 16,-2-3-19-16,1-3-7 16,-1-4-32-1</inkml:trace>
  <inkml:trace contextRef="#ctx0" brushRef="#br1" timeOffset="213424.622">7490 6174 116 0,'-5'-2'46'0,"4"2"-35"0,-2 0 9 0,3 0 3 16,0 0 4-16,0-2 6 15,0-2-9-15,0-2-2 16,1-2-13-16,1-1 1 0,-1 0 3 16,1-1 4-16,1 2 2 15,-2 2-8-15,2 2-2 16,0 2-5-16,2 5-1 15,-1 2-1-15,2 5-2 16,2 0 1-16,-1 1 1 16,2-2 1-16,2-1 1 15,-1-2-2-15,1-4 1 16,-1-3 0-16,-1-3 3 16,-1-4-3-16,-2-3-2 15,-1 1-9-15,-2-1-5 16,-3 2-22-16,-2 1-10 15,1 4-62-15</inkml:trace>
  <inkml:trace contextRef="#ctx0" brushRef="#br0" timeOffset="-179830.017">9832 6955 116 0,'-2'-1'44'0,"2"1"-35"0,0 0 5 0,0 0-1 15,0 0-2-15,0 0 3 16,3 2-3-16,-1 1-1 16,1 2-6-16,0-1 4 0,0 8 4 15,0-1 0-15,1 12 1 16,-1-5 1-16,0 12 2 15,0-6-5-15,-3 20 1 0,0-8-5 16,-3 13 1 0,2-10-5-16,-4 22 0 0,1-13-1 15,-1 15 1-15,2-15 4 16,0 18 6-16,2-16 2 16,1 13 0-16,0-15-3 15,0 15-2-15,0 13-4 16,0-9 1-16,-2-2-2 15,1-2 0-15,1-7 1 16,0-6 1-16,0-8-3 16,1-2-1-16,1-1 1 15,-1 1 0-15,1-4-2 16,-1 0-2-16,-1-2 1 16,0-2-1-16,-1 0 2 15,-1-2 1-15,-1 1-6 0,0-8 0 16,0-3-21-16,0-8-7 15,0-10-41-15,0-11-19 16,-1-16-10 0</inkml:trace>
  <inkml:trace contextRef="#ctx0" brushRef="#br0" timeOffset="-178795.723">10375 7046 108 0,'5'-8'44'0,"-5"8"-35"0,10-10 14 16,-8 9 5-16,4-3-10 16,-2 1-2-16,5 1-3 0,-1-1-1 15,1 2-6-15,-1-1 0 0,2 5 4 16,-1-2-6-16,5 7-2 15,-4-1 3-15,5 8 4 16,-3-3-1-16,2 6 1 16,-4-3-1-16,-1 4 2 15,-1-3 1-15,-7 6 3 16,1-3-3-16,-7 5-1 16,2-5-4-16,-6 1-1 15,2-3 5-15,-4-2 4 16,2-3-5-16,-4-5-1 15,1-2-2-15,-2-6 1 16,4 1-6-16,1-6-1 16,1 1-2-16,5-4-2 15,0 2-2-15,6-2 1 16,-1 1 3-16,4 0 1 0,-2 1-2 16,5 2 2-16,-1-1-1 15,4 4-2 1,-3-1 0-16,4 3 3 0,-1 0 2 15,2 1 4-15,-2 1-7 16,1 2-3-16,-2-2-17 16,-1 4-6-16,-1-2-21 15,-1 2-9-15,-2 0-31 16</inkml:trace>
  <inkml:trace contextRef="#ctx0" brushRef="#br0" timeOffset="-178444.865">10213 7462 196 0,'-3'-2'74'0,"3"2"-58"0,5-8 1 0,-4 8-3 16,5-3-6-16,-1 0 3 15,8-2-4-15,-1 1 1 16,17 0-5-16,-8 1 0 0,12 1 1 0,-8-1 0 16,19 2 2-16,-9-1-1 15,11 4 2-15,-10-2 0 16,6 1 1-16,-9 0 0 16,5 2 0-16,-8-2-2 15,1 2-1-15,-7 0-6 16,-6-1-1-16,-3 1-39 15,-9 0-17-15,-1-1-46 16</inkml:trace>
  <inkml:trace contextRef="#ctx0" brushRef="#br0" timeOffset="-177877.976">10347 7624 116 0,'-5'-3'46'0,"5"3"-35"0,-1-1 16 0,1 1 5 16,0-2-6-16,0 2-1 15,3-2-3-15,-2-1-2 16,4-1-10-16,-1 0 0 0,5-1 3 16,-1-1-5-16,2 1 0 15,-1 1-4-15,2 3-1 0,-2-1 3 16,2 6 3-16,-2-1-6 16,1 8-2-16,-2-3 3 15,-1 6 2-15,-1-2-2 16,-3 9-1-16,0-5-1 15,-3 6-2-15,0-3 3 16,-3 0 0-16,0-3 1 16,-4-2 2-16,1-2-3 15,-5-5 0-15,2-2 5 16,-3-6 5-16,1 0-12 16,-1-10-2-16,2 2 0 15,2-7 0-15,2 4-4 16,5-2 1-16,-1 2-3 15,7 2 0-15,-2 0 4 16,6 4 1-16,-2 0-5 0,5 2 0 16,-3 2-6-16,4 0 1 15,-4 1-14-15,3 2-3 16,-3-1-29 0,3 2-55-16,-3-2 19 15</inkml:trace>
  <inkml:trace contextRef="#ctx0" brushRef="#br0" timeOffset="-177639.3199">10581 7613 152 0,'0'1'57'0,"0"-1"-44"0,5 3 12 0,-5-3 1 0,3 3-8 16,0-1-3-16,3 2-2 15,-2 0 1-15,5 3-7 16,-1-2 2-16,2 6 4 0,-1-3-5 16,2 6-2-16,-2-4-1 15,1 5-1-15,-1-3-5 16,0 0 1-16,-1-3-31 16,-2-1-14-16,0-1-52 15</inkml:trace>
  <inkml:trace contextRef="#ctx0" brushRef="#br0" timeOffset="-177383.8929">10736 7577 200 0,'-3'5'77'0,"3"-5"-60"0,-6 11 6 0,6-8 1 15,-3 6-6-15,0-2-1 16,-3 6-5-16,0-2-2 16,-6 9-6-16,3-3 2 0,-8 6 0 15,5-4-7-15,-4 2-1 0,2-4-16 16,1-1-5-16,1-2-21 16,3-6-8-16,1-2-36 15</inkml:trace>
  <inkml:trace contextRef="#ctx0" brushRef="#br0" timeOffset="-176963.862">10880 7170 164 0,'5'1'63'0,"-5"-1"-49"0,6 7 14 0,-5-6 4 16,1 5-7-16,-1-2 0 15,2 9-8-15,-1-2 0 16,-1 11-10-16,1-3-2 0,-1 8-1 16,-1-6-2-16,0 6 1 0,0-6-4 15,0 4 0-15,0-5-21 16,0-2-10-16,0-3-42 15,0-11-48 1,0 0 34-16</inkml:trace>
  <inkml:trace contextRef="#ctx0" brushRef="#br0" timeOffset="-176723.03">10819 7111 192 0,'4'0'71'0,"-4"0"-55"0,12 4 11 0,-9-3 0 16,5 1-11-16,-1-1-2 16,5-1-6-16,-1 0 0 15,5 0-5-15,-2 0 0 0,7-1 3 16,-3-1-3-16,1 1 0 0,-2 0-8 16,-2 1-4-1,0 0-22-15,-6 1-10 16,-2-1-14-1,-7 0-45-15,0 0 12 16</inkml:trace>
  <inkml:trace contextRef="#ctx0" brushRef="#br0" timeOffset="-176560.9239">10885 7241 144 0,'-6'18'55'0,"6"-18"-43"0,3 15 12 0,-2-12 5 0,4 1-6 16,-1 0 1-16,5-3-2 15,-1 0-2-15,5-5-10 16,-2 2-9-16,5-6-3 0,-2 1-35 16,4-2-15-16,-3 2-37 15</inkml:trace>
  <inkml:trace contextRef="#ctx0" brushRef="#br0" timeOffset="-176243.4829">11166 7094 192 0,'-5'-4'74'0,"5"4"-58"0,-3 1 12 0,3-1 2 16,-1 4-9-16,1-1-2 15,-3 5-3-15,0-2 3 16,-2 9-11-16,1-2 4 0,-2 9 2 15,1-5-7-15,0 13-2 16,1-6-3-16,1 6 1 16,0-4-2-16,3 4-1 15,0-6-6-15,3 8-1 16,-2-6-19-16,4 1-8 16,-2-6-9-16,2-1-1 15,-1-4-29 1,1-7-35-16,-1-1 36 15</inkml:trace>
  <inkml:trace contextRef="#ctx0" brushRef="#br0" timeOffset="-175973.156">11176 7201 208 0,'-1'-2'79'0,"1"2"-61"0,0 3 8 0,0-3-1 15,1 3-11 1,-1-1-3-16,3 6-2 0,0-1-1 16,3 6-4-16,-1-2 4 0,5 6 4 15,-1-3-4-15,5 3-2 16,-4-2-1-16,5 1-1 16,-4-3-2-16,5 2-2 15,-4-3-6-15,0 0-1 16,-1-3-35-16,-2-4-14 15,-2-1-51 1</inkml:trace>
  <inkml:trace contextRef="#ctx0" brushRef="#br0" timeOffset="-175743.755">11319 7209 192 0,'-6'1'71'0,"6"-1"-55"0,-6 11 17 0,6-9 7 0,-3 6-10 16,0-1 0-16,-5 9-8 16,2-3-4-16,-3 7-10 15,2-4-7-15,-4 4-2 0,2-2-1 16,0 0-2-16,2 0-26 16,1-6-10-16,0-2-31 15,3-6-10-15,1 1-3 16</inkml:trace>
  <inkml:trace contextRef="#ctx0" brushRef="#br0" timeOffset="-175478.799">11334 7042 176 0,'4'-2'66'0,"1"4"-52"0,1 2 14 0,-5-3 3 15,2 4-5-15,0-1 2 16,2 7-5-16,1 6 0 16,1 2-12-16,1 2-2 0,-2 5 1 15,0 3-4-15,0 6-1 16,0 0-2-16,0 1-3 16,0-3 3-16,-2-1 0 15,-1 0-12-15,0-5-4 0,0-4-27 16,0-6-12-16</inkml:trace>
  <inkml:trace contextRef="#ctx0" brushRef="#br0" timeOffset="-175222.946">11528 7261 208 0,'0'17'79'0,"0"-6"-61"0,4-1 12 0,-1-4 2 16,2-1-11-16,1 0-1 15,1 1-6-15,2-2 1 16,0-2-8-16,2 0 0 0,-1-2 0 16,1-2-8-16,-2 0-1 15,-2-1-22-15,2-1-9 16,-3 0-41-16,-3 0-15 15,-1 1 1 1</inkml:trace>
  <inkml:trace contextRef="#ctx0" brushRef="#br0" timeOffset="-175045.199">11577 7389 232 0,'6'4'88'0,"-1"-2"-69"15,-1 0 8-15,-2-1 1 0,4 0-17 16,-2 1-6-16,2-2-6 16,2 1 0-16,-1-1 1 15,2 0-36-15,2-1-15 0,2-6-51 16</inkml:trace>
  <inkml:trace contextRef="#ctx0" brushRef="#br0" timeOffset="-174525.587">11796 7095 240 0,'2'4'90'0,"4"0"-70"0,-3 0-5 0,-2-1-6 16,2-1-13-16,2 2 1 16,-2-1 5-16,1 0 6 15,4-2-4-15,-2-1 7 0,-1-1 2 16,-2-2-2-16,0-1 1 16,-2 0 4-16,-1-1 4 15,-1-1 3-15,-2 0 1 16,-2 0-7-16,-1 1 0 0,0 1-6 15,-3 1-1-15,3 3-11 16,-2 4-1-16,1 4-5 16,2 6 0-16,4 3 1 15,1 4 4-15,0 6-1 16,1 8 1-16,4 5 2 16,4 3 0-16,-2 1 0 15,1 5 0-15,-1-2-5 16,1-3 1-16,-2-5-9 15,0-6-4-15,-1-4-11 16,-1-5-3-16,-2-4-14 16,-2-6-6-16,-2-8-6 15,-2-7 0-15,-7-12-20 16</inkml:trace>
  <inkml:trace contextRef="#ctx0" brushRef="#br0" timeOffset="-174385.017">11688 7424 160 0,'5'5'60'0,"1"-1"-47"0,4 0 17 0,-4-3 5 16,5 1-8-16,2-2-3 15,4-2-12-15,-1 0-3 16,4-2-5-16,-4-3-5 0,5-1-2 16,-1-4-23-16,1-3-10 15,2-4-58-15</inkml:trace>
  <inkml:trace contextRef="#ctx0" brushRef="#br0" timeOffset="-174091.563">12019 7067 228 0,'-11'3'85'0,"10"-1"-66"0,-5 2 12 16,3 0 3-16,-3 3-14 15,-3 4-3-15,3 2-8 16,-2 4-1-16,1 5-5 16,2 3 3-16,4 7 0 0,1 2-2 15,1-1-3-15,4-1 2 16,2-1 0-16,1-2-17 16,2 0-7-16,-1-4-23 0,0-7-8 15,-1-6-29 1,2-8-40-16,-1-5 38 15</inkml:trace>
  <inkml:trace contextRef="#ctx0" brushRef="#br0" timeOffset="-173871.478">12064 7219 184 0,'0'3'68'0,"3"0"-52"0,1 3 17 0,-1 0 4 0,2 2-6 15,1 2-1-15,1 4-10 16,4 0-2-16,1 1-11 16,-2 0 2-16,5-2 4 0,-1 0-7 15,-2-1-1-15,-2-1-3 16,1 1 1-16,0-3-15 16,-4-2-5-16,-1-3-44 15,-1-4-20-15,-4-8-27 16</inkml:trace>
  <inkml:trace contextRef="#ctx0" brushRef="#br0" timeOffset="-173673">12198 7201 184 0,'-8'5'68'0,"5"0"-52"0,-5 6 17 0,4-4 4 15,-2 5-8-15,-2 2 0 16,-2 4-16-16,-1 0-6 15,2 2-4-15,-1 0 0 0,-1-1 0 16,4 0-17-16,-1-3-7 16,1-3-37-16,1-2-14 15,-2-3-18 1</inkml:trace>
  <inkml:trace contextRef="#ctx0" brushRef="#br0" timeOffset="-173327.419">12201 7054 172 0,'4'1'66'0,"-1"0"-52"0,2 2 25 16,-1 0 10-16,1 1-16 15,1 1-4-15,1 3-6 16,1 4 0-16,2 3-13 16,1 1 1-16,-2 4 0 0,0 1-2 15,-2 7 0-15,-2 4-5 16,1 2-1-16,-2 0 1 16,1 0 0-16,-5 0-16 0,-2 2-4 15,-1-2-27-15,2-5-11 16,-2-3-33-1,-3-8-48-15,1-6 40 16</inkml:trace>
  <inkml:trace contextRef="#ctx0" brushRef="#br1" timeOffset="-159159.9389">5504 7437 124 0,'3'-7'46'0,"0"3"-35"0,3 0 9 16,-3 3 5-16,2-2 1 15,1 1 4-15,1-1-10 16,2-1-2-16,2 0-10 15,1 0 1-15,0 0 2 0,-2 1-2 16,2 0 0-16,-1 2-3 0,-1 1-1 16,1 1 3-16,1 2 3 15,-2 2-2-15,2 4 2 16,-1 3-2-16,-2 6 0 16,0 5-5-16,-2 2-1 15,-2 1-1-15,-2-1 1 16,-2-1 0-16,-1 0 1 15,-1 5-2-15,-4-1 1 16,1 1-2-16,-2-3-1 16,0-3 3-16,-2-4 2 15,1-3 0-15,1-4 2 16,-2-4-4-16,1-4 0 16,-1-2 1-16,-1-3 0 15,0-4-7-15,0-3 0 0,0-3 1 16,2-2 3-16,2-1-2 15,2 1-2-15,2 1-1 16,1 0 3-16,1 1-2 16,2 2-1-16,2 1 3 15,1 1 2-15,1 2-5 16,1-1 1-16,1 1-1 16,3 1-1-16,1 0 6 15,1 1 1-15,1 2 0 16,0 1 1-16,-2 1-4 15,1 2 0-15,-2 1-6 16,-2 3-3-16,-1 1-10 16,-1 0-5-16,-4 0-15 0,-1-1-7 15,-1-3-37 1,-2-3-29-16,-3-2 46 16</inkml:trace>
  <inkml:trace contextRef="#ctx0" brushRef="#br1" timeOffset="-158546.3139">5798 7354 116 0,'-1'0'46'0,"-1"0"-35"0,4 0 12 15,-2 0 2-15,0 0 0 16,1 0 2-16,2-1-6 16,0-2-1-16,2-1-11 15,1 0 1-15,0-1 3 0,0-2-1 16,0 2 1-16,2-1-5 16,-1 2-3-16,1 3-2 15,-1 1 0-15,1 3-2 16,-1 1 2-16,-1 2 0 15,-1 2 3-15,-2 2-1 0,-2-1 0 16,-1 2-3 0,-1 1 1-16,-2-3 0 0,0-1 1 15,-2 0 0-15,-1-1 0 16,0 0 0-16,0-2 0 16,0 0 0-16,3 1 0 15,-1-1-7-15,2 0 0 16,1-1-1-16,1 0-1 15,1 0 1-15,2 0 3 16,2 0 0-16,-1-1 1 16,2 0 0-16,2-2 2 15,1-1 1-15,3 0 1 16,0-1 0-16,1-1 0 16,-1 1 0-16,0 0 0 15,-1 1-2-15,-1 0-2 0,-1 1-2 16,-1 0-1-16,-2 2-25 15,-2 0-9-15,-1 1-34 16,-1 4-13-16,-5-2-1 16</inkml:trace>
  <inkml:trace contextRef="#ctx0" brushRef="#br1" timeOffset="-157148.475">5469 7827 92 0,'-3'-2'35'0,"3"2"-27"0,-1 3 9 16,1-3 2-16,0 0-3 16,0 0 1-16,0 0-1 0,0 0 3 15,0 0-2-15,1 1-1 16,2 2-8-16,1-3 6 0,-1 1 3 16,0 1-5-16,0-1-2 15,0 0-1-15,0-1-1 16,1 4 0-16,1-2 2 15,-1-1-3-15,2-1-2 16,0 3-2-16,3-3 0 16,-1 1-2-16,1-1 2 15,0 1 0-15,1-1 3 16,1 2-1-16,-1-1 2 16,1 0-4-16,-1 1 0 15,-1-1-1-15,0 0 1 0,2 1-2 16,-1-1 2-16,1-1-2 15,-1 0 2-15,1-1 2 16,1-1 4-16,-2 2-2 16,2 0 1-16,-1 0-3 15,1 2 0-15,0-1-1 16,0 2 0-16,0-1-5 16,0 1 1-16,0 0 0 15,0-1 2-15,-2 1-1 16,1 0 2-16,0-2-2 15,-2-1-1-15,-2 0 3 16,1 0 0-16,-1 0-1 16,1 0 1-16,-2 1-2 15,0-1-1-15,1 2 3 16,1-1 0-16,-2 0-1 0,3 1-2 16,-2-2 1-16,1 0 1 15,-1 0 1-15,2 0 1 16,2-2-5-16,-1 1 1 15,2-2 0-15,0 2 2 16,0 0 1-16,0-1 1 16,0 0-2-16,0 0 1 15,0 1-4-15,-1 0 0 16,-1-1 1-16,-1 1 0 16,0 0 0-16,0-1 2 15,0 2 1-15,-1 0 1 16,-1 0-2-16,1 0-2 15,-1 0 3-15,1 0 2 16,1 0 2-16,0-1 3 0,1 1-3 16,3-1-2-16,-1-1-2 15,0 2 0-15,1-1-4 16,1 1 0-16,-1-1 1 16,-1 1 0-16,0 0 0 15,-1 0 2-15,-1 0-1 16,-1 0 2-16,2-2-4 15,-2 1-2-15,0 0 4 16,1-1 1-16,1 2 0 16,-1 0 1-16,2-1-2 0,0 1 2 15,0 1-2-15,0 1 2 16,0 0-2-16,0 0 2 16,0-1 0-16,-1 0 1 15,-1-1-5-15,1 0-1 16,-2 0 1-16,0 2 2 15,0-2 0-15,-2 1-1 16,-1 0-2-16,0 1 1 16,-1-1-12-16,-2 2-7 15,0-1-31-15,-1 1-13 16,-2 0-50 0,-5-1-48-16,-7-3 59 15</inkml:trace>
  <inkml:trace contextRef="#ctx0" brushRef="#br1" timeOffset="-156124.8689">5564 8059 96 0,'-1'-5'38'0,"4"2"-29"16,0 0 10-16,0 3 5 0,0-2-4 16,0-2 0-16,0 2-2 15,1 0 0-15,1-1-9 16,1-1 3-16,0 0 2 0,0-1-3 15,0-1 1-15,0 2-7 16,0 0-3-16,1 2-1 16,1-1 1-16,-1 3 1 15,1 1 3-15,1 2 1 16,0 2 3-16,0 2-3 16,-2 2 1-16,1 2-1 15,-2 2 3-15,-2 5-5 16,-1 2-1-16,-3 2 0 0,0 3 0 15,-3-3-5-15,-1-2 1 16,-2-2 2-16,0 0 3 16,-2-3-2-16,-1-2 0 15,0-1 1-15,0-2 0 16,-1-4-5-16,-1-2-1 16,-1 2 1-16,0-5 2 15,2-2-2-15,-1-2 0 16,2-1-1-16,0-3-2 15,2-2 0-15,2-4 0 16,2-2 3-16,2-2 0 16,-1-1-2-16,4 4 0 0,-1 0-1 15,2 4 3-15,2 0-2 16,-1 4 1-16,2 2 2 16,2 1 2-16,-1 1-3 15,2 4-2-15,0 2-1 16,0 1 0-16,0 2 5 15,0 1 3-15,2 1-1 16,-1 1-2-16,1-1 0 16,-2 0 1-16,0-1-1 15,-2 0 2-15,-1-1-24 16,0-2-11-16,-1-2-19 16,-2 1-8-16,-2-1-19 15</inkml:trace>
  <inkml:trace contextRef="#ctx0" brushRef="#br1" timeOffset="-155782.3489">5755 8059 124 0,'3'4'46'0,"0"0"-35"0,1 3 5 0,-1-3 2 0,2 1 3 16,1 2 4-16,1 1-2 16,1 2 0-16,1 2-12 15,0 0 2-15,0 1 3 0,0 0-4 16,0 0-2-16,0-1-3 15,0 2-2-15,0-1-1 16,0-1 0-16,-1-1-2 16,-1-1-2-16,1 0-24 15,-2-2-11-15,-2-3-20 16,1-2-6-16,-5-1-13 16</inkml:trace>
  <inkml:trace contextRef="#ctx0" brushRef="#br1" timeOffset="-155413.052">5877 8091 116 0,'1'-7'46'0,"-1"7"-35"0,0-2 12 0,0 2 5 16,0 0 1-16,0-2 3 15,0 2-4-15,0 0-3 0,0 0-13 16,0 2 6-16,0 0 2 0,0 2-2 16,-1 3 2-16,-1 1-7 15,1 4 0-15,-2 4-8 16,0 3-3-16,0 1-1 16,0 0-1-16,-2 0 0 15,2-1 2-15,-1-3-1 16,1-3-1-16,0-2-13 15,0-5-6-15,0 1-17 16,3-7-7-16,1-4-24 16,1-5-49-1,2-5 20-15</inkml:trace>
  <inkml:trace contextRef="#ctx0" brushRef="#br1" timeOffset="-154676.3639">6028 8014 116 0,'2'-3'46'16,"-1"2"-35"-16,4-2 9 0,-4 2 5 0,2-2-3 15,2-1-1-15,-1 0-5 16,2 0-2-16,0 1-8 16,0 1 0-16,0 2 4 0,0 2 3 15,2 1 2-15,-1 1-4 16,1 3 1-16,-1 1-3 16,2 2 0-16,0 2-5 15,0 3-3-15,-1 4 2 16,-1 2 0-16,-2 3 1 0,-1-1 0 15,-2 2-2 1,-4-2 1-16,-1-2-2 0,-1-2-1 16,-2-2 1-16,-2-1 1 15,1-2-1-15,-2-1 2 16,0-4-2-16,-2-1 2 16,1-5 0-16,-1-3 3 15,1-1-5-15,1-5-3 16,1-2 1-16,2-1 0 15,2 0-2-15,1-2 2 16,3-1-1-16,1 3-2 16,4-2 0-16,1 2 3 15,1 2-2-15,1 0 1 16,-1 5 2-16,2-2 2 0,0 4-3 16,2-2 0-16,1 1-1 15,1 0-2-15,1-2 5 16,1 3 1-16,0 3-9 15,-1-2-5-15,-1 2-19 16,-2-3-7-16,-2 2-27 16,-3 0-41-1,-2-4 25-15</inkml:trace>
  <inkml:trace contextRef="#ctx0" brushRef="#br1" timeOffset="-153962.0239">6317 8064 132 0,'0'-1'52'0,"0"2"-41"0,-2 2 20 0,2 0 7 16,-1 1-8-16,1 0 0 15,0 5-6-15,-2 0-3 16,2 5-11-16,0 2-2 0,2 3-1 15,-1 1-1-15,1-2 1 16,1 1-9-16,0-3 0 16,0-1 2-16,0-3 2 15,1-2 0-15,1-2-2 0,1-2-2 16,0-4 1 0,1-2 1-16,1-2 0 15,-1-4 4-15,1-2 2 16,-2-4-5-16,-2-2 0 0,1-2 1 15,-2 0 3-15,-2 0 2 16,-1 1 1-16,0 3 0 16,0 1 2-16,-1 2-1 15,1 2 2-15,-2 2-4 16,2 2 1-16,0 2-7 16,2 2-3-16,-1 4 1 15,2 5 0-15,2 3 1 16,1 5 2-16,0 0-1 15,1 2-1-15,-1 3 1 16,-1 0-1-16,-1 2 2 0,-1 3 1 16,0 4-4-16,-3-4-1 15,-1-2-2-15,-2-1 0 16,-2-2 3-16,-1-3 0 16,0-3-2-16,-1-4 2 15,-1-3 1-15,-1-4 2 16,2-2-3-16,-1-4-2 15,1-2-1-15,1-4 3 16,1 0-2-16,1-4 1 16,1 0 0-16,1-5 0 15,2 0 0-15,0-3 0 16,3 2 2-16,2 0 0 16,2 1-3-16,2 0 2 15,3 2-19-15,3 1-9 16,2 0-36-16,1 2-16 0,1-3-12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42:23.565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6216 328 108 0,'3'-2'44'0,"-1"4"-35"0,-1-2 5 15,1 4 1-15,-1-1-3 16,1 6 1-16,-1-1-1 0,1 6 0 15,-2 2 0-15,-2 0 0 16,-1 4-6-16,-1 3 0 0,-2 1 1 16,0 5-1-16,-2 0-1 15,1 1-1-15,-1-5 0 16,1 2-2-16,-1-3 1 16,2 1-2-16,0-2 2 15,1-2 0-15,2-2 1 16,2-3 0-16,-1-3 2 15,2-2-5-15,0-4-1 16,2-7-20-16,2-4-9 16,1-8-29-1,2-4-40-15,1-4 28 16</inkml:trace>
  <inkml:trace contextRef="#ctx0" brushRef="#br0" timeOffset="485.4829">6321 394 132 0,'0'0'52'0,"0"4"-41"0,0-1 4 15,0 1 1-15,0-2-1 16,0 5 0-16,0 0-3 16,-1-1-2-16,-1 4-6 15,1-2 2-15,-2 4 0 0,0 5-2 16,-3 2-3-16,1 5 0 15,-1-2-1-15,0 5 0 0,0-4 0 16,0 0 2-16,0-2 1 16,0 2-1-16,2-5-2 15,-1 0 5-15,2-2 4 16,0-3-7-16,0-4-1 16,-1-2 3-16,1-4 2 15,0-2-5-15,0-1 0 16,1-1-1-16,1-1 0 15,1 1-3-15,1-3 2 16,2 1 1-16,3 3 0 16,2-2-3-16,-1 0 2 15,2 2 3-15,2 0 3 16,1 0-2-16,0 0 0 0,3-1 3 16,0 0 1-16,1 1-3 15,2-3-1-15,2 3 1 16,-2-3 2-16,0 2-5 15,-3 1-1-15,-2-3 2 16,-2 3 3-16,-2 0-18 16,-3 0-5-16,-2-4-36 15,-2 2-15-15,-4-5-11 16</inkml:trace>
  <inkml:trace contextRef="#ctx0" brushRef="#br0" timeOffset="690.9539">6320 602 164 0,'-5'-4'63'0,"7"4"-49"0,-2-3 7 0,1 1 0 15,2 0-9-15,2-3-2 16,1 1-5-16,3-3-4 16,3-2 0-16,4 0-1 0,4 1 2 15,-1-2-1-15,1 1 2 16,-1 2-4-16,-2 1 0 15,-4 2-21-15,-2-3-10 16,-4 2-48 0</inkml:trace>
  <inkml:trace contextRef="#ctx0" brushRef="#br0" timeOffset="902.528">6347 415 180 0,'-5'-1'68'0,"5"1"-52"0,2-3 1 16,-2 3-2-16,3 0-8 16,1-4-2-16,4 2-2 15,2-2 0-15,4-2-2 16,4 2-3-16,3-2-1 0,1 0-1 16,1 2 0-16,-1-2-44 15,1-1-55 1,0 0 18-16</inkml:trace>
  <inkml:trace contextRef="#ctx0" brushRef="#br0" timeOffset="1217.709">6674 366 192 0,'-9'-4'74'0,"6"0"-58"0,-3-2 12 0,3 5-1 15,0 1-9-15,-1-3 0 16,-1 6-11-16,-1 1-4 16,0 3-2-16,0 2-4 0,0 5 0 15,-1 2 2-15,1 1 0 16,0 6-2-16,1 6 0 16,2 7 2-16,2-3 2 0,1 1 0 15,3-2 2-15,1-3-2 16,2 5-1-16,2-8 3 15,-1-2 0-15,2-4-17 16,2-4-7-16,1-4-19 16,1-8-7-16,1-5-37 15</inkml:trace>
  <inkml:trace contextRef="#ctx0" brushRef="#br0" timeOffset="1535.3439">6785 414 172 0,'-4'1'66'0,"4"2"-52"0,0 4 19 0,0-5 4 16,0 2-15-16,0-1-2 16,1 4-8-16,1-1 0 15,2 4-7-15,2 0-1 0,2 6 0 16,2 2-5-16,4 2 1 15,2 1 4-15,2 0 5 16,0 1-5-16,1-2 0 16,-3-3 0-16,-1-1 0 15,-1 0-16-15,-2-2-4 16,-3-6-19-16,-2-2-7 16,-1 0-33-1,-3-9-39-15,-3-1 36 16</inkml:trace>
  <inkml:trace contextRef="#ctx0" brushRef="#br0" timeOffset="1769.304">6957 378 176 0,'0'-3'66'0,"0"6"-52"0,0 1 12 15,-2 1 4-15,1 2-7 16,-4 0-1-16,-2 3-10 15,-4 6-3-15,-2 4-5 16,-2 4-5-16,-2 8 0 0,0-1 1 0,1 1 0 16,1-3-3-16,3-2 2 15,1-1-23 1,4-5-10-16,2-5-44 16,4-7-37-16,2-6 42 15</inkml:trace>
  <inkml:trace contextRef="#ctx0" brushRef="#br0" timeOffset="2087.783">7009 312 140 0,'0'3'52'0,"2"-2"-41"0,1 5 22 0,-2-2 6 0,2 0-13 15,0 4-2-15,2 2-5 16,1 1-3-16,1 5-8 16,2 0-1-16,0 0 0 0,2 8-1 15,-1 6-1-15,-1 6-1 16,-1-3 0-16,-2 3-5 16,-2 0 1-16,-2 0 4 15,-2 4 2-15,0-4-2 16,0-4-3-16,0-5-22 15,0-7-11-15,-3-13-136 32,-2-7 60-32</inkml:trace>
  <inkml:trace contextRef="#ctx0" brushRef="#br0" timeOffset="2311.833">7242 501 160 0,'3'0'60'0,"3"2"-47"0,0-2 17 0,-3 3 5 15,3-3-15-15,2 1-6 16,2 2-6-16,4-3-1 16,2 3-4-16,2-3-2 0,2 1 2 15,-1 2-2-15,1-3-1 16,-2 0 3-16,-2 0 2 0,-2 0-18 15,-2-3-5-15,-3 2-78 16</inkml:trace>
  <inkml:trace contextRef="#ctx0" brushRef="#br0" timeOffset="2523.907">7278 589 132 0,'-4'6'49'0,"4"-2"-38"0,1 2 19 16,1-2 8-16,2-1-10 15,2-2-4-15,5 2-9 0,4-1-2 16,3-2-8 0,3 0-1-16,1 0 0 0,1 0-9 0,-2-2-2 15,1 2-89 1</inkml:trace>
  <inkml:trace contextRef="#ctx0" brushRef="#br0" timeOffset="4460.556">7715 306 104 0,'-1'0'41'0,"-1"0"-32"0,2 0 6 15,0 0 3-15,0 0-4 16,0 0 0-16,3 0-4 15,2 0 1-15,2-3-2 0,4 2 0 16,5-2-5 0,5-1-5-16,5 4 0 0,-1-3 3 15,1 3 1-15,1-4 1 16,3 2 2-16,0-1-1 16,-1 3 0-16,-4-1-1 15,-1-2 0-15,-4 3 0 16,-2 0 0-16,-5 0 0 15,-1 0 2-15,-3 0-16 0,-3 0-8 16,-3 0-22 0,-3 0-52-16,-3 3 10 15</inkml:trace>
  <inkml:trace contextRef="#ctx0" brushRef="#br0" timeOffset="5243.8369">7694 306 84 0,'2'-4'33'0,"-1"1"-26"0,1 3 11 15,-2 0 6-15,0 0-9 16,1 0-3-16,2 0-3 16,0 0-1-16,0 3 0 15,0-2 0-15,2 4-2 16,1-1 1-16,0 3-4 16,1 2 0-16,4 1 1 0,1 0 4 15,1 4 3-15,2-1-4 0,0-1 1 16,2 2-3-1,-1-1 0-15,1 2-1 16,-1-3 2-16,-1 1-1 0,2-2 2 16,-4 1 0-16,-1 1 1 15,0-4-4-15,1 2-1 16,-3 0 3-16,1 1 1 16,-4-3-3-16,-1-1-3 15,-1 1 0-15,-2 1 1 16,-3-4 1-16,-2 2 1 15,-4 2 0-15,-3 2 0 16,-3 1-2-16,-6-2-2 16,-3 1-2-16,-5-1 1 15,-2-1 1-15,-1 2 0 16,2 2 0-16,0 2 0 16,2-2-3-16,-1 5 0 0,1-2 2 15,1 2 0-15,1-2 1 16,4-1 0-16,2-2-3 15,5-4 0-15,3 0-1 16,5-4 3-16,5 1-2 16,7-1-1-16,5 0 5 15,5-4 1-15,3-1 2 16,6-2 0-16,6-1 0 16,3 2 2-16,0-2-1 15,-1-2 0-15,-1 1-3 16,2 0-2-16,-1 2 1 15,-3-2 1-15,-4 3-1 16,-4 3 2-16,-4-2-4 0,-5 5 0 16,-3 0-30-16,-5 1-12 15,-7 4-53 1</inkml:trace>
  <inkml:trace contextRef="#ctx0" brushRef="#br0" timeOffset="7124.204">8289 454 140 0,'-6'-4'52'16,"3"1"-41"-16,0 1 7 0,3 2 0 0,0 0-8 15,0 2-1-15,1 1-7 16,2 4-4-16,3 6 1 16,3 4 0-16,1 6 1 0,2 2 4 15,0 2 5-15,0 0-1 16,0-4 1-16,-2-2-3 15,-1 4 1-15,0-2-2 16,0-3 0-16,-1 3-1 16,-2-6 2-16,0-1-14 15,-2-3-5-15,-2-9-108 16,1-9 24 0</inkml:trace>
  <inkml:trace contextRef="#ctx0" brushRef="#br0" timeOffset="7376.448">8423 493 188 0,'0'-7'71'0,"-2"7"-55"0,1 0-5 16,-1 4 36-16,-1 0-19 16,-1 5-12-16,-2 2-8 15,0 5-6-15,-3 4 1 0,-3 3 2 16,0-3-4-16,-2 3-1 15,1-1 0-15,-1 2 0 0,1 3 0 16,1 1 0-16,-1-4-3 16,6-1 0-16,1-3-25 15,1-4-9-15,4-3-30 16,2-9-45 0,5-5 29-16</inkml:trace>
  <inkml:trace contextRef="#ctx0" brushRef="#br0" timeOffset="7569.667">8504 698 132 0,'1'10'52'0,"-1"-6"-41"0,0 8 13 0,0-6 2 16,0 2-10-16,0 4-2 15,0 2-8-15,0-1-2 16,0 3-2-16,0-3-4 0,2-1-1 15,-1-1-34 1,1-4-54-16,1-5 5 16</inkml:trace>
  <inkml:trace contextRef="#ctx0" brushRef="#br0" timeOffset="7719.551">8474 543 144 0,'-6'0'55'0,"4"3"-43"0,1-3-6 0,1 3-5 0,0-3-49 16,0 0-20-16,4-3 21 15,2 0 14-15</inkml:trace>
  <inkml:trace contextRef="#ctx0" brushRef="#br0" timeOffset="8008.488">8692 371 152 0,'1'-2'57'0,"-1"4"-44"0,2 0 10 0,-1 0 0 16,1 5-2-16,-1 2-1 15,1 2-6-15,-1 5-4 16,-1 7-5-16,0 3-2 0,0 8 3 15,0 0-3-15,2 0-2 16,-1-1 2-16,1-1 2 16,1-1-9-16,0-7-2 15,0-5-19-15,-2-6-7 16,-1-9-45 0,0-5-31-16,-3-9 46 15</inkml:trace>
  <inkml:trace contextRef="#ctx0" brushRef="#br0" timeOffset="8292.3769">8627 387 212 0,'0'-12'79'0,"3"8"-61"0,1-1 4 16,-1 4-2-16,2-2-3 16,2 0-1-16,6 2-6 15,3 1-2-15,4 4-4 16,1-1-3-16,0 5 2 0,0 4-4 15,-3-3-2-15,-3 4 4 16,-3 1 3-16,-3-1-1 16,-5 3 0-16,-1 1 1 15,-6-1 0-15,-1-2 0 16,-5-1 0-16,-5-2-11 16,-2-5-5-16,-2-3-30 15,1-4-10-15,1-2-50 16</inkml:trace>
  <inkml:trace contextRef="#ctx0" brushRef="#br0" timeOffset="8563.616">8923 358 192 0,'1'0'74'0,"-2"4"-58"0,-2-1 12 0,1 1-1 15,-1 0-9-15,-1 5 0 0,-2 3-11 16,-2 1-2-16,2 7-3 16,0 7-4-16,2 5 1 0,1 5 1 15,1-1 0-15,2-4 2 16,3-1 1-16,3 3-1 16,2-2-2-16,2-6 3 15,4-2 2-15,1-2-20 16,1-8-7-16,4-2-24 15,-1-5-11-15,3-11-30 16</inkml:trace>
  <inkml:trace contextRef="#ctx0" brushRef="#br0" timeOffset="8846.935">9114 358 200 0,'-3'-3'74'0,"0"6"-58"0,3 1 14 0,0-1 3 16,0 3-6-16,0 1-1 16,1 2-10-16,1 2-5 15,2 0-6-15,4 5-2 0,2 4 1 16,5 6-5-16,3 6 1 16,2 4-2-16,1 0 0 15,-2 1 2-15,-1-1 2 16,-3-2-8-16,-3-4-3 15,-1-5-15-15,-2-9-5 16,-2-3-18-16,-1-10-6 16,-1-8-35-16</inkml:trace>
  <inkml:trace contextRef="#ctx0" brushRef="#br0" timeOffset="9058.32">9315 401 228 0,'-5'-7'85'0,"2"7"-66"0,-1 1 5 16,2 2-1-16,-1 4-13 15,-3-1-3-15,-1 4-7 16,-4 3 0-16,-1 7 0 16,-1 7-3-16,-1 5 0 0,1 1 2 15,1-1 0-15,1 2-13 0,2-1-5 16,3-4-19-16,2-6-8 15,1-8-40 1</inkml:trace>
  <inkml:trace contextRef="#ctx0" brushRef="#br0" timeOffset="9343.098">9486 526 156 0,'-7'3'60'0,"7"-2"-47"0,0 2 13 16,1-3 3-16,4 1-6 16,-1 0 1-16,2 1-7 15,0-2 0-15,3 0-10 16,0-2-2-16,0 1 1 0,0 0-3 15,-1 1-2-15,-1 0-18 16,-1 0-9-16,-1 0-50 16,-2 2-48-1,-2 2 41-15</inkml:trace>
  <inkml:trace contextRef="#ctx0" brushRef="#br0" timeOffset="9507.252">9500 634 156 0,'4'2'60'0,"1"-2"-47"0,2 2 6 0,-2-2 0 16,1 0-13-16,3 0-4 15,0 3-1-15,1-3 1 16,2 0-39-16,0 0-14 16,3-5-15-16,-1-5-4 15</inkml:trace>
  <inkml:trace contextRef="#ctx0" brushRef="#br0" timeOffset="9764.8559">9769 481 192 0,'-2'2'74'0,"2"1"-58"0,-1 1 20 0,1 0 5 0,1 3-21 16,1 2-8-16,1 4-11 15,1 3-3-15,2 2 1 16,3 0 2-16,2-2 2 0,1 2-4 16,1-5 1-16,1 3-9 15,-1-2-2-15,1 2-21 16,-1-6-9-16,-2 0-38 16,-2-8-30-1,-3 0 44-15</inkml:trace>
  <inkml:trace contextRef="#ctx0" brushRef="#br0" timeOffset="9988.167">9923 443 144 0,'0'-6'55'0,"-1"6"-43"0,-1 1 21 0,1 2 8 16,-2-1-16-16,-2 5-3 15,-1 0-8-15,-3 6 1 16,-3 3-8-16,-3 5-2 0,0 5 1 15,0-2-3-15,2 1-2 16,-1-2-3-16,2-3-1 16,2 0-23-16,2 0-10 15,1-8-28 1,4-1-45-16,3-5 28 16</inkml:trace>
  <inkml:trace contextRef="#ctx0" brushRef="#br0" timeOffset="10214.4779">9983 652 108 0,'6'6'41'0,"-4"-2"-32"0,2 3 17 15,-2-2 6-15,-2 2-6 16,0 2-3-16,0 2-9 0,0 2-1 15,0-1-8-15,1 0-12 0,1-2-3 16,-1-4-44 0,2-3-43-16,2-7 24 15</inkml:trace>
  <inkml:trace contextRef="#ctx0" brushRef="#br0" timeOffset="10365.089">9943 501 200 0,'-6'2'74'0,"4"-2"-58"0,1 3-4 0,1-3-6 0,0 0-24 15,0 0-8-15,0 0-52 16,1-3-25 0</inkml:trace>
  <inkml:trace contextRef="#ctx0" brushRef="#br0" timeOffset="10679.4749">10021 254 132 0,'-3'2'52'0,"4"1"-41"0,2 5 9 0,-1-3 2 15,1 6-2-15,3 1 3 16,1 5-9-16,2 3-3 16,2 3-6-16,1-3 1 0,0 6 0 15,-1 4 0-15,-1 6-1 16,-2 3-3-16,-2-2-2 16,-3 3 3-16,-3 2 0 15,-3-2 1-15,-2-1 0 16,1-9-22-16,1-4-10 15,0-6-50 1</inkml:trace>
  <inkml:trace contextRef="#ctx0" brushRef="#br0" timeOffset="10995.471">10351 471 116 0,'-12'6'46'0,"12"-6"-35"0,-7 4 14 16,5-2 4-16,1 1 1 16,-1-2 2-16,2 2-4 15,0-3 0-15,3 0-16 16,3 0 0-16,3 0-1 0,3 0-4 15,3 0-2-15,2 0 0 0,-1-3-1 16,1 2-2-16,0 1 1 16,-4-3-4-16,1 3 0 15,-4-2-30-15,-1 2-14 16,-3-3-57 0</inkml:trace>
  <inkml:trace contextRef="#ctx0" brushRef="#br0" timeOffset="11174.591">10390 566 164 0,'3'3'63'0,"2"1"-49"0,4-2 7 0,-3-2 0 0,3 2-11 16,0-1-1-1,3 0-5-15,2 2-3 0,1-3 0 16,1-3-30-16,2 2-10 0,0-4-38 15</inkml:trace>
  <inkml:trace contextRef="#ctx0" brushRef="#br0" timeOffset="11698.0649">10831 128 160 0,'-17'-13'60'0,"11"6"-47"0,-3 0 15 0,5 7 2 15,-2 0-11-15,0 0-1 16,-3 4-6-16,-2 6 0 15,0 3-7-15,-1 3 4 0,2 0 1 16,-1 4-1-16,2 7 2 16,2 2-6-16,1 7-3 15,1 0 1-15,4 4 2 16,1 3-2-16,1-7-2 16,1-6 0-16,2 12-1 15,1-8 2-15,-1 11 1 0,1-7-1 16,-2 11 1-16,0-13 0 15,-3 7 3-15,0-11 6 16,-5 5 2-16,1-5-1 16,-5-2 0-16,1-4-1 15,-7-4 0-15,2-4 0 16,-7-8 2-16,4-4-7 16,-8-8-4-16,4 2-22 15,1-10-8-15,2 4-15 16,4-4-6-16,2 2-18 15,7-5-9-15,-1 4-19 16</inkml:trace>
  <inkml:trace contextRef="#ctx0" brushRef="#br0" timeOffset="12017.063">10897 501 156 0,'-5'-4'60'0,"4"4"-47"0,-2-3 15 0,3 3 4 16,0 0-9-16,0 3-4 16,1-1-2-16,2 5 2 0,0 0-11 15,-1-1 0-15,4 8 2 0,-2-1-2 16,7 3 1-16,4 7-5 15,-2-6-1-15,-2-3 1 16,2-2 2-16,5 5-10 16,-3-1-4-16,-1-5-25 15,-2-5-11-15,-3-2-59 16,-2-4-28 0,-2-5 68-16</inkml:trace>
  <inkml:trace contextRef="#ctx0" brushRef="#br0" timeOffset="12225.192">11026 470 148 0,'-5'0'57'0,"2"0"-44"0,-1 1 18 0,2 2 6 16,-2 4-13-16,-2-1-3 16,-3 6-6-16,0 3-2 15,1 0-7-15,2-2-2 0,-4 4 0 16,2-1-2-16,-2 4-2 15,1-3 1-15,-2 3-1 16,-2 0-25-16,2 0-10 16,2-10-55-1,3-3-29-15,2-4 56 16</inkml:trace>
  <inkml:trace contextRef="#ctx0" brushRef="#br0" timeOffset="12632.847">11161 467 156 0,'-3'3'57'0,"2"1"-44"0,1-1-1 0,0 1-3 15,0-2-8-15,0 1-1 16,1 1-13-16,1-1-5 16,-1-2-45-16,4-1-21 0</inkml:trace>
  <inkml:trace contextRef="#ctx0" brushRef="#br0" timeOffset="13185.4669">11268 427 112 0,'6'2'44'0,"0"0"-35"0,4-4 20 15,-4 0 7-15,2 0-5 16,1-5 2-16,0 0-13 15,-2-2-2-15,1-2-10 16,-2-2 1-16,-2 0 2 0,-1-4-4 16,-1 4-2-16,-1-3 4 15,-2 3 2-15,-1-1 0 0,-2 1 3 16,-1 4-3-16,-2-2-1 16,-1 4-6-16,-1 1-1 15,-1 6-6-15,-1 1-2 16,1 8-1-16,-1 14 2 15,4 6-3-15,1 9 2 16,6 14 1-16,0-3 2 16,0-10-15-16,4 30-3 15,-1-15-8-15,0 18 0 16,0-16 6-16,-3 3 6 16,0-13 2-16,-4-7 2 15,1-5-4-15,-5-12-1 16,2-2-1-16,-6-18-2 15,2 0-8 1,-8-15 2-16,3 0 20 0,-6-17 25 16,4 5 14-16,5-2-8 15,3-2-2-15,6 11-2 16,2 5 1-16,7 1-6 16,6 0 1-16,3 4-10 15,-3 1-4-15,13 1 0 0,13-4 0 16,-2 0 3-16,-3-4-30 15,1-2-10-15,-2-5-48 16</inkml:trace>
  <inkml:trace contextRef="#ctx0" brushRef="#br0" timeOffset="13428.3669">11498 288 196 0,'-11'20'74'0,"7"-2"-58"0,-6 8 9 0,7-12 0 16,-4 5-13-16,1 1-2 15,-2 6-6-15,-1 8-3 16,6 4 0-16,0 1-1 0,2-2 0 16,4 6-7-16,1-13 0 15,-1-5-17-15,6-1-4 16,-1-4-28-1,4-8-44-15,-3-1 20 16</inkml:trace>
  <inkml:trace contextRef="#ctx0" brushRef="#br0" timeOffset="13638.129">11520 487 204 0,'3'16'77'0,"2"-2"-60"0,1 8 6 15,-2-11-1-15,1 5-10 16,5 0 1-16,1 0-8 16,-1-2-3-16,1-1-1 15,1 0-1-15,0-3 0 0,-2-4-22 16,4 1-8-16,-4-6-27 16,-1-1-51-16,-1-1 18 15</inkml:trace>
  <inkml:trace contextRef="#ctx0" brushRef="#br0" timeOffset="13802.41">11619 514 188 0,'-6'0'71'0,"2"5"-55"0,-2-1 11 0,3 0 3 16,-3 2-9-16,-2 3-2 16,-1-1-14-16,0 5-5 15,-1 2 0-15,-1 0-1 0,1 1 3 16,1-3-32-16,3-2-14 15,1-3-51 1</inkml:trace>
  <inkml:trace contextRef="#ctx0" brushRef="#br0" timeOffset="14086.009">11651 216 180 0,'4'0'68'0,"-1"4"-52"0,3-1 12 16,-3 1 3-16,0 1-10 16,6 3-1-16,0 4-12 15,3 6-3-15,2 2-3 16,-1 5 1-16,1 2 0 0,-2 0-1 0,-3 2-2 16,-3 10 3-16,-2 5 2 15,-4 1-2 1,-1-2 0-16,-4-3-12 15,2-8-7-15,0-5-13 0,-1-6-5 16,-2 4-22 0,1-14-48-16,2-2 18 15</inkml:trace>
  <inkml:trace contextRef="#ctx0" brushRef="#br0" timeOffset="14630.201">11926 534 204 0,'4'-5'77'0,"-2"3"-60"0,-1-2 6 15,-1 4 1-15,-1-4-4 16,-2 2 3-16,-2-2-2 16,-1-2 2-16,-1 2-13 15,-1 2-1-15,-1 0 1 0,0 2-8 16,-1 4-1-16,1 3-6 15,-2 2-1-15,4 5 0 16,2 2 4-16,2 1-1 16,2 3-1-16,1-1-6 15,3-2-4-15,0-1 1 16,4-5 0-16,1 1 3 16,2-8 4-16,1-1 3 15,-1-6 4-15,2-8 4 0,-1-7 4 16,-1-6-2-16,-1-10 1 15,-3-2-3-15,-1-9 0 16,-4-9-3-16,-1-2-2 16,-1 7-2-16,-1 3 1 15,1 10 1-15,-1 10 0 16,-1 6-3-16,3 8 0 16,0 8-3-16,3 8-1 15,0 8 1-15,2 8 2 16,-1 13 2-16,2 3 1 15,-1 3 3-15,4 8 1 16,-3 2-6-16,0 3 0 16,-2-8-17-16,4-4-4 15,-2-4-17-15,-2-6-6 0,2-5-33 16</inkml:trace>
  <inkml:trace contextRef="#ctx0" brushRef="#br0" timeOffset="14880.267">12059 497 192 0,'0'13'74'0,"3"-6"-58"0,2 2 9 16,-2-2 2-1,1-1-14-15,4 4-4 16,2 0-2-16,4 4 0 15,1-4-3-15,3 5-3 16,0-1 0-16,0-1-1 0,-1-2 0 16,1 1-29-16,-5-2-10 15,1-3-45 1,-2-3-30-16,-3-1 50 16</inkml:trace>
  <inkml:trace contextRef="#ctx0" brushRef="#br0" timeOffset="15080.436">12184 463 180 0,'-9'2'68'0,"4"0"-52"0,-4 5 3 16,8 0 1-16,-8 2-8 16,1 4 1-16,-4 10-10 15,0 1-4-15,-1 3 0 16,-1 2-5-16,2 3 2 0,0 4-66 15,3-2-48 1,-1-5 42-16</inkml:trace>
  <inkml:trace contextRef="#ctx0" brushRef="#br1" timeOffset="54440.39">3539 2043 84 0,'-4'-3'33'0,"5"3"-26"0,-2-1 14 16,1 1 6-16,1 0-6 15,1 0-2-15,1-2-5 0,1 1-1 16,1 0-3-16,1-2-1 16,1 0-5-16,2 1 6 15,5-1 5-15,2 0-5 0,5 1-1 16,2-1 1-16,2 0 4 15,1 1-4-15,-2 0 0 16,0 1-2-16,-1 0 2 16,-1-1-3-16,-1 2 1 15,0 0-5-15,-1 0-2 16,-2 0 4-16,-2 0 1 16,-1 0 0-16,-3 0-1 15,0 0-12-15,-1 0-3 16,-4 0-13-16,-2 0-3 15,-4 0-17-15,-2-1-8 16,-7 1-30 0</inkml:trace>
  <inkml:trace contextRef="#ctx0" brushRef="#br1" timeOffset="55408.492">3497 2048 104 0,'0'-3'41'0,"3"3"-32"0,0 2 9 0,-3-2 1 16,3 1-7-16,2 2-2 15,1-1-3-15,1 1 0 16,2 1-4-16,0 2 0 0,0-1 3 16,2 2 6-16,1-1 4 15,1 2-2-15,2 0 2 16,2 2-5-16,2 0-1 15,1 1-2-15,-1 0 0 16,1-1-2-16,-2 1-1 0,-1 0-1 16,-2-1 2-16,0 0-3 15,-2-1 0-15,1-2 1 16,-2-1 0-16,0 1-2 16,-2-2 1-16,-1-1 0 15,0 2 1-15,-3-2 0 16,-1 0 2-16,-2 0 1 15,-3 0 1-15,-2 1-2 16,-4 0-1-16,-1 2-1 16,-4 1 0-16,-1 0-2 15,-4 1 1-15,-4 1-4 16,-2 2 0-16,-2 1 1 16,-2 3 2-16,0 0-3 15,2 2-2-15,2-1 2 0,-4 2 0 16,1-2-2-16,-2 2 0 15,0 1 2 1,0 0 0-16,4 1-2 0,2-4 2 16,5-2 3-16,2-3 1 15,4-2-8-15,2-4-4 16,4 0 7-16,2-2 5 16,4 0-6-16,4-2 1 15,6 1 0-15,3 0 3 16,3-1 0-16,1 0 2 15,1-1 0-15,-1-1 3 16,2 0-1-16,2 0 0 16,2-1-1-16,5-2 2 15,2-1-1-15,-1-1 0 0,0-1 1 16,-3 1 1-16,2 0-1 16,-7 1 1-16,-4 1-2 15,7-1 2-15,5 0-2 16,-4 1 0-16,-3 1-1 15,-3 0 2-15,-4 1-3 16,-4-1 0-16,-1 1 1 16,-3 1 0-16,-3 1 0 15,-1 1-22 1,-1 1-8-16,1 1-18 16,-4 1-7-16,-1-1-44 15</inkml:trace>
  <inkml:trace contextRef="#ctx0" brushRef="#br1" timeOffset="56346.548">4277 2198 84 0,'0'-2'33'0,"0"1"-26"0,0 2 11 0,0-1 6 16,1 3 0-1,1 0 1-15,1 1-8 0,0 1 0 16,1 2-1-16,4 1-1 16,1 1-7-16,1 4 4 0,4 6 1 15,-1 5 0-15,2 0 2 16,0 0-2-16,0 0 2 16,0-1-6-16,-1 0-3 15,0-2-3-15,-2 0-3 16,-2-1 5-16,-1-1 4 15,-1 0-10-15,-2-5-1 16,-2 0-19-16,-1-5-7 16,-1-2-12-16,-2-4-5 15,-3-6-39 1</inkml:trace>
  <inkml:trace contextRef="#ctx0" brushRef="#br1" timeOffset="56663.451">4466 2190 152 0,'0'5'57'0,"-1"0"-44"0,-1 5 16 16,2-6 6-16,-1 2-6 15,-2 2 0-15,0 0-5 0,1-1-1 16,-2 8-12-16,-4 9 0 15,-1 0 0-15,0 0-4 0,-1 0 1 16,-3-1-5-16,1-2 0 16,0-1 1-16,0-3 0 15,2-1-2-15,1-2 1 16,1-4-9-16,2-2-3 16,0-1-15-16,0-3-7 15,5-1-15-15,1-2-4 16,0-1-44-1</inkml:trace>
  <inkml:trace contextRef="#ctx0" brushRef="#br1" timeOffset="56948.837">4583 2465 120 0,'3'4'46'0,"-1"-2"-35"0,-2 6 12 16,0-2 5-16,0 2-1 16,0 2 4-16,0 6-8 15,-2 0-2-15,1 2-12 16,1-2-10-16,0-4-2 0,0-3 3 15,0 1 2-15,0-1-29 0,0-5-14 16,0-7-43 0</inkml:trace>
  <inkml:trace contextRef="#ctx0" brushRef="#br1" timeOffset="57113.358">4544 2343 160 0,'-4'3'60'0,"4"0"-47"0,-2-1 10 0,2 0 3 16,-1 0-20-16,1 0-7 0,0-2-77 15,0 0-36-15</inkml:trace>
  <inkml:trace contextRef="#ctx0" brushRef="#br1" timeOffset="57895.768">3198 2668 124 0,'-1'-4'46'0,"2"4"-35"0,1-2 7 15,-2 2 4-15,1 2-4 0,1-1 1 16,1 2-8-16,0 1-2 16,1 1-5-16,4 2-1 0,-1 3 1 15,2 4-2-15,2 3-2 16,-1 3 1-16,2 0 1 15,0 0-1-15,-1-1 2 16,-2-2-2-16,-2-1 2 16,-1-2 2-16,0-2 2 15,0-2-3-15,-1-2-3 16,-2-1-18-16,0-3-9 16,-2-1-15-1,-1-3-49-15,-1-3 9 16</inkml:trace>
  <inkml:trace contextRef="#ctx0" brushRef="#br1" timeOffset="58222.324">3332 2672 108 0,'0'-3'41'0,"1"4"-32"0,-1 1 15 15,0-2 5-15,0 2-8 16,0 1 1-16,0 1-2 0,-1 0 0 16,-1 1-11-16,1 1-1 0,-1 0 2 15,-1 4-2-15,-1 2 1 16,-2 4-3-16,1-4-1 16,1-2-6-16,-4 4 1 15,-1 3 0-15,0-2 2 16,2-3-1-16,2-4 2 15,1-1-15-15,1-2-5 16,-2 0-15-16,4-1-6 16,-1-2-23-1,2-2-29-15,0 0 30 16</inkml:trace>
  <inkml:trace contextRef="#ctx0" brushRef="#br1" timeOffset="58539.883">3436 2876 104 0,'1'5'38'0,"1"-1"-29"0,-1 2 12 0,1-4 4 16,-1 2-9-16,1 0-2 15,-1 2-6-15,1-1-3 16,-1 2-2-16,1-1-3 0,-1 1 1 16,1-2-1-16,-1-1 2 15,-1-1-17-15,0-2-6 16,-1-2-43-1</inkml:trace>
  <inkml:trace contextRef="#ctx0" brushRef="#br1" timeOffset="58722.124">3422 2754 144 0,'-1'3'55'15,"1"-2"-43"-15,0 1 3 0,0-2-1 0,0 0-18 16,1 0-4-16,2 0-41 16,0-2-18-16,2 0 19 15,-1-1 10-15</inkml:trace>
  <inkml:trace contextRef="#ctx0" brushRef="#br1" timeOffset="59246.13">3628 2725 132 0,'-5'-4'49'0,"2"4"-38"0,-1-1 15 0,2 1 3 16,1 0-5-16,-1 0 0 0,-2 1-9 15,-2 2-4-15,0 1-6 16,-2 1 1-16,1 4 0 0,-1 1-2 15,2 2-3-15,0 1 0 16,2 2-1-16,-1 0-3 16,2-2 0-16,3 2-3 15,0-2 1-15,3-1 3 16,2-3 3-16,-2-1 0 16,3 0-1-16,4 0-2 15,1-1 1-15,1-2 3 16,1 1 3-16,1-2-4 15,-1-2-1-15,1 0-5 16,-2-2 1-16,-3 0-14 16,0-2-3-16,-3 1-31 15,-2-3-45 1,-2-1 21-16</inkml:trace>
  <inkml:trace contextRef="#ctx0" brushRef="#br1" timeOffset="59499.465">3551 2867 96 0,'0'-4'35'0,"3"1"-27"0,-1 0 9 0,1 3 2 0,0 0-7 16,1 0 1-16,1 0-8 15,1 0-3-15,1 0-1 16,2 0 1-16,2 0-1 16,1 0-1-16,-3 0 3 0,-2 0-2 15,5-1-1-15,6-3-39 16,-3 0-38 0,-3-1 21-16</inkml:trace>
  <inkml:trace contextRef="#ctx0" brushRef="#br1" timeOffset="60265.679">3783 2921 116 0,'3'4'46'0,"-3"-4"-35"0,6 2 7 0,-3-1 2 16,1-1-8-16,1 0 1 16,-1 0-2-16,2-1 1 15,2-1-6-15,-1 1-2 0,-1 0 2 16,0-1-1-16,0 0 2 16,-1-1 0-16,-1 0 1 15,1-1-2-15,-2 0-1 16,0-1-6-16,-2 0 1 15,-1-3 2-15,0 0 1 16,-1-2-4-16,-2 0 1 0,0-1 0 16,-2-1 2-16,1 0-1 15,-1 1 2-15,1-1-4 16,-1 0 0-16,1 0 3 16,2 4 3-16,1 1-2 15,1-2-2-15,0-3-3 16,0 3 1-16,0 2 1 15,3 0 0-15,0-1 4 16,0 3 2-16,0 1-2 16,3 0-3-16,1 0 2 15,2 1 0-15,2 2-4 16,-2 1 1-16,1 1-2 16,1 2 0-16,-1 1 4 15,-2 1 1-15,-1-1-1 0,-1 6-2 16,-1-2 1-16,-2 6-1 15,0-2 2-15,-2 4 1 16,1 6-4-16,-2-3 1 16,-2-2 2-16,2-5 1 15,0-1-1-15,-1-1 1 16,-1 2-2-16,1-1-1 16,1-3 1-16,1-1 1 15,2-1-1-15,0 0-1 16,2-2-2-16,1-2 1 15,1 1 5-15,1 0 2 16,1-2 0-16,-2 0-1 16,1-1-3-16,-1 0-2 0,1 0 3 15,-1 2 0-15,1-2-1 16,-2 1-2-16,0 0-21 16,0 2-9-16,0-2-36 15</inkml:trace>
  <inkml:trace contextRef="#ctx0" brushRef="#br1" timeOffset="60598.266">4076 2841 172 0,'3'7'66'0,"0"-3"-52"0,3 1 10 0,-3-2 0 15,1 1-10-15,2 0-1 16,0 1-7-16,2 1-2 16,1-1-2-16,0 2-4 0,0-1 1 15,0 1 3-15,0 0 1 16,0-1-4-16,0 0 1 15,-2-1 0-15,1-1 2 16,-2 0-21-16,-2-1-7 16,1-2-25-16,-4-1-47 15,1-3 15-15</inkml:trace>
  <inkml:trace contextRef="#ctx0" brushRef="#br1" timeOffset="60898.6989">4185 2829 148 0,'-1'0'55'0,"-1"2"-43"0,1-1 10 0,1-1 1 16,-2 1-5-16,1 2 2 15,-1 0-9-15,1 1-2 16,-2 1-5-16,0 0-1 0,0 3 1 15,-2 2 0-15,-1-1 2 16,-1 2-1-16,-2 1 0 16,0 2-3-16,1 0 1 15,2-4 0-15,-1 5 1 16,-2 4-2-16,1-5-2 16,2-3-24-16,3-4-9 15,3-7-60 1</inkml:trace>
  <inkml:trace contextRef="#ctx0" brushRef="#br1" timeOffset="69834.048">4966 2007 88 0,'0'-2'33'0,"2"4"-26"0,-2-1 16 15,0-1 7-15,1 3-7 0,1-1-4 16,-1 2-4-16,1 2 0 16,-1 2-8-16,1 5 2 0,1 6 2 15,0 5 0-15,-2 3 1 16,1 1 2-16,-1 1 2 15,1 4-3-15,-2 5 2 16,1 0-4-16,-1-3-1 16,0-3-4-16,0-2-1 15,0-4-1-15,0 0 2 16,0-2-3-16,0-3 0 16,0-4 1-16,0-1 2 15,-1-4-16-15,1-4-6 16,-2-2-14-16,1-5-6 0,-1-4-25 15,1-2-49 1,1-3 22-16</inkml:trace>
  <inkml:trace contextRef="#ctx0" brushRef="#br1" timeOffset="70337.618">4794 2144 112 0,'-6'-2'44'0,"4"-1"-35"0,1-1 14 0,1 3 2 15,1-3-7-15,1-2-3 16,1 0-2-16,1-2 1 15,4-2-7-15,1 0 0 0,3-1 3 16,3 0-4-16,1 0 2 16,2 2-1-16,0-2 3 15,0 3-1-15,0 0 0 16,2 3-5-16,-1 0-1 16,2 2 1-16,0 2 0 0,-1 2 2 15,-2 2 1-15,-2 2-1 16,1 2-1-16,-4 2 1 15,-2 4 1-15,-2 2 3 16,-1 3 1-16,-4 2 3 16,-2-2 2-16,-2 1-5 15,-3-3 1-15,-7-1-1 16,1-2 1-16,-3-2-4 16,-3-1 0-16,-1-2-3 15,-2-1 2-15,1-4-9 16,2-2 0-16,2-1-22 15,2 0-7-15,4-1-8 16,2-1-2-16,4 0-19 16,2-1-7-16,5-4-21 15</inkml:trace>
  <inkml:trace contextRef="#ctx0" brushRef="#br1" timeOffset="70735.088">5310 2015 148 0,'2'-4'55'0,"-2"2"-43"0,0 1 19 0,-2 1 7 16,1-1-6-16,-1-1-1 16,-1 1-6-16,0 0-4 15,-1 1-11-15,-1 1-4 0,-1 2 0 0,-1 2-3 16,-2 4-2-16,0 6 0 15,1 8 1-15,1 4-1 16,-1 5-1-16,2 0 3 16,2 6 2-16,1 6-4 15,0 3-3-15,1-4 1 16,2-4 2-16,2-3 0 16,1-3-1-16,1-2 1 15,2-3 1-15,2-3-1 16,1-5-1-16,1-2-15 15,2-5-5-15,0-4-14 16,0-6-7-16,0-8-43 16,0-9-34-1,2-3 46-15</inkml:trace>
  <inkml:trace contextRef="#ctx0" brushRef="#br1" timeOffset="71104.802">5441 2072 128 0,'0'-9'49'0,"1"5"-38"0,1 0 15 0,-1 2 5 16,1 1-4-16,-2 0-1 16,0 1-8-16,1 1-3 15,2 2-9-15,0 3 5 0,0 4 4 0,2 5 4 16,1 2 3-16,2 3-6 15,2 1 1-15,2 2-6 16,2 0 1-16,2 1-5 16,1 2 1-16,-2 2-5 15,0 0 0-15,0-1-1 16,-2-1 1-16,-1-4 0 16,0-2 3-16,-1-2-1 15,-1-4 0-15,-1 0-3 16,-1-2 1-16,-4-4-33 15,-1-3-12-15,-1-1-23 16,-2-5-8-16,-2-5-28 16</inkml:trace>
  <inkml:trace contextRef="#ctx0" brushRef="#br1" timeOffset="71388.4939">5659 2098 192 0,'-2'-11'74'0,"2"8"-58"0,0 2 18 0,0 1 12 15,-1 4-15 1,-2 3-6-16,0 3-7 16,-2 4-10-16,-2 3 1 0,-2 3 2 15,-2 1-6-15,-2 3-3 16,-4 4-1-16,-1 3-1 15,0 2 2-15,0-2 1 16,2-3-4-16,-1-2 1 16,5-5 2-16,2-4 1 0,0-2-26 15,4-4-11-15,3-5-38 16,3-6-15-16,6-4-9 16</inkml:trace>
  <inkml:trace contextRef="#ctx0" brushRef="#br1" timeOffset="71676.189">5883 2286 196 0,'-2'1'74'0,"4"0"-58"0,1 1 7 0,-2-1-1 16,2 0-3-16,3-1 1 15,2 0-7-15,2 0 0 16,2 0-8-16,0-1 4 0,2 0 3 16,-1-1-8-16,1 1-2 15,-2 0 0-15,-2 1 1 16,-1 0-37-16,-3 0-16 15,-3 0-59-15</inkml:trace>
  <inkml:trace contextRef="#ctx0" brushRef="#br1" timeOffset="71888.637">5878 2389 192 0,'2'4'74'0,"1"-2"-58"0,4 0 9 15,-2-1 2-15,2 0-10 16,7 1 1-16,1-2-9 16,1 1-3-16,2 0-3 15,0 1-3-15,0-1 3 0,-1-1-20 16,-1-1-8-16,-2-2-58 16,1-4-45-16,0-2 48 15</inkml:trace>
  <inkml:trace contextRef="#ctx0" brushRef="#br1" timeOffset="72157.479">6175 2198 220 0,'0'5'85'0,"2"-1"-66"0,1 5 10 0,0-3-1 16,0 0-10-16,2 4 0 0,2 2-9 15,2 5-1-15,2 6-4 16,1 0-1-16,1 1 1 0,1 0-2 16,-1-2-2-16,-1 0 1 15,0-1 1-15,-1-1-23 16,1-1-11-16,-3-3-10 16,-3-3-2-16,0-4-18 15,-3-2-41 1,0-7 20-16</inkml:trace>
  <inkml:trace contextRef="#ctx0" brushRef="#br1" timeOffset="72459.156">6345 2251 164 0,'0'-8'63'0,"0"7"-49"0,0-2 18 0,0 3 5 16,0 0-8-16,0 1 0 15,-1 2-3-15,-1 0-1 16,-1 2-14-16,0 2-2 0,-3 5-2 16,-1 5-1-16,-4 5-1 15,-2 3-1-15,-1 0 0 16,-1 1-2-16,0-2-2 16,0 0 1-16,2 1-1 15,1-1-3-15,1 0 2 16,4-5-6-16,1-5 0 15,3-6-37-15,1-5-15 16,5-7-52 0</inkml:trace>
  <inkml:trace contextRef="#ctx0" brushRef="#br1" timeOffset="72665.825">6450 2442 228 0,'0'12'85'0,"0"-5"-66"0,0 2 12 15,0-4 1-15,0 3-19 16,0 4-7-16,0 3-9 0,0-2-3 16,0 1 3-16,0-4-34 15,2-1-13-15,-1-5-40 16,2-7-27-16,0-4 53 15</inkml:trace>
  <inkml:trace contextRef="#ctx0" brushRef="#br1" timeOffset="72818.727">6431 2284 212 0,'-5'-4'79'0,"2"4"-61"0,0-1-1 0,2 1-5 16,-1 0-15-16,1-1-5 15,1-1-38-15,0-3-15 16,1 0-15-16,2-5-6 16</inkml:trace>
  <inkml:trace contextRef="#ctx0" brushRef="#br1" timeOffset="73207.537">6498 1999 220 0,'6'2'82'0,"-4"2"-64"0,1-1 11 16,0 0-1-16,0 1-3 16,1 0 0-16,1 2-10 0,1 4-2 15,2 3-7-15,1 3-4 0,1 3 1 16,2 4-2-16,2-1 2 15,1 1-2-15,0 0 2 16,0 1-2-16,-2 2-1 16,-1 5 3-16,-3 1 0 15,-4-1 3-15,-4-2 1 16,-2-2-3-16,-4-2-3 16,-1-1-5-16,0-1 0 15,-1-2-18-15,-1-3-6 16,1-4-7-16,-1 0-4 15,1-5-31 1,1-2-55-16,0-2 27 16</inkml:trace>
  <inkml:trace contextRef="#ctx0" brushRef="#br1" timeOffset="74220.438">5074 2482 80 0,'-3'0'33'0,"2"1"-26"0,1 1 18 0,0-1 6 15,0 2-5-15,-2-1-1 16,2 1-3-16,0 1 1 16,0 0-4-16,0 3-2 0,2-1-9 15,-1 1-1-15,2 1 3 0,2 1-2 16,-1 2 1-16,2 1-1 16,0 2 0-16,2-1-4 15,1 2-1-15,0 1-1 16,-1 0 1-16,-1 0-2 15,1-2 2-15,-2 1-2 16,0 0 2-16,0-1-2 16,-2 2-1-16,1 0 1 15,-1-1 1-15,1-2-1 16,-2-1 2-16,0 1 0 16,-2-4 1-16,1 0-9 15,-1-1-4-15,-1-2-11 16,-1-1-5-16,-1-2-8 15,1-3-5-15,-2-3-28 16,0-4-30-16,-2-2 33 16</inkml:trace>
  <inkml:trace contextRef="#ctx0" brushRef="#br1" timeOffset="74874.514">5172 2529 108 0,'-3'0'41'0,"3"0"-32"0,0 0 11 15,0 0 4-15,0 0-4 0,0 0-2 16,0 0-4-16,0 0-1 15,0 0-7-15,0 0 0 16,0 0 1-16,0 0 3 0,0 0 4 16,-1 1-6-16,-1 0 0 15,1 2 5-15,-1 1 1 16,-1 0-3-16,0 1 1 16,0 2-5-16,0 1 1 15,-1 0-3-15,-1 3 0 16,-1 1-3-16,0 0-2 15,-1 1 1-15,-3 1 1 16,3-1-3-16,-2 0 0 16,0 2 1-16,0 0 0 15,1-1 0-15,1 2 2 16,-1-1-1-16,1 1-1 16,1-3 1-16,0-1-1 0,0-1 2 15,1-1 1-15,1-2-1 16,1-2 1-16,0 0-4 15,0-1 0-15,0-1-15 16,1-1-4-16,1-1-17 16,-1 0-6-16,1-2-19 15,1 0-39 1,1-3 23-16</inkml:trace>
  <inkml:trace contextRef="#ctx0" brushRef="#br1" timeOffset="86898.475">6844 2294 92 0,'-8'-3'35'0,"5"3"-27"0,0 0 18 15,3 0 5-15,0 0-3 16,0-1-2-16,0-1-10 16,2 1-5-16,2 0-6 15,2-2 3-15,5 0 2 0,4 1 3 16,3-1 5-16,3-1-1 15,0 1 1-15,0 1-3 0,-1-2 1 16,-1 0-5-16,1 1-1 16,-4-1-6-16,-1 1-3 15,-3 1 2-15,-1 0 0 16,-4 1-28-16,-1 0-10 16,-3 1-27-16,-3 0-11 15,-3 2-10 1</inkml:trace>
  <inkml:trace contextRef="#ctx0" brushRef="#br1" timeOffset="87182.366">6906 2373 108 0,'-8'-2'44'0,"8"4"-35"0,0-1 14 16,0-1 5-16,0 0-5 15,2 1 1-15,1 2-11 16,0 0-3-16,1-1-6 16,1 1 6-16,1 0 3 0,3-2 5 15,1 0 3-15,4-1-9 16,-1-1-4-16,1-2-5 16,1-1 0-16,1-1-2 15,2 0 2-15,2-1-7 16,-1 1-1-16,1 1-42 15,-1 0-19-15,-2 1-21 16</inkml:trace>
  <inkml:trace contextRef="#ctx0" brushRef="#br1" timeOffset="87745.959">7415 1899 80 0,'0'0'33'0,"0"0"-26"0,1 0 20 15,-1 0 8-15,3 0-8 16,0 0-3-16,-1 0-1 16,1 0 2-16,0 1-13 15,1 0 6-15,1 2 3 0,1 0-5 16,0-1-1-16,1 2 2 15,4 0 1-15,1 2-5 16,1-4 0-16,5 1-2 16,0 0 1-16,2-2-6 15,1 0-2-15,0-1-2 0,0 0-2 16,-1-1 3-16,-2-2 0 16,-2 1 1-16,-2-1 0 15,-1 2-2-15,-2 1-2 16,-2 0-17-16,-2 0-9 15,-1 0-4-15,-1 0-2 16,-4 1-11-16,-1-1-3 16,-1 3-30-1,-2 1-27-15,-2-3 43 16</inkml:trace>
  <inkml:trace contextRef="#ctx0" brushRef="#br1" timeOffset="88716.873">7347 1940 112 0,'3'-3'44'0,"0"2"-35"0,2 0 12 0,-2 1 1 16,0 0-6-16,1 0-1 15,1 0-3-15,1 0 0 16,0 2-6-16,1 1-2 0,1 2 2 16,-1 2-3-16,1 1 0 15,1 0 5-15,0 1 3 16,0 1 0-16,0-1 3 15,0 2-1-15,1 1 0 16,2 1-1-16,2 3 0 16,2 2-2-16,-1-1 1 15,2 0-4-15,-1 1 1 16,1-2-5-16,-2 0 0 16,0-2-1-16,0 0-2 15,-1-2 1-15,-2-2 1 16,0 1 1-16,-3-2 1 0,0-1-2 15,-2 0 1-15,-1-1-2 16,-1 0 2-16,-2-1-2 16,-2 2 2-16,-1-1 0 15,-1 2 1-15,-2-2 0 16,-2 0 0-16,1-1 0 16,-4 0 0-16,-1-1-2 15,-1 1-2-15,-2-1-2 16,-3 0 1-16,-2 1 1 15,-1 0 0-15,0 2 0 16,-2 2 2-16,1 0-3 16,-1 1 0-16,-1 1-1 15,-1-1 0-15,1-1 2 16,0 0 2-16,0-1-1 0,1-1-1 16,2 0-2-16,2 0-1 15,1-1 2-15,1 1 2 16,2-2 0-16,3 1-1 15,2 0-4-15,1-2 0 16,1-1 2-16,1 0 1 16,2 1 1-16,2-1 0 15,2-1 0-15,2-2 0 16,4-1 0-16,5 0 2 16,5-1-1-16,3 0 2 15,5-1 0-15,-2 0 1 16,3-4 2-16,3 1 1 15,4 1-1-15,4 0-1 0,-2 1-6 16,-3 2 1-16,-1 0 2 16,-1-1 3-16,1 1-2 15,-1 1-2-15,-1 0 0 16,0 0-1-16,-3 1 0 16,-3 2 2-16,-3 0 1 15,-3-1 1-15,-1 1-5 16,-1 1-1-16,-4 0-8 15,-1 3-4-15,-2-3-30 16,-1 0-11-16,-2-2-40 16,-3 2-42-1,-5-1 49-15</inkml:trace>
  <inkml:trace contextRef="#ctx0" brushRef="#br1" timeOffset="89263.113">7280 2642 116 0,'0'-2'44'0,"1"0"-35"0,-1 4 20 16,0-2 7-16,0 0-7 0,0 0-2 16,2 4-13-16,-1 1-4 15,2 2-6-15,2 2 2 0,2 2 3 16,4 2-3-16,1 4-1 15,3 2 0-15,0 2-1 16,0-1 0-16,-2-2 2 16,-1-1-3-16,-1-2 0 15,-2-2-3-15,-3-2-3 16,-2-3-31-16,-2-3-13 16,-5-2-44-1</inkml:trace>
  <inkml:trace contextRef="#ctx0" brushRef="#br1" timeOffset="89584.05">7385 2697 124 0,'-3'0'46'0,"3"1"-35"0,0 1 12 15,0-2 5-15,0 0-3 16,0 0 3-16,0 1-12 15,-2 0-4-15,1 2-7 16,-1 1 1-16,-1 3 3 0,-1 2-5 16,-1 4 0-16,-1 2 2 15,-1 2 1-15,-1 1-1 16,1-2 1-16,-1 0-4 16,1-1 0-16,-1-1-1 0,1 0-2 15,1-4-21-15,1 0-9 16,2-4-31-1,2-2-49-15,1-4 23 16</inkml:trace>
  <inkml:trace contextRef="#ctx0" brushRef="#br1" timeOffset="89750.388">7466 2819 132 0,'1'6'49'0,"1"-2"-38"0,-1 4 12 0,-1-4 3 0,2 3-10 16,-1 0-2-16,-1 1-8 16,2 1-4-16,-1 0-1 15,1 1 1-15,-2-2 3 0,1-3-29 16,1 0-13-16</inkml:trace>
  <inkml:trace contextRef="#ctx0" brushRef="#br1" timeOffset="89916.811">7463 2685 132 0,'0'-5'52'0,"1"6"-41"0,-1 0 0 0,0-1-2 16,0 3-22-16,0 0-8 16,2-1-33-16,-1 2-16 15</inkml:trace>
  <inkml:trace contextRef="#ctx0" brushRef="#br1" timeOffset="90248.9819">7618 2696 136 0,'0'0'52'0,"-3"0"-41"0,1-3 18 0,2 3 5 16,-1-1-3-16,-2 1-1 15,-2 0-8-15,1 1-3 16,-2 0-11-16,-2 3-1 0,0 2 3 0,-1 3-4 16,0 4-1-16,2 5-2 15,1 0 0-15,0 1-4 16,3 1 0-16,1-1 1 16,2-4 0-16,3-2 0 15,3-1 2-15,3-3-6 16,2-1 1-16,2-2-1 15,1-2-1-15,0-4-5 16,-2-2-4-16,-2 0-17 16,-1-4-7-16,-1 2-40 15,-5-5-30 1,-3-2 43-16</inkml:trace>
  <inkml:trace contextRef="#ctx0" brushRef="#br1" timeOffset="90427.805">7511 2857 148 0,'1'0'57'0,"4"0"-44"0,1 0 10 0,-2 0 0 16,4-1-9-16,2 0-1 16,2-1-5-16,2 0-3 15,-1-1-2-15,1 0 2 0,-2 1 1 16,-1-1-38-16,-1 0-17 15,-2 2-29 1</inkml:trace>
  <inkml:trace contextRef="#ctx0" brushRef="#br1" timeOffset="90984.049">7726 2903 172 0,'3'2'66'0,"0"0"-52"0,0-1 14 15,0 0 3-15,0-1-12 16,1 0-3-16,1 0-5 16,1-1-2-16,0 0-5 15,-2-1-3-15,1 0 2 0,-1-2 0 16,-1-2 1-16,-1 1 0 16,-2-3 0-16,-2-1-5 15,-1-3 1-15,0-2-7 0,-1 0-3 16,-1-1 3-16,2 0 2 15,0 0 3-15,0 2 1 16,2 1 3-16,1 1 1 16,1 2 3-16,2 0 1 15,0 1-1-15,3 1-1 16,0 2-3-16,2 2 1 16,-1 2 2-16,2 2 2 15,0 2-6-15,-1 2-2 16,-1 3 4-16,-1 4 3 15,-1 1-6-15,-1 3 1 16,-1 2-1-16,-1-1 2 16,-1-1-1-16,-1 0 2 15,0-1-4-15,-1 0 0 0,-1-2 1 16,1-1 2-16,-1-1-1 16,2-2-1-16,0 0-2 15,3-1 1-15,0-1 1 16,2 0 2-16,1-2-1 15,0-1-1-15,1-3-2 16,1-1 1-16,1 0-28 16,-2-1-10-16,4-3-23 15,-4 0-9-15,1 0-5 16</inkml:trace>
  <inkml:trace contextRef="#ctx0" brushRef="#br1" timeOffset="91223.507">7960 2789 136 0,'2'-1'52'0,"-1"3"-41"0,2 4 20 0,0-2 7 16,0 3-4-16,2 1 3 16,-1 1-12-16,2 2-6 15,0-1-10-15,2 1-6 0,-1 0-2 16,2-3 1-16,0 0 3 15,0 0 0-15,-1 0 0 16,-1-2-28-16,1 0-11 16,-2-2-30-1,0-2-56-15,-2 0 23 16</inkml:trace>
  <inkml:trace contextRef="#ctx0" brushRef="#br1" timeOffset="91433.868">8044 2833 160 0,'-7'10'63'0,"2"-4"-49"0,-2 5 9 16,4-4 1-16,-2 1-14 16,-1 2-6-16,-1 2 0 15,-1 2-1-15,1 0-1 0,-1 1-19 16,2-2-9-16,0-2-48 15,0-3-26-15,0-5 47 16</inkml:trace>
  <inkml:trace contextRef="#ctx0" brushRef="#br1" timeOffset="91966.641">8149 2110 144 0,'-3'4'55'0,"3"0"-43"0,-1 2 10 0,1-2 1 16,0 3-2-16,1 1 2 15,2 4-4-15,0 1-2 16,2 3-9-16,1 2 1 0,1 3 4 16,2 3-1-16,3 4 3 15,2 0-8-15,1 0-4 16,0-1-2-16,0-2 1 16,0-2 1-16,-2 0 1 15,-1-2-7-15,1-1-2 16,-4-3-29-16,-3-3-13 15,-3-9-107 1,-3-8 58 0</inkml:trace>
  <inkml:trace contextRef="#ctx0" brushRef="#br1" timeOffset="92282.474">8290 2172 176 0,'-3'-1'68'0,"2"2"-52"0,-2 2 12 16,3-2 3-16,-2 3-12 15,-1 0-1-15,0 3-6 16,-1 1 0-16,-2 3-7 16,0-1-1-16,-2 4 2 0,1 2-3 15,-1 4 0-15,1 4-1 16,-1 0-2-16,1 0 1 15,-1-1-1-15,1-3 2 16,1-2 1-16,-2-2-6 16,2-1 0-16,0-3-17 0,2-3-4 15,-1-1-15-15,2-2-3 16,0-2-26 0,2-2-29-16,1-2 32 15</inkml:trace>
  <inkml:trace contextRef="#ctx0" brushRef="#br1" timeOffset="92513.4639">8376 2402 108 0,'2'5'41'0,"-1"1"-32"0,1 4 15 15,-2-4 5-15,1 0-3 16,-1 1-1-16,0 1-13 16,0 0-5-16,0 0-5 15,0 0 1-15,0-1 0 0,0-1-6 16,0 0-2-16,2-2-25 16,-1-2-10-16,-1-2-28 15</inkml:trace>
  <inkml:trace contextRef="#ctx0" brushRef="#br1" timeOffset="92683.501">8385 2227 160 0,'-6'-1'60'0,"5"2"-47"0,-2-1-38 0,1 0-22 15,-1 1-11-15,-1-2-1 16</inkml:trace>
  <inkml:trace contextRef="#ctx0" brushRef="#br1" timeOffset="93520.692">8782 1864 96 0,'-2'-5'38'0,"-1"3"-29"0,2 0 17 0,-1 0 5 16,1 1-1-16,-2 0 2 15,-2-2-7-15,1 0-1 16,-2 1-13-16,-2-1 0 0,-1 2 2 16,0-1-1-16,-1 1 3 15,-1 1-10-15,1 3-3 16,-2 2-4-16,3 4-2 16,0 3 0-16,1 6 0 15,2 3 3-15,1 3 0 16,2 1-2-16,2 5 2 0,-1 4-1 15,2 4 0-15,0-2 4 16,0-3 1-16,0-1 3 16,0-1 1-16,0 1 1 15,0 0 2-15,0 1-3 16,-1-3-2-16,-1-2-2 16,1-3-3-16,-1-2 3 15,1-2 0-15,-1-1-1 16,2-1 1-16,-1 0-2 15,-1-2-1-15,2-1 1 16,0 0 1-16,-1-3 5 16,1-1 6-16,0-1 2 15,0-1 3-15,0-4-4 16,0 0 0-16,1-1-6 0,2-2-3 16,0-1-2-16,2 0-3 15,-1-2 3-15,4 0 0 16,1 0-1-16,2-2-2 15,1 2-2-15,3-1 1 16,0 1 1-16,1-1 2 16,1-1-1-16,-1 2-1 15,1 0 3-15,-2 0 0 16,0 0-6-16,-2 2 0 16,1-1-23-16,-2-1-11 15,0 0-57 1</inkml:trace>
  <inkml:trace contextRef="#ctx0" brushRef="#br1" timeOffset="103273.9979">9015 1965 88 0,'-5'-1'35'0,"4"1"-27"0,2-1 9 0,-1 1 2 15,2 0-5-15,1-2 0 16,0 2-4-16,0 0 1 15,1 0 5-15,2 0 2 16,0 2-9-16,3-1-1 0,0 2 2 16,2-1 0-16,2 0 2 15,5-1 0-15,2 0 0 0,2 1 0 16,2-2 0-16,2 0 0 16,-2 0 2-16,-2 0-5 15,-1-2-1 1,0 1-2-16,0-2-1 0,-1 2-6 15,-1 0 1-15,-1-1 2 16,-1 2 3-16,-2 0-2 16,-3 2 0-16,-1 0-10 15,-2 1-3-15,-3 1-15 16,0 0-4-16,-3 0-16 16,-2-1-6-16</inkml:trace>
  <inkml:trace contextRef="#ctx0" brushRef="#br1" timeOffset="104193.9159">9021 1969 96 0,'0'-1'35'0,"0"1"-27"0,1 1 9 15,1 1 2-15,-2-2 0 16,1 2 3-16,1 2-12 15,1 0-6-15,1 2 2 16,2-1 3-16,0 0-5 16,2 2 5-16,-1 0 1 0,2-1-1 15,2 1 2-15,2 1 3 16,1 3 1-16,1-1-6 16,1 3-1-16,1 0-2 15,-1 2-1-15,1-2 3 16,-2 2 3-16,0-2-6 0,-2 0-3 15,-1-1-1-15,-1 0 1 16,-1-1 1-16,-1-2 1 16,-1-1-2-16,-2 0 1 15,-2-1 2-15,1 0 4 16,-4-2-4-16,1 0-1 16,-2-1 4-16,-2 0 3 15,-1 0-4-15,-1-1 1 16,-2 0-5-16,-2-1 0 15,-1 2-1-15,-1 0 1 16,-4 0-4-16,-1 2-2 16,-3 3 2-16,0 2 2 15,-1 1 0-15,1 1-1 0,0 1 1 16,1-1-1-16,1 0 0 16,1-1 0-16,-2-1 0 15,4 0 0 1,1-2 0-16,3 0 0 0,1-1-3 15,2-1 2-15,0-2-1 16,2 1 0-16,1-2 2 16,3-2 0-16,1 1 0 15,4-2 2-15,4 1-1 16,3-2-1-16,3-3 3 16,6-1 2-16,6-1 2 15,4-1 3-15,-7 2-5 16,12-1-1-16,2 1-2 15,1 1 1-15,3 2-4 0,-2 1 0 16,-2 0-1-16,-3 0 0 16,-5 1 4-16,-2 2 3 15,-4 0-2-15,-1-2 0 16,-4 2 1-16,-2-1 2 16,-4 0-3-16,-2 0 0 15,-4 0-1-15,-1-1 1 16,-3 0-24-16,-3-1-8 15,-1 2-37-15,-4-2-13 16,-1-2-29 0</inkml:trace>
  <inkml:trace contextRef="#ctx0" brushRef="#br1" timeOffset="105574.841">9006 2633 108 0,'3'-4'41'0,"-2"4"-32"0,1-1 13 0,-2 1 3 15,0 0 0-15,0 0 0 16,0 0-10-16,0 4-2 16,0 0-7-16,-2 2-6 0,1 4-1 15,-2 0 1-15,-1 1 0 0,1 1-3 16,2 0 2-16,-1 0 3 15,2 0 1-15,3-1 1 16,2-1 0-16,1-3 4 16,2-3 3-16,1-3 0 15,0-2 1-15,0-4-2 16,0-2-1-16,0-4-3 16,-2 2-1-16,-1-2 1 15,0 1 1-15,0-1-1 16,-3 2-1-16,0 1-1 15,-1 1 0-15,-1 2 2 16,-1 2 3-16,0 2-6 16,0 1-4-16,0 4 0 0,2 1 0 15,-2 2-2-15,1 1 0 16,1 1 2-16,-1 3 2 16,1 3 0-16,-1 6-1 15,1 2 1-15,-2 2 1 16,-2 2-3-16,1-2-2 15,-2-1 6-15,-2 0 5 16,-1-1-4-16,-1-3-2 16,-1-3 1-16,-1-2 2 15,0-3 0-15,0-5 0 16,-1-3 1-16,-1-4 1 16,1-3-6-16,-1-2 0 15,3-3-1-15,2 1 0 16,2 0 0-16,1 1 2 0,1-1-3 15,4 2-2-15,1-2-1 16,1 2 0-16,2-1 0 16,2 0 3-16,1-2 0 15,3 0 3-15,0-2-3 16,0 1 0-16,2-2 1 16,1 1 2-16,0-1-1 15,-2 0-1-15,-1 1 1 16,0 0 1-16,-1 2-3 15,-2 2 0-15,-2 0 1 16,1 1 0-16,-2 1 0 16,0 1 0-16,-2 2-3 0,1-1 0 15,-1 1 4-15,-1 1 1 16,0 1 4-16,0 2 1 16,0 0-1-16,0 1-1 15,-1 0-1-15,-1 1 0 16,-1 2 0-16,0 0 2 15,0-1-5-15,0 1-3 16,2 0 1-16,-2 1 0 16,0 0 1-16,0 0 2 15,0 0-3-15,0 0 0 16,0-2 3-16,-2 1 1 16,1 0-1-16,-2-2-2 15,0 0 3-15,-2 1 0 16,1-2 1-16,-1 0 2 0,-1 0-8 15,0-2 0-15,0 1 2 16,0 0 2-16,0-1 0 16,0 0-2-16,0-1 1 15,2-1 1-15,-1 0-10 16,1 0-2-16,-1-1-19 16,2-1-9-16,0 0-13 15,2-2-6-15,1-2-42 16,3-3-21-1,1-3 61-15</inkml:trace>
  <inkml:trace contextRef="#ctx0" brushRef="#br1" timeOffset="105815.925">9186 2686 152 0,'1'-1'57'0,"1"2"-44"0,-1-1 21 0,-1 0 7 16,0 0-11-16,0 0-3 0,0 0-13 15,0 0-4-15,0 0-6 16,0 0-7-16,0 0-1 0,2 2-33 15,1-1-13-15,1-1-43 16</inkml:trace>
  <inkml:trace contextRef="#ctx0" brushRef="#br1" timeOffset="106280.039">9362 2682 132 0,'-2'-2'52'0,"2"0"-41"0,-3 1 20 0,3 0 7 16,-2-1-8-16,1 1 0 15,-1 0-6-15,1-1-1 16,-2 2-12-16,0 2-2 0,-2 0-2 16,1 1-3-16,-1 2-3 15,-1 2 0-15,2 1-1 16,-1 0-3-16,1 3 2 16,1-1 1-16,1 4 0 15,1-2-5-15,1 0 1 0,1-2 4 16,2 0 2-1,0-1 0-15,2-1-2 0,-1-1 1 16,2-2-1-16,2-1 0 16,-1-2 0-16,2-2 0 15,1-2 0-15,-1-2-11 16,-2-1-3-16,1 0-13 16,-2-1-5-16,-2 1-19 15,-1 1-51 1,-1 0 13-16</inkml:trace>
  <inkml:trace contextRef="#ctx0" brushRef="#br1" timeOffset="106535.617">9306 2769 152 0,'-2'0'57'0,"1"0"-44"0,1 1 14 0,0-1 5 16,0 0-9-16,3 2-4 16,0-1-8-16,1-1-3 15,1 0-4-15,1-1-3 0,1-1 2 16,2 0-2-16,2 0-1 16,0 0-8-16,1 0-3 15,0 1-34-15,-2 0-13 16,2-1-21-1</inkml:trace>
  <inkml:trace contextRef="#ctx0" brushRef="#br1" timeOffset="107210.183">9522 2805 140 0,'0'6'55'0,"0"-5"-43"0,2 2 19 15,-2-3 7-15,1 1-17 16,2-1-4-16,0-1-6 16,0-1 0-16,2 0-6 0,-1-1-1 15,-1-1 0-15,0 0 0 0,0 0 0 16,0-2-5-16,-1 1 1 16,-2 0 2-16,0-2 1 15,-2 0-4-15,1-1 1 16,-1 0-2-16,-1 0 0 15,2-1 2-15,-2 1 0 16,1 0 0-16,1 0 0 16,-1 0 0-16,2-3 0 15,0 1 0-15,0-1 2 16,2 0-3-16,1 1 0 16,0-1 3-16,1 2 1 15,1 1 1-15,1 1 0 16,1 2-2-16,1 1 1 15,-1 0 0-15,1 2 1 16,-1 2-2-16,1 2-2 0,-1 0 1 16,-1 4-1-16,0 0 0 15,-1 4 0-15,-2 0 0 16,-2 2 0-16,1 0 0 16,-2 2 0-16,0 0 0 15,-2 2 0-15,1 3 0 16,-2 1 2-16,1-1-3 15,1-1 0-15,-1-1-1 16,1-3 0-16,1-2 2 16,1-2 2-16,2-2 5 15,3-2 4-15,2-2-2 16,2 0 2-16,2-1-6 16,0-3-3-16,0 0 1 0,0-1 0 15,1-2-10-15,-4-1-5 16,0 0-34-16,-2 0-13 15,-1-3-42 1</inkml:trace>
  <inkml:trace contextRef="#ctx0" brushRef="#br1" timeOffset="107452.897">9760 2760 148 0,'-2'0'55'0,"2"0"-43"0,2 1 21 0,-2-1 8 0,1 3-7 16,1-1-2-16,-1 2-12 15,2 0-2-15,0 2-11 16,0-1-6-16,0 2-4 0,2 0 6 16,-1-1 5-16,2 0-4 15,0 0-2-15,0 0-6 16,0-1 0-16,-1-1-16 15,-1-1-6-15,1-2-25 16,-1-2-10-16,-1-3-22 16</inkml:trace>
  <inkml:trace contextRef="#ctx0" brushRef="#br1" timeOffset="107762.958">9884 2726 156 0,'-1'4'60'0,"1"0"-47"0,-2 4 17 0,2-2 5 15,-3 0-8-15,2 4-1 16,-2 2-11-16,0 1-4 16,-2 2-6-16,1 1 1 0,-1 1 0 15,-1-1-2-15,0 0-1 16,0 2-1-16,0-1-2 15,0 2 1-15,2-1-1 16,1 2 0-16,0 0 2 16,1-4-12-16,1-1-6 0,1-2-13 15,1-2-7-15,1-3-21 16,-1-1-46 0,2-4 18-16</inkml:trace>
  <inkml:trace contextRef="#ctx0" brushRef="#br1" timeOffset="108610.274">9877 2052 116 0,'-2'1'44'0,"2"2"-35"0,-1 4 12 0,1-2 1 16,-2 3-8-16,1 4-3 0,-1 4 5 16,1 3 3-16,-1 1-9 15,2 1 1-15,0 1 0 0,0 2 0 16,0 2 3-16,0 4-7 16,0 0-2-16,0-1-3 15,0-3-2-15,-1-2 3 16,-1-4 2-16,1-4-2 15,-1-2-2-15,-1-6-38 16,0-4-15-16,0-8-36 16</inkml:trace>
  <inkml:trace contextRef="#ctx0" brushRef="#br1" timeOffset="108966.135">9778 2051 96 0,'3'-12'35'0,"0"6"-27"0,3 1 13 0,-3 2 7 16,1 1-5-16,4-2-1 16,1 0-4-16,3 0 1 15,1 0-10-15,2 0 3 0,2 1 4 16,1 0-6-16,1 2-3 15,-1 1-2-15,-1 3-1 16,-2 1-2-16,-2 2-2 16,-1 2 3-16,-1 3 2 15,-4 5 0-15,-4 3 2 16,-1 2 0-16,-4 1 1 0,-2-2-2 16,-2 0 1-16,-3-4 0 15,-3-2 1-15,-2-2-4 16,-2-2-3-16,-2-4-5 15,0-2-2-15,1-2-28 16,1-4-13-16,4-2-44 16,6-5-26-1,4-3 55-15</inkml:trace>
  <inkml:trace contextRef="#ctx0" brushRef="#br1" timeOffset="109344.759">10162 1961 116 0,'3'3'46'0,"-1"-2"-35"0,-2 5 14 0,0-4 6 16,0 2-2-16,-2 0 1 15,1 2-6-15,-2 0-1 16,-2 1-12-16,-1 2 2 0,-3 3 3 15,0 7-4-15,0 8-2 16,0 2-3-16,2 3 0 16,1 0-6-16,1 6-3 15,2 2 1-15,2 0 2 16,2-4 0-16,2-4-1 0,2-4 3 16,-1-3 0-16,4-2-1 15,-1-2 1-15,2-1-2 16,0-2 2-16,0-4-15 15,0 0-5-15,2-5-20 16,-2-4-6-16,1-5-55 16</inkml:trace>
  <inkml:trace contextRef="#ctx0" brushRef="#br1" timeOffset="109711.115">10290 2028 116 0,'0'0'46'0,"1"3"-35"0,1 1 16 0,-1 0 5 15,2 4-4-15,2 2 0 0,1 7-2 16,1 1-1-1,1 4-14-15,1 2 4 0,1-2 5 16,1 1-7-16,1 1 0 16,-2 1-7-16,2 3-2 15,-1 2-2-15,-1-3 1 16,-1-1-2-16,1-2 2 16,-3-2 0-16,-1-2 1 0,-1-3-13 15,-1-2-4-15,-1-3-16 16,0-3-4-16,-1-4-36 15,-2-2-50 1,0-4 25-16</inkml:trace>
  <inkml:trace contextRef="#ctx0" brushRef="#br1" timeOffset="110079.043">10494 2032 132 0,'-1'-3'49'0,"1"5"-38"0,-2-1 21 0,2 0 9 16,-1 2-11-16,-1 1-5 16,-1 3-6-16,-1 1 0 15,-1 4-10-15,-1 5-1 0,-1 5 2 16,-4 2 3-16,-1 1 2 15,-3 2-8-15,-2 2-4 16,-1 4-2-16,0 3-1 16,0-1 2-16,2-3 1 15,1-2-1-15,6-9-2 16,1-4 1-16,-1 3 1 16,2-2-6-16,1-2 1 0,0 1-28 15,1-8-84 1,5-6-27-1,0 0 59-15</inkml:trace>
  <inkml:trace contextRef="#ctx0" brushRef="#br1" timeOffset="110453.451">10542 2251 156 0,'3'-1'60'0,"2"1"-47"0,1 0 4 0,-2 0-1 0,2 0-4 16,3 0 3-16,2 0-4 15,1 0-1-15,1 0-6 16,1-2-3-16,-1 1 0 0,-1 1-1 15,-1-1 0-15,-2 1-27 16,0 0-9-16</inkml:trace>
  <inkml:trace contextRef="#ctx0" brushRef="#br1" timeOffset="110633.628">10568 2337 136 0,'1'5'52'0,"-1"-5"-41"0,9 5 13 0,-7-3 5 16,4 0-8-16,0 0 0 16,4 0-12-16,-1 0-3 15,2-1-4-15,-2 0-15 0,3-2-4 16,-2 0-53 0,5-7-35-16,6-6 44 15</inkml:trace>
  <inkml:trace contextRef="#ctx0" brushRef="#br1" timeOffset="110931.553">10811 2175 180 0,'-1'5'68'0,"2"-1"-52"0,1 6 12 0,-1-6 3 0,2 2-10 15,2 2 1-15,1 3-9 16,1 1 0-16,2 4-8 15,0 4-3-15,-1 0 1 0,-1-5-2 16,2 6-1-16,-1-3 1 16,1 2 1-16,-2-3-8 15,1 0-1-15,-2-3-9 16,0-1-3-16,-2-2-19 16,-1-3-5-16,0-2-38 15,-1-4-21 1,-1-2 46-16</inkml:trace>
  <inkml:trace contextRef="#ctx0" brushRef="#br1" timeOffset="111196.4429">10936 2200 136 0,'1'-5'52'0,"-1"4"-41"0,0 2 22 0,0-1 8 15,0 1-7-15,-1 2 0 16,-1 1-10-16,-1 1-5 15,-1 2-11-15,-2 1-1 0,-2 3 0 16,-2 2-6-16,1 0 0 16,1-2-1-16,-5 10 0 15,2-4 2-15,-4 4 3 16,3-4-4-16,-1 3-1 16,2-2-11-16,1-1-3 15,2-4-17-15,2-1-6 16,2-1-11-16,4-4-3 0,0-2-23 15</inkml:trace>
  <inkml:trace contextRef="#ctx0" brushRef="#br1" timeOffset="111399.597">11032 2407 160 0,'3'10'63'0,"-3"-10"-49"0,-2 13 14 0,2-10 2 16,0 2-13-16,0 0-2 16,0 3-9-16,0-1-4 15,0 1-1 1,0-1-1-16,0-1 2 0,0 1-19 0,0-3-6 16,0-1-19-16,0-3-6 15,0 0-21 1</inkml:trace>
  <inkml:trace contextRef="#ctx0" brushRef="#br1" timeOffset="111547.518">10963 2248 192 0,'-2'-2'74'0,"2"2"-58"0,0 0 3 0,0 0-2 0,0 0-20 15,0 0-5-15,0 0-34 16,3 0-15-16,2 0-14 15,2-2-7-15</inkml:trace>
  <inkml:trace contextRef="#ctx0" brushRef="#br1" timeOffset="111760.323">11145 2397 180 0,'0'18'68'0,"0"-18"-52"0,-2 18 14 0,2-16 4 16,0 5-13-16,0 0-2 16,0 2-11-16,0-1-3 15,-1 3-3-15,-1-3-8 0,1 1-4 16,-1-2-36-16,-1-1-15 16,2-2-26-1</inkml:trace>
  <inkml:trace contextRef="#ctx0" brushRef="#br1" timeOffset="112282.351">11200 1920 116 0,'-3'11'46'0,"3"-3"-35"0,0 5 16 0,0-6 7 16,2 2-5-16,1 2 0 15,0 1-12-15,1 1-3 16,2 3-8-16,2 3-2 0,-1 3 2 15,-1 1-3-15,3 0 0 16,-1-2-1-16,-1 1-2 16,-1-2 1-16,0-3 1 15,-1-1-12-15,-1-4-6 16,1-1-22-16,-1-3-9 16,1-4-30-1</inkml:trace>
  <inkml:trace contextRef="#ctx0" brushRef="#br1" timeOffset="112630.625">11394 1983 132 0,'-2'-7'52'0,"2"8"-41"0,0 1 18 16,0-1 3-16,-3 2-6 15,3-1-1-15,-1 4-10 16,-2 0-4-16,0 2-6 15,-2 3 1-15,-1 4 0 0,-1 7 4 16,2 4 4-16,-2 1 3 16,-1 2 2-16,1-1-8 0,-1 1-4 15,-1 5-2-15,2-5 1 16,1-4-1 0,-3 8 0-16,1-7-1 0,-1 8 0 15,2-8-2 1,1 13-2-16,0-8 1 0,1 2-1 15,2-5-5-15,2-4 1 16,-1-4-16-16,2-5-6 16,0-3-20-16,3-11-7 15,0-1-44 1</inkml:trace>
  <inkml:trace contextRef="#ctx0" brushRef="#br1" timeOffset="112855.451">11443 2223 172 0,'5'-3'66'0,"-1"2"-52"0,4-2 12 16,-2 3 1-16,3-1-9 15,2 0 0-15,1 1-5 16,1 0 0-16,1 0-7 15,1 0-2-15,-2 0 0 0,-1 0-2 16,0 0 1-16,-3 0-7 16,-1 0-1-16,-2 0-34 15,-2 0-13-15,-1 0-40 16</inkml:trace>
  <inkml:trace contextRef="#ctx0" brushRef="#br1" timeOffset="113035.679">11496 2287 184 0,'3'4'71'0,"0"-3"-55"0,3 2 9 0,-3-2 1 15,3 2-9-15,2 0 1 16,1-2-11-16,0 0-4 16,1 1-2-16,1-2-1 0,-1-2 2 15,-1 0-36-15,0-2-15 16,2 0-43-16</inkml:trace>
  <inkml:trace contextRef="#ctx0" brushRef="#br1" timeOffset="113320.56">11760 2132 148 0,'-3'2'55'0,"3"3"-43"0,0 3 14 16,0-3 6-16,0 2-3 16,0 4 1-16,3 2-4 0,-1 0-1 15,1 1-14 1,0-1-4-16,1 2-1 0,2-1-3 0,-1 2 0 16,2 2-1-16,-1-4 1 15,0 0-2-15,0-2 2 16,-1-1-20-16,-1-5-6 15,1-2-28-15,-1-4-10 16,2-4-30 0</inkml:trace>
  <inkml:trace contextRef="#ctx0" brushRef="#br1" timeOffset="113618.793">11900 2154 192 0,'-4'2'71'0,"2"1"-55"0,-2 4 2 0,2-3-1 0,-1 4-9 15,-1 2 0-15,-2 4 0 16,-2 2 2-16,-1 5-5 16,0 6 4-16,-1 5 1 0,-1 1-3 15,-1-1-2-15,0 2-2 16,1-8 0-16,5-4 0 15,-4 8 1-15,1-6 0 16,-2 6 0-16,4-7 0 16,-2-2 0-16,0-4-16 15,4-3-4-15,-1-2-27 16,5-6-13-16,-2 1-36 16</inkml:trace>
  <inkml:trace contextRef="#ctx0" brushRef="#br1" timeOffset="114047.418">11936 2419 160 0,'0'4'60'0,"0"-1"-47"0,3 2 13 0,-1-1 3 16,-1 2-6-16,1-1 1 0,-1 3-7 16,1 1 0-16,-2 3-10 15,3 3 0-15,-2-3 3 0,-1 0 3 16,0 4 4-16,0-3-5 16,0 5 1-16,0-3-6 15,-1 1 1-15,-2-3-5 16,1 2 0-16,1-3 1 15,-4 0 0-15,2-3 0 16,-3-1 2-16,2-1-3 16,-4-3-2-16,1 0-7 15,-4-4-1-15,5 0-15 16,-3-8-5-16,2 1-19 16,-1-6-9-16,2 1-47 15,2-8-22-15,2-6 62 16</inkml:trace>
  <inkml:trace contextRef="#ctx0" brushRef="#br1" timeOffset="114236.952">11933 2311 212 0,'-1'0'79'0,"1"0"-61"0,0 0-3 0,0 0-4 16,0 0-10-16,0 0-1 0,-2 0-18 16,2 0-8-16,0-1-41 15,0 0-18-15,2-2 25 16,-1 0 12-16</inkml:trace>
  <inkml:trace contextRef="#ctx0" brushRef="#br1" timeOffset="114781.569">11888 1805 120 0,'5'-1'46'0,"-2"1"-35"0,1 2 9 0,2 0 3 16,-1-1 0-16,1 3 1 15,1 0-9-15,2 3-2 16,2-2-7-16,1 5 3 0,1 3 3 15,1 4-4-15,-1 3-2 16,2 3 3-16,0 1 2 16,-3 1 0-16,3 3 1 15,-1 4 2-15,1 4 2 16,-2-1-5-16,1-3 1 0,-2-1-3 16,0 0 0-16,-2 1-1 15,-2 1 0-15,-1 2-4 16,-4-2-1-16,2-2 1 15,-5-3 0-15,0-3-5 16,0 1-1-16,-5-2-13 16,2-3-2-16,-4-2-5 15,2-2 0-15,-1-4-3 16,0-2 1-16,0-3-18 16,0-3-6-16,-1-2-36 15</inkml:trace>
  <inkml:trace contextRef="#ctx0" brushRef="#br1" timeOffset="115715.831">12241 1832 144 0,'-3'0'55'0,"2"0"-43"0,1 0 10 0,0 0 1 16,0 0-2-16,1-1-1 15,2-1-6-15,3 0-1 16,0-1-8-16,5-1-5 0,-1 1-1 16,2 3 3-16,0-3 1 15,2 3-4-15,-1 3-1 16,2 1 3-16,-1 2 3 16,-2 2 1-16,1 2 0 15,-2 2-3-15,-2 4-2 16,-3 0 3-16,-5 3 2 15,2 2 2-15,-3 1 1 16,-3-1-2-16,-1 3-1 16,1 4-1-16,-2 5 0 15,1 0 0-15,-1-3 2 0,1 1-1 16,-1-2 2-16,2 1-4 16,0-1 0-16,-1 0-1 15,4 1-2-15,-2-3 3 16,2-2 2-16,0-2-2 15,0-2-2-15,0-1 2 16,0-1 2-16,2-1 2 16,-2 0 3-16,0-2-5 15,0 0-3-15,0 0-1 16,0-2 1-16,0 0-1 16,0 1 2-16,0-3-4 15,-2 0 0-15,1-2 7 16,-2-2 4-16,-2-1 8 0,1-2 3 15,1 1-4 1,-2-4-2-16,-1 1-5 0,-1-2-1 16,2 1-5-16,-1-2-3 15,-1 1 0-15,-1-1 1 16,1-1-3-16,-2-1-2 16,0 0-5-16,-2 0-2 15,2 1-6-15,2 1-1 16,-2 0-10-16,4 1-5 15,1 3-25-15,2 2-9 16,2 3-47 0</inkml:trace>
  <inkml:trace contextRef="#ctx0" brushRef="#br1" timeOffset="138980.683">3906 4235 140 0,'-3'-5'52'0,"1"2"-41"0,-1-1 13 0,2 3 5 16,-1-1-4-16,-1 1 3 16,-1-2-7-16,-1 2-1 15,-2 0-11-15,-1 1 1 0,-1 1 1 16,-1 3-4-16,-1 3 1 16,-1 1-5-16,-1 2 0 15,-2 4-3-15,-2 2-3 16,1 5 2-16,1 3 2 15,1 2 0-15,4 2 2 16,1-3-4-16,4 0-2 16,2 3 2-16,3 3 0 15,3 1 1-15,2 0 0 0,1 0 0 16,1 0 0-16,1-4 0 16,-1 2 2-16,2 0-1 15,-1 2-1-15,-2 1 1 16,0-3 1-16,0 1 1 15,-2-4 1-15,1-3 2 16,-2-3 1-16,-2 0 1 16,-1-1 2-16,0-1 4 15,-3-2 1-15,-3 0 0 16,-1-3 1-16,-4-2-2 16,-2-1-1-16,-2-3-7 15,-2-3-2-15,1-1-2 16,0-1-2-16,3 0 1 15,1-2-1-15,3-1-27 0,1 0-9 16,2 0-13-16,2-1-3 16,-1-2-11-16,4 0-5 15,2-1-16 1</inkml:trace>
  <inkml:trace contextRef="#ctx0" brushRef="#br1" timeOffset="140402.5229">3406 5176 80 0,'-2'-2'33'0,"2"2"-26"0,0 1 16 0,0-1 5 16,0 0-7-16,0 0 1 16,3 0-7-16,0 0 1 15,0 0-5-15,2 1 1 16,-1 1-7-16,2-1 4 0,2 0 3 16,1 1-6-16,1-1-1 15,1 0 3-15,1 1 3 16,0-1-4-16,-2 0-2 0,-1-1 2 15,0 0 0-15,-1 0 1 16,-1 0 0 0,-2 0-2-16,-1 0-1 0,-1-1-14 15,0 0-4-15,-1 1-32 16,1 0-10-16,0 0-29 16</inkml:trace>
  <inkml:trace contextRef="#ctx0" brushRef="#br1" timeOffset="141250.661">3695 5166 136 0,'0'0'52'0,"0"-2"-41"0,0 1 13 0,0 0 2 16,0-1-3-16,0 1-2 0,-1-2-3 16,-1 1 1-1,1-1-10-15,-1 0-1 0,-1 2 2 16,0 0-2-16,-1 1 3 0,-1 0-6 15,1 2-3-15,-1 2-4 16,1 2 1-16,-1 2-1 16,2 2-2-16,0 2 5 15,2 2 1 1,1 0-5-16,1 1-2 0,2-1 2 16,3-4 1-16,0 0 2 15,2-4 0-15,1-2 0 16,0-4 0-16,0-2 0 15,-1-4 0-15,-2-2 4 16,0-1 2-16,-2 0 6 16,-1-1 3-16,-1 1 0 15,-2 1 4-15,0 0-9 16,-2 1-1-16,1 2 1 16,-1-1 1-16,1 2-5 0,-1 2-2 15,1-1-2-15,-1 2-2 16,2 1-2-16,2 1-1 15,-1 2-1-15,2 2 0 16,2 2 0-16,1 1 3 16,1 1 0-16,2 0 3 15,0 1-3-15,-1-2 0 16,1-1 1-16,0-1 0 16,-2-2 0-16,2-1 0 15,0-3 0-15,-1-1 0 16,-1-2 0-16,1-1 2 15,-2-3 1-15,0-1 3 16,-2 0-1-16,-1 0 0 0,-1-1-3 16,-1-1 1-16,-1 1-2 15,-1 1-1-15,-2 0 3 16,0 0 0-16,-2-1-1 16,-1 2-2-16,-1 0 3 15,-1 2 2-15,-1 1-2 16,0 3-2-16,-1 2-3 15,-1 3-1-15,1 1-3 16,2 2-1-16,4 1-23 16,1 0-10-16,3-1-32 15,4-2-15-15,5-4-8 16</inkml:trace>
  <inkml:trace contextRef="#ctx0" brushRef="#br1" timeOffset="142255.268">3811 3981 116 0,'-3'-1'44'0,"2"0"-35"0,-2 1 14 0,3 0 5 16,-2 0-3-16,-1 0 0 15,0 0-9-15,-1 0-3 16,-2 1-7-16,0 0-4 0,-2 2 1 16,1 0-2-16,1 1 2 15,0 1-4-15,1 2 0 16,1 0-1-16,1 1 0 16,1 1 0-16,2 0 0 15,0 1 0-15,3-1 0 16,2-1 4-16,-1 0 1 15,1-1-4-15,2-3-1 16,-1-2 3-16,0-2 1 16,0-2 11-16,0-4 6 0,0 0-6 15,0-2 0-15,-1-2-1 16,-1 0 0-16,-1-2 2 16,0 1 2-16,-1 2-7 15,-1-1-3-15,-1 2 1 16,0 0 0-16,0 1 1 15,0 1 0-15,0 0-7 16,0 4 0-16,0 2-6 16,0 2 1-16,0 2 0 15,2 3 2-15,-1 1-4 16,2 1 2-16,0 1 2 16,0-1 3-16,2 1 0 15,1-1-1-15,1-1 1 0,1-1-1 16,1-1 0-16,0 0 2 15,1-2-1-15,2-3-1 16,-1-1 3-16,-1-1 0 16,-1-2 1-16,0 0 2 15,-3-1 1-15,-1 0 3 16,-2-1-1-16,-2-2 2 16,-1-1-4-16,-1 0 1 15,-4 0-5-15,-1 0 0 16,-1 0 3-16,-4 1 1 15,2 2-6-15,0 2 0 16,0 2-3-16,0 4-2 16,0 2-2-16,0 4-1 15,2 2-16-15,1 1-5 0,0 2-19 16,3-1-6-16,4-1-59 16</inkml:trace>
  <inkml:trace contextRef="#ctx0" brushRef="#br1" timeOffset="145388.818">4148 4477 96 0,'1'-3'38'0,"-1"2"-29"0,0 1 14 0,0 0 8 15,0 0-4-15,0 0-1 16,0 0-3-16,0 0 0 15,0 0-13-15,3 1-3 0,0 0-3 16,0 3-2-16,2 2 1 16,-1 0 2-16,2 4 4 15,2 2-2-15,1 4-2 16,1 4 2-16,1 1 0 0,-1 3-1 16,1 0-1-1,-2-1-1-15,0 0 0 0,0-2 0 16,-2 0 2-16,1 1-3 15,-1-2-2-15,-1-1 2 16,-1-3 0-16,-1-3 3 16,-1-4 1-16,-1-1-14 15,-2-2-6-15,0-2-13 16,-2-4-4-16,-1-4-28 16,0-2-55-1,2-2 19-15</inkml:trace>
  <inkml:trace contextRef="#ctx0" brushRef="#br1" timeOffset="145839.6289">4325 4505 92 0,'0'-5'35'0,"1"3"-27"0,1 0 11 0,-1 2 5 16,2-2-7-16,0 1-2 15,0-1 0-15,-1 2 1 16,-1 0 4-16,-1 0 4 16,0 3 1-16,0 1 2 0,-1 0-2 15,-1 2 2-15,-1 2-6 16,-1 2-3-16,-5 5-2 15,1 2 0-15,1 3-6 16,-2 4-4-16,-2-1-1 16,-1 0-1-16,-1-1-2 15,-2 4 1-15,-2 2 0 16,1 0 1-16,-1-1-2 16,1-3-2-16,1 0 3 15,1-6 2-15,4 0-2 16,1-5-2-16,3-2 0 15,1-2-1-15,2-2-14 16,3-2-5-16,3-2-30 16,2-5-13-16,2-6-56 15</inkml:trace>
  <inkml:trace contextRef="#ctx0" brushRef="#br1" timeOffset="146245.13">4504 4585 124 0,'-3'5'46'0,"1"-2"-35"0,2 2 3 0,0-1 1 16,0 2-7-16,0-1-2 15,0 2-10-15,0-2-3 16,0-1-53-16,3-5-23 16</inkml:trace>
  <inkml:trace contextRef="#ctx0" brushRef="#br1" timeOffset="147754.626">4776 4449 56 0,'0'2'24'0,"3"1"-18"0,0 0 9 0,0-2 5 16,1 0 4-16,2 1 5 15,2-1-4-15,1-1-3 16,1-3 3-16,2-1 1 15,0-1-5-15,0-3-2 16,-1-3-11-16,-2-2 4 0,-2-3 3 16,1-1-3-16,-4-1-2 15,-2 1 1-15,-2 2 3 16,-2 3 3-16,-1 2 4 16,-3 0-9-16,-1 4-2 15,-2 0-4-15,-3 4 1 16,0 2-6-16,-2 2-1 15,1 4-2-15,-1 4-2 16,2 5 3-16,2 5 0 0,1 5-4 16,1 3 1-16,2 4 0 15,3 10-1-15,1 3 4 16,2 3 0-16,0 4 3 16,0 4 1-16,-1-1-4 15,-1-4 1-15,-1-2 2 16,0-1 1-16,0-2-4 15,0-5 1-15,-1-5-7 16,-1-5-3-16,1-4-16 16,-1-7-7-16,-4-7-33 15,0-9-15-15,-4-9-1 16</inkml:trace>
  <inkml:trace contextRef="#ctx0" brushRef="#br1" timeOffset="147988.8249">4589 4829 128 0,'2'-4'49'0,"1"3"-38"0,3-2 8 0,-2 3 1 15,2 0-6-15,3 0 2 16,3 2 4-16,3-2 2 16,2 0-11-16,1-4 2 0,3-2 1 15,4-2-5-15,2-1-1 16,2-2-4-16,1-1-1 15,-3 0-1-15,-3 0 1 16,-1-3-48-16,-2-2-22 16,-2-3-21-16</inkml:trace>
  <inkml:trace contextRef="#ctx0" brushRef="#br1" timeOffset="148391.3109">5154 4314 108 0,'2'-5'41'0,"-2"5"-32"0,0 0 24 0,0 0 11 15,0 1-9-15,0 2-2 16,-2 1-6-16,1 1 0 16,-1 2-15-16,1 3 6 0,-2 5 3 15,0 4-5-15,0 1-1 16,0 1-5-16,0 3-1 16,1 4-8-16,1 7 0 15,2 0 1-15,1 2 1 16,1-1-1-16,1-3-2 15,1-1 1-15,-1-1 1 0,2-3-6 16,0-2-1-16,0-5-16 16,2-2-4-16,-1-3-9 15,1-3-4-15,-1-5-15 16,1-4-4-16,-1-8-22 16</inkml:trace>
  <inkml:trace contextRef="#ctx0" brushRef="#br1" timeOffset="148658.713">5294 4508 152 0,'0'1'57'0,"1"2"-44"0,2 2 16 0,-1-1 4 16,-1 1-1-16,1 3 3 15,1 4-10-15,1 2-6 16,2 0-10-16,2 2-4 0,1-1-1 15,3 0-2-15,0 2 1 16,0-2-2-16,-2 1-1 16,1-2 3-16,-1 2 2 15,-1 0-4-15,-1 0-1 16,-1-1-16-16,-1-1-4 16,0-4-32-16,-1-3-12 15,-1-8-28 1</inkml:trace>
  <inkml:trace contextRef="#ctx0" brushRef="#br1" timeOffset="148886.925">5445 4560 208 0,'-4'-2'77'0,"1"4"-60"0,-2 0 17 15,4 1 4-15,-2 1-11 16,-2 3-3-16,1 1-12 15,-2 5-3-15,-2 2-5 16,-1 2-3-16,0 2 0 0,-1 1-1 16,-2 2 2-16,0 4-1 15,0 1-1-15,0-2-26 16,1-5-10-16,4-5-28 16,1-6-10-16,3-10-16 15</inkml:trace>
  <inkml:trace contextRef="#ctx0" brushRef="#br1" timeOffset="149222.716">5445 4270 168 0,'3'-5'63'0,"0"3"-49"0,2 2 14 0,-2 2 4 15,0-1-3-15,1 2 1 16,3 3-9-16,0 5 0 0,4 6-12 16,1 6-1-16,1 2 2 15,1 5-4-15,-1-1-1 0,1 4-2 16,-2 5-3-16,-2 1 3 16,-1 1 2-16,-3 0 0 15,-1 0 0-15,-5 2-6 16,-2 1 1-16,1-3-11 15,-1-4-5-15,1-5-32 16,-1-6-14-16</inkml:trace>
  <inkml:trace contextRef="#ctx0" brushRef="#br1" timeOffset="149942.203">5980 4689 108 0,'9'-11'44'0,"-6"5"-35"0,0-4 16 16,-1 6 4-16,-2-1 1 16,0-3 4-16,-2 0-1 15,1-1 2-15,-4-1-19 16,-1 1 4-16,-1 0 3 0,-4 1 1 15,-1 0 1-15,-1 5-10 16,-1 4-2-16,1 7-12 16,-2 4-3-16,1 6-1 15,1 3-2-15,1 3 4 16,3 5 0-16,3 3-2 16,4 1 2-16,4-4 1 15,2-4 0-15,4-3-5 16,1-8 1-16,3-6 0 15,3-6-1-15,3-10 4 0,1-10 0 16,-1-6 3-16,-1-1 3 16,-2-7 0-16,-3-7 0 15,-3-4 1-15,-5 1 1 16,-2-4 3-16,-2 0 1 16,-2-1-3-16,2 5-3 15,0 9 0-15,2 6-1 16,-1 6-2-16,1 4-2 15,-1 6-4-15,2 6 0 16,-1 7 0-16,-1 10 2 16,1 8 1-16,1 4 3 15,0 4-1-15,1 11 2 16,4 5-4-16,-1 4 0 16,1 2 1-16,-1-1 0 0,1-4-16 15,-1-5-4 1,-1-5-6-16,0-8-1 0,-1-6-18 15,-1-5-7-15,-1-6-51 16</inkml:trace>
  <inkml:trace contextRef="#ctx0" brushRef="#br1" timeOffset="150222.877">6175 4532 208 0,'4'0'79'0,"0"4"-61"0,1 6 15 0,-2-3 3 16,1 5-3-16,4 4 1 15,1 4-13-15,1 0-3 16,1 1-10-16,1-1-3 0,0 2 1 16,0 0-3-16,0 2 0 15,0 1-1-15,0-1-2 16,1-2-4-16,-2-2-2 15,-2-4-17-15,0-4-8 16,-3-4-25-16,-2-5-12 16,1-8-37-1</inkml:trace>
  <inkml:trace contextRef="#ctx0" brushRef="#br1" timeOffset="150455.933">6350 4542 192 0,'-5'-8'71'0,"2"6"-55"0,-1 0 22 16,2 2 8-16,-1 2-9 16,0 2 1-16,-1 2-17 15,-1 4-7-15,-2 6-9 16,-4 2-4-16,1 6 2 0,-1 2-2 16,-1 2-1-16,0 5-4 15,0 4-2-15,0 0-26 16,2-4-11-16,2-4-22 15,2-5-8-15,2-4-17 16</inkml:trace>
  <inkml:trace contextRef="#ctx0" brushRef="#br1" timeOffset="159195.058">4938 4800 108 0,'0'0'41'0,"0"0"-32"0,0 0 9 0,0 0 1 15,0 0-5-15,0 0 0 16,0 0 7-16,3 3 6 16,0 1-14-16,0 1-3 0,0 4 1 15,0 2-3-15,0 1 3 16,1 3 0-16,1 1 1 16,-1-2-2-16,1 2-1 15,1 0 1-15,1 2 1 16,1-1-3-16,1 2 0 15,0 0-1-15,1-1 1 0,-1 0-7 16,0-4 0 0,-1 1 3-16,-1-3 5 0,-1-3-3 15,-1-1-1-15,-2-2-2 16,-2-2 0-16,-1-2-20 16,-1 0-8-16,-1-2-25 15,-1 0-11-15,-1-2-9 16,-1 1-31-1,1 0 29-15</inkml:trace>
  <inkml:trace contextRef="#ctx0" brushRef="#br1" timeOffset="159728.0939">4884 5108 108 0,'-3'0'44'0,"3"0"-35"0,0 0 9 0,0 0 2 15,0 0-4-15,0 0 1 16,0 0-7-16,0 0-2 0,1 0-4 15,1 0 6-15,1 0 3 0,0-1 0 16,0 0 2-16,1-2 1 16,1-1-1-16,1-1-1 15,0-5-1-15,1-2 1 16,1-2 4-16,1-5-8 16,1 2-3-16,2-2-4 15,0 2 0-15,2-1 0 16,-1 1 1-16,1-1 2 15,-1 2 1-15,1 0 1 16,-2 2 0-16,-2-1-2 16,1 0-1-16,-2 1-6 15,0 0 1-15,0 0 0 16,0 2 2-16,-2 1-1 16,3 3 2-16,-4 1-2 0,-2 2-1 15,1 1-4-15,-2 1-2 16,0 2-19-16,0 1-9 15,-2 1-20-15,1 2-6 16,-2 2-34 0</inkml:trace>
  <inkml:trace contextRef="#ctx0" brushRef="#br1" timeOffset="163531.072">6581 4521 108 0,'-1'-5'44'0,"1"5"-35"0,1-3 9 16,-1 3 2-16,2 0-8 16,1 0 1-16,0 1-6 15,3 1-2-15,1-1-2 16,2 0 0-16,3 2 2 0,3 0 2 15,2-1 1-15,-1 0-2 16,2-1-1-16,0 0-1 16,-3 1 2-16,-3-1-3 0,0 0-2 15,-3 1 2-15,0-1 0 16,-3 2-39 0,0-1-61-16,-1 4 8 15</inkml:trace>
  <inkml:trace contextRef="#ctx0" brushRef="#br1" timeOffset="163779.068">6614 4701 132 0,'-1'0'52'15,"2"-1"-41"-15,2 1 4 0,0 0 1 0,2-2-1 16,2 1 0-16,4 0 1 16,2-2 0-16,2 2-8 15,2-1-1-15,1 2 0 0,-3-1-3 16,0 1-1-16,-2-1-1 16,-1-1-2-16,-1 1 5 15,-1 1 1-15,-1 0-16 16,-1 0-5-16,-2 0-59 15</inkml:trace>
  <inkml:trace contextRef="#ctx0" brushRef="#br1" timeOffset="164464.249">7233 4191 80 0,'-8'0'33'0,"4"3"-26"0,-7 1 11 15,5-3 4-15,-1 0 3 16,-1 1 4-16,-2-1 0 16,-1 2 0-16,-1-2-5 15,0 2-3-15,2 1-11 16,-1 2-6-16,1 2-3 0,-2 3-1 15,3 4 2-15,0 4-6 16,3 6 1-16,1 4 1 0,4 5 1 16,2-2 1-16,4 2 2 15,2 6 1-15,2 3 1 16,3 0 0-16,-1-2 0 16,1-2 0-16,-2 2 2 15,-1 1 3-15,-3-2 2 16,-1-3-1-16,-2-2 1 15,-3-3-4-15,-2 0 1 16,-4 0-3-16,-1-1 2 16,-2-4-2-16,-2-5 2 15,-1-2 5-15,-1-5 2 16,-1-4-3-16,2-2-1 16,0-6-6-16,0-6-3 15,-1-5-22-15,1 0-11 0,0-1-4 16,1-1-1-16,2 1-19 15,2 0-9-15,-1 2-16 16</inkml:trace>
  <inkml:trace contextRef="#ctx0" brushRef="#br1" timeOffset="164856.611">6901 5187 132 0,'3'3'49'0,"2"-2"-38"0,1 0 8 0,-2 1 1 15,2-1 1-15,2-1 2 16,1 0-8-16,0 1-2 0,1 1-7 15,-1-2-4-15,0 1-1 0,0-1 1 16,0 1 1-16,-1 1-12 16,-1-2-4-16,1 0-40 15,-1-2-49 1,1 0 23-16</inkml:trace>
  <inkml:trace contextRef="#ctx0" brushRef="#br1" timeOffset="165599.582">7188 5155 172 0,'-3'0'66'0,"-2"0"-52"0,2-1 17 0,2 1 4 15,-2 0-10-15,0 0-3 16,-2 0-8-16,1 1-4 15,-1 2-5-15,1-1-4 0,-1 2 0 16,1 2-4-16,-1 0 0 16,2 4-1-16,2 2 3 15,1 1 0-15,3 1 1 16,1-1 0-16,1-1 0 16,1-3 0-16,1-2 0 15,1-3-3-15,1-3 2 16,0-2 1-16,0-3 2 15,0-3-1-15,-2-1-1 0,-1-1 1 16,0 0-1-16,0 1 2 16,-1 1 3-16,-2 0 2 15,0 0 1-15,-1 2-2 16,-1 1-1-16,-1 1 1 16,0 1 1-16,0 0-6 15,0 2-2-15,0 0 0 16,0 0 0-16,2 3-2 15,-1 2 2-15,1 1-1 16,1 0 0-16,0 2 0 16,1 2-2-16,1 1 5 15,1-1 3-15,0 0-3 16,0-1-1-16,1-1-5 0,2-1 1 16,0-1 4-16,2-3 4 15,-1-2 1-15,1-2 0 16,-1-4-3-16,1-5 1 15,-2 0 0-15,-2-4 1 16,-1 1 2-16,-1 0 3 16,-5 0 0-16,-2 1 2 15,-1 0-4-15,-3 2 1 16,-1 0-3-16,-2 2 2 16,-2 2-6-16,1 2-1 15,-1 1-5-15,1 4 1 16,-1 2-16-16,2 1-4 15,2 1-15-15,1 2-3 16,1 1-23-16,4-1-9 16,4-2-7-16</inkml:trace>
  <inkml:trace contextRef="#ctx0" brushRef="#br1" timeOffset="166600.9529">7150 4010 140 0,'-4'-9'55'0,"2"5"-43"0,-2 2 10 15,2 2 1-15,-1-2-2 16,-1 2-1-16,-2 0-4 15,0 2 0-15,-2 0-9 16,1 2-2-16,-4 0-1 0,4 3-7 16,-1 1-2-16,2 2 2 15,2 2 1-15,1 1-1 16,1 0 2-16,2 1 1 16,2-1 2-16,1-1-3 15,1-3 0-15,2-2 1 16,2 0 0-16,-1-5 0 0,4-2 0 15,-4-2 2-15,1-5 3 16,-1 2 2-16,-1-2 1 16,-1-1 2-16,-2 0 1 15,-2 0-3-15,1 1 0 16,-2 1-3-16,-2 0 0 16,1 1-3-16,-1 2-2 15,2 1-2-15,0 0 1 16,0 2-4-16,2 3 1 15,1 0 0-15,0 1 2 16,1 0-1-16,2 1 1 0,0 0 2 16,2 2 0-1,-1 0 0-15,2-1 2 0,-1 1-1 16,1 0-1-16,-2-2-2 16,2 0 1-16,-1 1 1 15,-1-4 2-15,1 0 1 16,-2-2 1-16,0-3 0 15,0-4 0-15,-1 1 4 16,-1-2 3-16,-1-2 0 16,-1 1 1-16,-2 0-4 15,-2-1 0-15,-1 1 1 16,-1 0 2-16,-2-1 1 16,-2 2 0-16,1 2-9 15,-3 3-1-15,0 2-7 0,-1 2 1 16,-1 3-11-16,2 1-3 15,1 3-20-15,1 3-5 16,2 0-16-16,3 1-5 16,3-2-20-1</inkml:trace>
  <inkml:trace contextRef="#ctx0" brushRef="#br1" timeOffset="167233.7239">7539 4474 88 0,'-7'-1'35'0,"4"1"-27"0,-2-2 16 0,4 2 6 16,-1 0-5-16,-1-1 0 15,0 1-1-15,2 0 0 16,-1 1-5-1,2 5-10-15,3 2-1 0,3 5-1 16,2 9 3-16,2 4 4 16,4 4-2-16,-1 0 1 15,2-2-3-15,1 2 1 16,-3-1-6-16,-1 0-1 0,0 0 0 16,-1-4 0-16,-2-4 0 15,0-2 2-15,-2-3-12 16,-1-4-5-16,-1-4-17 15,-2-3-8-15,-3-5-18 16,1-4-8-16,-1-5-16 16</inkml:trace>
  <inkml:trace contextRef="#ctx0" brushRef="#br1" timeOffset="167536.4579">7690 4557 112 0,'0'-15'44'0,"0"11"-35"0,0 0 14 0,0 3 5 16,0 0 1-16,0 1 3 16,0 0-2-16,-2 1 1 15,1 3-17-15,-1 1 10 0,-1 3 5 16,-1 3-2-16,-2 4 1 16,-2 2-9-16,-1 2-4 15,-3-1-6-15,-1 1-4 16,-2 0 0-16,-2 1-1 15,0 2 0-15,1 1 2 16,1 0-5-16,1 0-3 16,2-3 1-16,2-3 2 15,1-1-9-15,0-4-2 16,3-3-13-16,1-1-5 16,2-1-10-16,2-2-1 0,1-1-21 15,0-4-9-15,3-2-18 16</inkml:trace>
  <inkml:trace contextRef="#ctx0" brushRef="#br1" timeOffset="167772.111">7744 4633 144 0,'1'0'55'0,"1"1"-43"0,-1 1 14 0,-1-2 6 16,2 2-12-16,-1 0-3 16,1 0-2-16,-1 0 1 15,1 0-9-15,-2 1-4 0,0-3 0 16,0 0-7-16,0 0-1 16,1-5-148-1,1-6 50 1</inkml:trace>
  <inkml:trace contextRef="#ctx0" brushRef="#br1" timeOffset="168555.12">8176 4104 104 0,'-6'2'38'0,"5"-2"-29"0,-4 1 14 0,4 0 8 16,-1 1 0-16,-1-2 4 16,0 0-10-16,0-2-3 15,-1 1-13-15,-1-2 6 0,-1 1 2 16,0-1-5-16,0 0-2 16,0 2-3-16,0 1 0 15,-1 1-4-15,-1 2-2 16,1 2 2-16,-2 5 0 15,0 4-4-15,1 2 1 16,1 3 0-16,1 2 0 16,0 2-3-16,1 5 0 15,1 8 4-15,1 2 3 16,0 0-1-16,0 2 0 16,0 3-1-16,0 4-2 15,0-3 1-15,0-3 1 0,0-1-1 16,0-2 2-16,0-2 0 15,0 0 1-15,1-4-5 16,1-5 1-16,1-5 0 16,0-3 2-16,0-3 3 15,0-4 2-15,0-1-3 16,0-2-1-16,0-2 1 16,0-1 2-16,1 0-1 15,-1-1 2-15,2-1-2 16,1-1 0-16,1-1-3 15,2 0-2-15,3-1-2 16,3-1-1-16,3 0 2 0,2 0 0 16,-1 0 3-16,1 0 1 15,-1 0-4-15,1 3 1 16,-1-1 0-16,1 2 0 16,-2 2-16-16,0-1-6 15,-2 0-20-15,-1 1-6 16,-3-2-50-1,-1-2-32-15,-5-4 59 16</inkml:trace>
  <inkml:trace contextRef="#ctx0" brushRef="#br1" timeOffset="169272.765">8680 4159 88 0,'-3'-8'35'0,"3"4"-27"0,-3-1 13 0,1 2 7 16,1-1 1-16,-2 0 3 16,0-3-4-16,-2 3 0 15,1 0-5-15,-3 2-2 16,0 0-11-16,-2 4 2 0,-3 3 2 15,-2 6-1-15,-2 2 0 16,-1 3-3-16,1 3 1 16,-1-1-8-16,2 4-4 15,3 2 2-15,3 5 3 16,5 3-3-16,2 0-3 16,7 2 3-16,2-2 1 15,5 1-3-15,3 4-1 0,0 2 1 16,0-1 0-16,-1-2 1 15,-2 0 0-15,0-2 2 16,-2 2 3-16,-1 0-2 16,-1-2-2-16,-4-2 6 15,-1-3 5-15,-1-5 3 16,-2-1 0-16,-2-3 1 16,-1-3 3-16,-1-2-7 15,-2-3 1-15,-2-1-6 16,-1-5 1-16,-1 0-3 15,-2-4 2-15,0-2-4 16,-2 0 0-16,1-1-6 16,-1 0-2-16,2-1-14 15,2 1-5-15,1 0-9 16,1-1-3-16,2 2-9 0,2 2-4 16,1-1-48-1,1 2-38-15,2-1 56 16</inkml:trace>
  <inkml:trace contextRef="#ctx0" brushRef="#br1" timeOffset="169740.177">8376 5212 160 0,'-3'0'63'0,"3"-1"-49"0,0 1 16 0,0 0 3 16,3 0-7-16,0 0-3 15,2-1-11-15,-1-1-5 16,2 2-4-16,2-1-3 0,-1 0 1 15,2 1-4-15,2 0 0 16,-1 0 2-16,1 0 2 16,-1 0-18-16,1 0-6 15,-1 0-67 1,-1 1-36-16,0-1 61 16</inkml:trace>
  <inkml:trace contextRef="#ctx0" brushRef="#br1" timeOffset="170386.173">8631 5183 160 0,'-3'0'60'0,"0"0"-47"0,2-1 19 16,-1 1 5-16,1 0-8 15,-2 1-2-15,-2 0-7 16,-1 1 0-16,0 0-11 15,0 1-8-15,0 2-1 0,2 2-2 16,-1 2 0-16,4 2 0 16,1 1 0-16,1-1 2 15,2-2 0-15,2-1-3 0,1-2 0 16,0-5-1-16,0-2 0 16,0-5 3-16,-2-2 2 15,1-1 0-15,-1 0-1 16,-1 1 1-16,0-1-1 15,-1 3 4-15,-1 0 5 16,1 1 1-16,-2 2 2 16,0 1 0-16,0 2 2 15,0 2-9-15,1 4-6 16,1 0 1-16,1 4-1 16,0-1-2-16,1 1 2 15,3-1 1-15,2-1 0 16,1 0-3-16,5-3 2 15,-1-1-1-15,1-2 0 0,0-4 4 16,-2-2 3 0,-1-1-2-16,-3-3-2 0,-1-1 4 15,-2-2 1-15,-3 0 0 16,-2 2 1-16,-2-1 2 16,-2 1 5-16,-2 0-2 15,-2 2 1-15,-2 0-5 16,-2 3 0-16,-1 2-7 15,0 2-3-15,0 1-4 16,2 3-1-16,1 3-16 16,0 2-5-16,4 2-17 15,4-1-6-15,4-3-66 16,4-6-28 0,-1-6 75-16</inkml:trace>
  <inkml:trace contextRef="#ctx0" brushRef="#br1" timeOffset="171370.267">8570 4019 136 0,'-3'-4'52'0,"1"3"-41"0,1-2 15 0,-1 2 6 16,1 1-5-16,-2-2-1 16,-2 2-6-16,-1-1 0 15,-1 1-11-15,-4 1-1 0,1 1-1 16,-1 0-3-16,2 2-1 16,0 0-6-16,2 0 0 15,1 2-1-15,1 0-1 16,2 1 4-16,3 0 0 15,2-1 1-15,2 1 0 16,2-2 0-16,2 1 0 16,-1-2 0-16,2-2 0 0,0-2 0 15,-1-1 0-15,-1-2 2 16,1-1 3-16,-2-1 0 16,0 0 0-16,0-2 1 15,-3 0 1-15,0 1 1 16,0-1 2-16,-2 2-3 15,-1-1-2-15,0 2 0 16,0 2-1-16,-1 0-5 16,1 2 1-16,0 0-5 15,1 3 1-15,2 1 4 16,2 0 2-16,1 0-5 16,1 1 0-16,1 1 1 0,1-1 3 15,1-1 0-15,1-1-1 16,-1-2-2-16,1-1 1 15,0-1 5-15,-1-2 5 16,-1-1-5-16,-1-1 0 16,-1-2 2-16,-4-1 1 15,-1-1 3-15,-4-1 4 16,-1-1-4-16,-4 1 2 16,-1 0-7-16,1 2-3 15,-2 3-1-15,-1 1 1 16,1 4-3-16,0 3-2 15,0 2-9-15,0 6-5 16,0 1-22-16,3 2-8 16,2 1-46-16,2 3-44 15,4-4 46-15</inkml:trace>
  <inkml:trace contextRef="#ctx0" brushRef="#br1" timeOffset="172722.161">8881 4421 112 0,'0'0'44'0,"1"0"-35"0,1 1 9 0,1 0 2 16,1 1-8-16,2-1-2 16,2-1 3-16,1 0 2 15,3-3-8-15,1-1 7 0,1-4 5 16,-1-2-6-16,1-5 0 15,-4-1-1-15,-1-1 0 16,-1 2-4-16,-3 0 0 16,-4 1-1-16,-2 0 3 15,-4 2-1-15,-3 0 0 0,-2 2-1 16,-2 0 2-16,0 3-3 16,0 3-2-16,0 4-7 15,0 4-1-15,1 5 3 16,1 4 2-16,2 10-3 15,2 9-1-15,3 6-2 16,2 4 3-16,1 10-2 16,1 3-1-16,2-5 3 15,0 2 0-15,-1 2 3 16,-1-5 1-16,-1-3-6 16,0-6 0-16,0-6-1 15,-1-6-1-15,-1-4-10 16,-1-5-5-16,0-4-14 15,-1-6-3-15,-1-5-43 16,-2-7-26-16,-2-9 46 16</inkml:trace>
  <inkml:trace contextRef="#ctx0" brushRef="#br1" timeOffset="172876.21">8741 4722 140 0,'-1'-1'52'0,"2"1"-41"0,4 1 7 0,-1 1-2 16,4 0 4-16,4 0 2 15,1 0-7-15,4-2-4 16,-1-1-6-16,2-2 1 0,2-1 0 16,2 0 0-16,1-2-1 0,-1-1-3 15,1-2 1-15,-1-1-35 16,-2 0-16-16,-2-4-35 16</inkml:trace>
  <inkml:trace contextRef="#ctx0" brushRef="#br1" timeOffset="173207.8609">9166 4273 184 0,'-7'-2'71'0,"4"5"-55"0,-2 2 4 0,2 1 0 16,-1 3-1-16,-4 7 1 15,1 5-7-15,-1 6-3 16,1 1-5-16,-1 1-2 0,2 3 1 16,2 6-2-16,1 1-2 15,1-2 1-15,2 0 1 16,0-3-1-16,3-2 2 16,0-2-2-16,0-2 2 15,2-3-22-15,1-5-9 16,0-4-24-16,0-6-9 15,0-4-21 1</inkml:trace>
  <inkml:trace contextRef="#ctx0" brushRef="#br1" timeOffset="173477.291">9220 4517 164 0,'0'-3'63'0,"2"3"-49"0,1 2 14 16,-3-2 4-16,3 2-5 16,0 2 1-16,1 3-9 15,1 2-1-15,1 3-11 16,1 3 0-16,2 0 0 0,0 2-3 16,0 0-1-16,0-1 1 15,0 2 0-15,-1-4-5 16,-1 1 1-16,1 0 0 0,-1-2 0 15,1-1-14 1,-2-1-3-16,-2-3-20 0,1-3-6 16,-2-3-31-1,0-5-37-15,-2-4 35 16</inkml:trace>
  <inkml:trace contextRef="#ctx0" brushRef="#br1" timeOffset="173716.66">9369 4510 192 0,'-3'3'71'0,"3"1"-55"0,-3 3 22 0,2-2 8 16,-3 2-6-16,0 2-1 0,-2 4-16 16,-2 3-4-16,1 3-11 15,-2 0-5-15,-2 1-2 0,-1 0-1 16,0-2 2-16,2 0-3 15,-1-2 0-15,2-2-28 16,2 0-10-16,2-3-34 16,2-6-14-16,3-5-8 15</inkml:trace>
  <inkml:trace contextRef="#ctx0" brushRef="#br1" timeOffset="173959.243">9465 4697 236 0,'3'11'88'0,"-1"-6"-69"0,-2 4 8 0,0-3-1 16,0 2-16-16,0 4-3 16,0 3-5-16,-2 1-2 15,1-2 1-15,-1 0-12 0,2-4-5 16,0-2-36-16,0-8-16 15,0-6-25 1</inkml:trace>
  <inkml:trace contextRef="#ctx0" brushRef="#br1" timeOffset="174522.221">9539 4541 208 0,'0'5'79'0,"1"1"-61"0,-2 6 6 16,1-4-2-16,0 4-12 16,0 4-1-16,1 1-5 15,2 0-3-15,0 1 0 16,2-4 1-16,1-2 1 0,1-4-1 16,2-1 1-16,0-4 0 15,2-5 1-15,-1-4-2 16,1-4 1-16,-2-2-2 15,-2-2 2-15,-1-4-2 16,-1 1 2-16,-4 0 7 16,1-1 3-16,-2 4 5 0,0 3 1 15,0 3-10-15,0 4-3 16,0 7-9-16,1 9 0 16,2 5 1-16,2 8 1 15,-1 1-2-15,2 3 0 16,0 8 2-16,0 8 2 15,-1 3-20-15,-2 5-9 16,-3 3-30-16,-5-5-11 16,-2-10 36-16,-2-7 20 15,-2-8 21-15,-2-4 11 16,-1-9 14-16,-1-6 7 16,2-7-8-16,-1-7-4 15,2-5-12-15,2-5-5 16,2-2-6-16,4 2-2 0,2-1-3 15,4 2-3-15,2-1 2 16,2-1 2-16,3 1 0 16,3-2-1-16,2-2-28 15,2-2-14-15,1 2-20 16,1 1-7-16,3 0-14 16</inkml:trace>
  <inkml:trace contextRef="#ctx0" brushRef="#br1" timeOffset="174889.9959">9639 4251 192 0,'3'4'74'0,"2"0"-58"0,4 2 12 0,-3-2-1 15,1 2-2-15,4 4 0 16,1 3-8-16,1 4 0 0,1 3-10 16,0 3 0-16,-1 2 3 0,-1 1-4 15,0 2-1 1,-1 5-2-16,-2 7 0 0,-3 0-2 15,-2 2 2-15,-1-2-2 16,-1 5 2-16,-1-1-2 16,1-2 2-16,-2-5-24 15,0-4-11-15,-2-6-27 16,-1-8-13-16,0-11-26 16</inkml:trace>
  <inkml:trace contextRef="#ctx0" brushRef="#br1" timeOffset="175689.694">10045 4654 140 0,'-2'0'52'0,"2"3"-41"0,0-4 22 0,0-1 8 0,-1 2-5 16,-1-1 2-16,-1-2-9 16,-1 1-1-16,-1-2-15 15,-1-2 1-15,-1 2 0 0,-2 0-1 16,0 2 0-16,-2 0-10 16,1 5-1-16,-1 1-4 15,1 4-2-15,-1 1 0 16,2 5 3-16,2 0-2 15,2 2-1-15,4 2-4 16,2 2-2-16,5-1 5 16,3-2 4-16,2-1-3 0,1-5 1 15,1-3 3 1,2-6 2-16,0-6 2 0,2-6 0 16,-2-6-5-16,0-6 1 15,-2-5 0-15,0-6 0 16,-4-3 0-16,-2 0 0 15,-4-1 0-15,-1 1 2 16,-4 1-1-16,1 3-1 16,-1 5 5-16,1 4 1 15,-1 5 2-15,1 2 2 16,-2 4-1-16,0 2 2 16,0 2-6-16,1 3-1 15,-1 4-4-15,2 6-1 16,-1 4-1-16,2 7-2 15,2 4 3-15,2 7 0 0,2 10-2 16,2 8 2-16,-1-3 1 16,1 0 0-16,-1-2-3 15,-1-2 0-15,-1-3-7 16,-1-4-4-16,-1-6-10 16,0-5-5-16,-1-6-13 15,-2-6-4-15,0-6-26 16,-2-6-38-1,1-4 33-15</inkml:trace>
  <inkml:trace contextRef="#ctx0" brushRef="#br1" timeOffset="176241.058">10174 4613 192 0,'3'-7'74'0,"-3"6"-58"0,2 1 14 0,-2 0 3 15,0 3-8-15,1 1-2 16,1 2-9-16,-1 4-4 15,1 3-5-15,1 2-6 0,0 1 0 16,1 0 1-16,1-2 2 16,-1 0-1-16,1-4 2 15,-1-2 0-15,2-1 1 16,0-5 0-16,0-4 2 16,0-3-1-16,0-2 2 15,0-4-4-15,-1-1-2 16,-1-2 0-16,-1-1-1 15,0 2 0-15,0 2 0 0,-1 2 2 16,-1 2 3-16,1 3 2 16,-2 4 3-16,0 0-5 15,1 8-3-15,4 5-1 16,-2 6 1-16,0 6-3 16,0 1 0-16,0-6 1 15,0 13 0-15,0 13-20 16,-2-13-9-16,-1-5 6 15,-3 5 5-15,-4 6 9 16,-1-7 5-16,-4-6 9 16,0-8 7-16,-1-4 7 15,-1-5 5-15,-1-5-3 0,2-5-1 16,1-6-5-16,1-2-1 16,4-3-11-16,4-3-1 15,3-1 0-15,3-1 3 16,3-2-7-16,3-1 0 15,0-2-2-15,1 0-1 16,2-1-21-16,0 2-7 16,2 2-33-16,2 2-12 15,4 2-30 1</inkml:trace>
  <inkml:trace contextRef="#ctx0" brushRef="#br1" timeOffset="177007.719">10353 4072 148 0,'-5'-4'57'0,"5"4"-44"0,2-1 14 0,-1 1 3 16,2 0-4-16,2-1 2 15,1-1-10-15,1 1 0 16,2 0-11-16,3-2 0 0,0 2 3 15,2-1-4-15,0 2-1 16,-1 0-2-16,2 3-3 16,0 1 1-16,-1 3 1 15,-1 2 1-15,-2 2 1 16,-2-2 0-16,0 8 2 16,-2-1-1-16,-1 7 2 15,0-4-2-15,-1 9 0 16,-2-6-3-16,0 15 1 15,-2-8 0-15,1 7 1 16,-2-7-2-16,0 11-2 16,0-8 1-16,1 12-1 0,1-9-3 15,1 3 2-15,-2-8 1 16,2 5 2-16,-1-8 1 16,-1 3 3-16,1-4-3 15,-2 0 0-15,0-4 3 16,-2-2 3-16,1-3-2 15,-2-1 1-15,1-2-1 16,-1-2 3-16,0-2 1 16,-1-2 1-16,1-1 0 15,-2 0 2-15,1-2-3 16,-2-1 1-16,0 0-3 16,-2-1 2-16,2-1-6 15,-3 0-3-15,2-1-1 0,-5-1 1 16,3 0-1-16,-3 0 2 15,1 0-7-15,1 0-1 16,1 0-23-16,1 0-6 16,2 0-27-16,3 0-9 15,2 0-23 1,7-1-50-16,0-1 35 16</inkml:trace>
  <inkml:trace contextRef="#ctx0" brushRef="#br1" timeOffset="177679.618">10915 4596 212 0,'-3'-2'79'0,"3"2"-61"0,-3-4 17 16,3 4 5-16,-3-2-12 16,0 0-1-16,-3 0-12 15,0 0-2-15,-5 1-7 16,2 0-4-16,-6 2-1 0,3 0-4 0,-4 5 2 16,2 0-1-16,-1 6-2 15,3-2-2-15,2 7 1 16,0-2 1-16,6 3 2 15,-1-2 1-15,5 4 3 16,0-4-1-16,6 0-1 16,-1-2-6-16,4-3-1 15,-1-2 3-15,2-8 4 16,-1 1 3-16,3-12 3 16,-3 2 3-16,3-15 2 15,-3 5 1-15,2-16 2 16,-4 8-3-16,2-10 1 15,-1 6-5-15,-1-6-2 16,-1 7 2-16,-1-7 0 16,-1 8-6-16,1-4-2 0,-2 6 2 15,0-2 1-15,-2 4-3 16,1 3-1-16,-1 2 1 16,-1 6 0-16,0 2-6 15,0 10 0-15,0 0-2 16,-1 19 3-16,-1-2 2 15,1 23-1-15,-1-7-1 16,1 19 1-16,-1-11 1 16,-1 9 2-16,2-10-1 15,-2 10-1-15,1-11 0 16,1 2 3-16,-1-8 0 16,2 0 1-16,0-5-16 15,0-6-4-15,0-2-36 0,2-9-17 16,-1 0-30-1</inkml:trace>
  <inkml:trace contextRef="#ctx0" brushRef="#br1" timeOffset="177978.4879">11011 4509 220 0,'0'7'85'0,"0"-7"-66"0,3 13 14 0,-2-10 4 16,2 5-8-16,0-2 0 0,3 6-10 15,-1-1-1-15,4 2-11 16,-2-1 0-16,4 3 0 0,-2-2-6 16,4 3 0-16,-2-2-1 15,1 0 2-15,-2-2-3 16,2 3 0-16,-1-3-17 15,1 1-5-15,-3-1-20 16,2-2-5-16,-4-3-21 16,1-6-7-16,-2 0-8 15</inkml:trace>
  <inkml:trace contextRef="#ctx0" brushRef="#br1" timeOffset="178192.592">11214 4493 208 0,'-5'1'79'0,"5"-1"-61"0,-7 7 15 0,7-6 1 15,-5 6-8-15,2-2-1 16,-4 9-12-16,1-4-5 16,-3 10-5-16,1-4-5 0,-4 10 1 15,2-8-1-15,-6 6 0 16,4-4-20-16,-6 6-10 15,5-5-26-15,-5 2-9 16,4-4-21 0</inkml:trace>
  <inkml:trace contextRef="#ctx0" brushRef="#br1" timeOffset="211950.5589">4459 6877 120 0,'-2'-5'46'0,"1"2"-35"0,1-2 16 0,0 2 5 15,-2-1-4-15,1-1 0 16,-1-2-9-16,-1-2-1 16,-1 0-11-16,-2-2 0 0,-2 0 0 15,-1 2 3-15,0 0 4 16,-2 1-4-16,-1 2 2 16,0 4-5-16,-1 3-2 15,-1 7-2-15,1 5-3 16,-2 6-2-16,3 4 1 15,1 2-4-15,2 0 1 16,3 2 2-16,2 1 3 0,2 2-2 16,2-2 0-16,2-2-1 15,2-2-2-15,2-4 3 16,3-4 0-16,0-2-2 16,2-5 0-16,2-4 2 15,-1-2 2-15,0-6 2 16,0-6 1-16,2-6-5 15,-2-5 1-15,0-2 2 16,-1-2 1-16,-2-2-1 16,0 0-2-16,-2-2-2 15,1 1-1-15,-2 0 4 16,-2 4 1-16,-1 5 2 0,0 2 2 16,0 4 1-16,-1 2 3 15,-1 4-1-15,-1 2 0 16,0 4-8-16,0 6 0 15,0 8 1-15,0 4 1 16,0 6-1-16,0 3-2 16,2 7-2-16,-1 3 1 15,2-1-1-15,0-4 0 16,2-3 2-16,-1-3 0 16,2-5 0-16,2-5 0 15,1-4-7-15,3-4-3 16,1-8-25-16,4-7-10 15,1-5-48 1,1-5-33-16,-2-2 53 0</inkml:trace>
  <inkml:trace contextRef="#ctx0" brushRef="#br1" timeOffset="212435.0589">4836 6530 80 0,'3'-12'33'0,"0"10"-26"0,0-1 18 0,-3 3 8 15,0 0-2-15,1 3 2 16,-1 3-8-16,0 6-3 15,-1 10-12-15,-1 6 0 0,-1 4 3 16,-1 5-3-16,-1 11 2 16,1 2-7-16,-1-2-1 15,1 0-2-15,1 2 1 0,0 3-2 16,1-8-1-16,1-5 3 16,1-7 2-16,-2-6-22 15,2-6-10-15,-1-3-16 16,-1-5-6-16,1-6-26 15</inkml:trace>
  <inkml:trace contextRef="#ctx0" brushRef="#br1" timeOffset="212948.127">4966 6606 104 0,'3'-18'38'0,"-1"14"-29"0,-1 0 14 0,-1 4 6 16,2 4 1-16,-2 4 2 16,0 5-4-16,0 6-3 15,0 3-13-15,-2 6 1 0,1 7 3 16,-1 5 1-16,1 2 1 16,-1 0-7-16,-1 2-4 15,0 5-2-15,0-4-1 16,-1-2 2-16,-1-5 1 15,-1-4-3-15,0-5-3 16,-1-4 0-16,1-5 1 16,0-5-8-16,0-4-1 0,1-4-3 15,2-5-1-15,0-2 1 16,3-1 4-16,2-3 1 16,1-1 3-16,1-1-1 15,2 1 1-15,2 0 0 16,-1 0-2-16,2 1 0 15,0 2 3-15,3-1 6 16,2 2 7-16,2-1-2 16,2 1 2-16,2 0-5 15,2-2-2-15,1 0 0 16,-1-1-1-16,-2-2-2 16,0 0 1-16,-4 1-4 15,-2 0 0-15,-2-1-23 0,-3 1-12 16,-2 0-32-1,-2-2-58-15,-4-1 25 16</inkml:trace>
  <inkml:trace contextRef="#ctx0" brushRef="#br1" timeOffset="213157.3959">4980 6880 172 0,'-5'0'66'0,"5"0"-52"0,2 1 3 0,1 1-2 16,0-1-4-16,1 0 3 16,4 1-1-16,1-2 0 0,4 0-7 15,2-2-4-15,2 0 1 0,1-2 0 16,-2 0 3-16,1-3-3 16,-4-1 0-16,0-3-36 15,-6-2-16-15,-1-3-41 16</inkml:trace>
  <inkml:trace contextRef="#ctx0" brushRef="#br1" timeOffset="213397.298">4984 6653 196 0,'0'-1'74'0,"0"-1"-58"0,3 1 12 0,0 1 2 15,0-1-12-15,3-1-2 16,2 1-7-16,2 0-4 16,2-1-2-16,3 0-3 0,2-1 1 15,-1 2-1-15,1-1 2 16,-1 1-28-16,3 0-11 16,-3-2-64-1,2-1-29-15,0 0 67 16</inkml:trace>
  <inkml:trace contextRef="#ctx0" brushRef="#br1" timeOffset="213921.6889">5388 6569 152 0,'-6'-9'57'0,"5"6"-44"0,-5-1 23 16,3 3 9-16,0-1-10 15,-2 1 0-15,-1 0-7 16,-1 1 0-16,-1 1-16 16,-1 0 0-16,0 2 1 0,0 1-5 15,2 0 0-15,-1 1-4 16,2 2-1-16,2 1-1 16,-1 3-2-16,2 1-2 15,3 0-1-15,0 1-1 16,3 3 3-16,0 1 0 0,2 4 1 15,-1 0 0-15,1 7 0 16,-1 5 0-16,1 3 2 16,-2 0-3-16,-2 2 0 15,-1 4 1-15,-1 0 0 16,-1-5 0-16,-1-3 2 16,0-6-1-16,0-4-1 15,2-6 1-15,-1-3 1 16,1-3-3-16,1-3 0 15,3-2-1-15,1-3-2 16,4 0 0-16,1-3 3 16,3 1 0-16,0-2 1 15,0 0-3-15,0 0 2 16,0 0 3-16,1 1 1 16,2 0-10-16,0 2-3 0,-1 0-15 15,-1-1-4-15,-1 1-23 16,-1 0-6-16,-2-4-38 15</inkml:trace>
  <inkml:trace contextRef="#ctx0" brushRef="#br1" timeOffset="214215.663">5545 6612 172 0,'0'1'66'0,"0"3"-52"0,3 4 14 0,-2-3 5 16,2 5-4-16,0 3 3 15,2 4-12-15,2 6-2 16,2 5-10-16,2 6-5 0,1 0-2 16,0 2-1-16,0-2 0 15,1-1 2-15,2 3 1 16,0-1-4-16,0-4-1 15,0-5-21-15,0-3-8 16,-1-6-39 0,-2-5-57-16,-3-6 27 15</inkml:trace>
  <inkml:trace contextRef="#ctx0" brushRef="#br1" timeOffset="214483.611">5714 6640 164 0,'-7'-2'63'0,"4"5"-49"0,-3 4 14 15,4-2 2-15,-1 3-6 16,-1 5-2-16,-1 4-1 16,-1 4 1-16,0 8-12 15,0 6-1-15,0 4-2 0,0-1 1 0,0 4 0 16,-1 5-4-1,-1-3-3-15,1-3 2 16,-1-4 0-16,1-5-17 0,1-6-5 16,0-5-29-16,3-9-11 15,1-11-40 1</inkml:trace>
  <inkml:trace contextRef="#ctx0" brushRef="#br1" timeOffset="-214378.736">5824 6630 140 0,'2'-14'52'0,"1"6"-41"0,1-3 18 16,-1 7 3-16,2 0-6 15,-1-1-1-15,2-1-5 16,0 1-3-16,2 1-9 16,1 0 1-16,0 1 2 0,1 2-4 15,1 2-2-15,1 3 4 16,-2 3 4-16,1 5-3 15,-2 4 0-15,0 5-6 0,-2 3-1 16,-1 6-1 0,-1 7 1-16,-2 6-2 0,0 0-1 15,0-3 1-15,1-2 1 16,2 2-3-16,2-2 0 16,-1-6 1-16,1-4 0 15,-1-4 0-15,1-4 2 16,-2-3-1-16,0-2-1 15,-2-3 3-15,-1-1 0 16,0-2 1-16,-3-1 2 16,-1-1 3-16,-2-3 5 15,-3-2-4-15,-2 1 0 16,-4-2-2-16,-3-1 0 16,-1 0-4-16,-2 0-3 15,0 0 0-15,0 2 1 16,1-1-3-16,2 0-2 0,3 1-9 15,2 0-3-15,1 0-21 16,3-1-9-16,3-1-25 16,3-4-11-16,3-5-14 15</inkml:trace>
  <inkml:trace contextRef="#ctx0" brushRef="#br1" timeOffset="-214059.4389">6213 6860 120 0,'-9'7'46'0,"8"-3"-35"0,-2-2 23 0,3-2 7 15,0 0-8-15,1 2-4 16,4-2-6-16,1 0-3 16,3 0-10-16,1 0 0 0,4 0 3 15,1-2-3-15,0 1 0 16,-2 0-6-16,1-1-1 16,1 1-1-16,-2 0 1 15,1-2-15-15,-1-1-5 0,-1-1-40 16,-1-2-15-1,-1-2-20-15</inkml:trace>
  <inkml:trace contextRef="#ctx0" brushRef="#br1" timeOffset="-213796.076">6320 6697 192 0,'-8'7'74'0,"7"0"-58"0,-4 1 12 0,4-4 2 16,-1 2-12-16,1 4 0 15,1 3-8-15,1 6-2 16,1 3-4-16,2 4-5 0,-1 2 0 16,0 0 1-16,-1 2 0 15,1 1-5-15,0 0 1 16,0-3-31-16,0-4-12 15,0-7-49 1</inkml:trace>
  <inkml:trace contextRef="#ctx0" brushRef="#br1" timeOffset="-213175.3819">6689 6596 212 0,'-10'8'82'0,"5"-2"-64"0,-2 8 9 16,4-8-2-16,-2 4-11 15,-1 2-3-15,2 2 0 16,-1 4 3-16,2 1-8 15,2 5-5-15,1 4-2 0,1 2 1 16,4 1 0-16,1 0 0 16,1 1 0-16,2 1-3 0,0-3 2 15,0-4-15-15,0-3-4 16,2-4-8-16,-4-6 0 16,-1-4 4-16,-1-5 2 15,-2-5 10-15,-2-6 5 16,-1-2 5-16,2-3 1 15,-1 0 9-15,2-3 7 16,3 1-1-16,0-1 2 16,0 0 2-16,2 2 3 15,-1 1-5-15,1 1-1 16,-1 3-5-16,2 3-1 16,2 2-3-16,2 2 1 15,1 3 0-15,1 2 1 16,-2 2-4-16,1 0-1 0,-4 5 1 15,-2 0 0-15,-3 1 2 16,-4 1 1-16,-4 2-1 16,-5 1 1-16,-4 1-2 15,-1 1 0-15,-2-1-3 16,0-2 1-16,-2-2-2 16,-2-1-1-16,-1-3-6 15,-1-2-1-15,2-3-26 16,1-5-10-16,1-6-33 15,5-6-13-15,5-2 4 16</inkml:trace>
  <inkml:trace contextRef="#ctx0" brushRef="#br1" timeOffset="-212811.772">7032 6597 184 0,'-6'9'71'0,"4"1"-55"0,1 6 11 0,1-8 0 0,0 5-7 15,1 4-1-15,-1 6 2 16,2 3 1-16,-1 4-11 16,1 2-7-16,-1 2 0 0,-1-2-3 15,0 0-1-15,0 1-2 16,2-1 1-16,-1-1-30 16,1-4-12-16,-1-7-119 31,4-14 57-31</inkml:trace>
  <inkml:trace contextRef="#ctx0" brushRef="#br1" timeOffset="-212391.612">7141 6609 156 0,'6'-7'60'0,"-3"7"-47"0,0 4 24 0,-1-1 5 16,-1 4 0-16,1 2-1 15,-2 4-9-15,-2 5-3 16,2 3-16-16,-1 5-3 0,-1 4 0 16,1 5-6-16,-2 1 0 15,1-1-2-15,1-2-2 16,-1 3 1-16,1 0-1 16,1-1 0-16,0-4 0 15,1-5 0-15,1-2 2 0,-1-5-10 16,1-4-4-1,-1-3-3-15,2-4 1 0,0-3 3 16,3-2 5-16,0-3 3 16,3-3 2-1,2 0 3-15,-1-1 3 0,1 0 7 16,1 0 2-16,0 0-7 16,2 2-4-16,-1 0-2 15,2 1 1-15,0 1-1 16,2 1 2-16,-1 1-20 15,-1-2-8-15,-1-2-25 16,-1 0-11-16,-1-2-44 16</inkml:trace>
  <inkml:trace contextRef="#ctx0" brushRef="#br1" timeOffset="-212167.492">7204 6891 200 0,'-3'2'77'0,"5"0"-60"0,-2 0 17 0,3 0 4 16,0-2-9-16,0 0 0 16,3 0-16-16,0-2-6 15,1 2-4-15,3-1-3 0,0 0 1 16,1-2-4-16,1-1 2 0,-2 0-21 15,-1-1-8-15,-1-3-25 16,-2-3-10-16,-2-1-27 16</inkml:trace>
  <inkml:trace contextRef="#ctx0" brushRef="#br1" timeOffset="-211879.312">7180 6687 148 0,'-6'-2'55'0,"5"1"-43"0,2-2 23 15,-1 3 7-15,2-1-7 0,-1-1 12 16,4 0-11 0,1-1-19-16,1-1-3 0,2 1-3 15,0 1-4-15,2-1-2 16,-1 0-2-16,3-1 0 15,0 0-7-15,4 0 1 16,1 0-30-16,0-1-13 16,1-2-47-1,2-2-45-15,-3 1 49 16</inkml:trace>
  <inkml:trace contextRef="#ctx0" brushRef="#br1" timeOffset="-211211.008">7640 6538 184 0,'-4'-6'71'0,"-1"4"-55"0,-2-2 15 0,4 3 3 16,-3 0-6-16,-2-1-2 16,-2 1-8-16,-1 1-1 15,-1 0-10-15,0 1 0 0,1 2 0 16,1 1 1-16,-1 0 2 15,2 1-5-15,2 2-3 16,1 2-1-16,0 3-1 16,0 3-3-16,3 2 0 15,1 2-1-15,2 2 3 16,2 2-2-16,1 3 1 16,1 0 2-16,1 5 2 15,-1 2-1-15,-1 1-1 16,0-1 3-16,-1-1 2 15,-2 1-4-15,0 1-3 16,0-2-2-16,-2-4 3 16,1-4 2-16,-1-4 2 0,2-3-4 15,0-2 1-15,0-2-2 16,2-2 0-16,-1-2 2 16,2-2 0-16,2-2 0 15,1-1 0-15,1 0 0 16,2 0 0-16,2-2 0 15,1-1 0-15,1-1 0 16,3 0 2-16,-1-1-6 16,1 1-1-16,-1 0-16 15,0 0-6-15,-1 0-4 16,-1 0 1-16,-1-2-45 16,2-2-47-1,-2-1 38-15</inkml:trace>
  <inkml:trace contextRef="#ctx0" brushRef="#br1" timeOffset="-210935.138">7705 6632 220 0,'-6'0'85'0,"4"1"-66"0,1 4 12 0,1-1 1 16,0 2-13-16,0 2-3 0,1 1-5 16,2 4-2-16,2 1-5 15,1 1 2-15,0 1 0 0,1 2-5 16,2 2 0-16,0-1-1 16,0 0 2-16,2-2-12 15,-1-2-6-15,1-2-20 16,-1-2-10-16,-1-2-8 15,-1-4-5-15,-2-2-22 16</inkml:trace>
  <inkml:trace contextRef="#ctx0" brushRef="#br1" timeOffset="-210590.577">7880 6610 156 0,'2'2'60'0,"-2"0"-47"0,0 4 24 0,0-2 5 16,0 2-7-16,-2 4-3 15,1 0-7-15,-1 5-2 16,-1 5-12-16,0 4 0 0,0 8 2 16,0 4-5-16,0 2-2 15,0 0-6-15,0 5 0 16,0 5 0-16,-1-2 2 15,-1-4-1-15,1-2 2 16,-1 2-4-16,1 0-2 16,1-3-5-16,0-4 0 15,0-4-20-15,1-6-9 16,1-4-21-16,-1-6-8 0,1-7-25 16</inkml:trace>
  <inkml:trace contextRef="#ctx0" brushRef="#br1" timeOffset="-209972.018">7953 6617 180 0,'1'1'68'0,"1"1"-52"0,-1-1 14 0,-1-1 6 16,2 1-3-16,1-1 1 16,0 0-11-16,1-1-3 15,1-2-12-15,1 1 1 0,1-2 4 16,1 0-5-16,1-2 0 16,1 2-4-16,1 0-1 15,-1 2-1-15,1 2 1 16,1 2-2-16,-2 4-1 15,1 3 5-15,-1 3 1 16,1 4-2-16,-2 4-3 16,0 4 0-16,-2 3 1 15,-1 5-6-15,-3 0 1 16,0 1 1-16,-1-1 1 0,-1-1-2 16,1-3 2-16,-2 2 1 15,0-2 2-15,0 0-3 16,0-2-2-16,1-2-3 15,1-2 1-15,-2-5-4 16,0-1 1-16,0-3 4 16,1-2 2-16,-1-2 2 15,0-1 0-15,0 0 0 16,-1-4 0-16,-2 0 0 16,0-1 2-16,-2 0 3 15,-1-2 4-15,-1-1-2 16,-4 0-2-16,-1 0-2 15,-3-1 0-15,-1-2-2 16,-1 2 2-16,1-1-11 0,1 1-4 16,1 1-10-16,4 0-1 15,1 0-17-15,3 1-4 16,1 1-21-16,2 0-9 16,3-2-4-1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6:47:05.94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7693 6078 88 0,'-2'-10'35'0,"1"6"-27"0,-2-2 16 0,1 3 6 0,1 0-3 16,-2-1 1-16,-2-1-4 15,1 0-1-15,-2-1-12 16,-2 1-4-16,-2 1-1 0,-2 3-3 16,0-1 0-16,-2 4 1 15,2 0 0-15,0 2-7 16,1 3 0-16,4 1-1 15,1 1 2-15,1 1 1 16,4 0 1-16,1 1-3 16,3 0 2-16,1-1 1 15,4 1 2-15,-1 0-3 16,4-1 0-16,0 1 1 16,1 0 0-16,1 1 0 15,-1 1 0-15,0 1 0 0,-3 0 2 16,0 1 1-16,-3-2 1 15,-1-1 4-15,-2 0 3 16,-3 0-6-16,-2 0-3 16,-1-1 5-16,0-2 5 15,-3-1-6-15,0-1-1 16,-1-2-1-16,-1 1 2 16,-1-2-1-16,-1-2 0 15,-1-2-3-15,1 0 1 16,-1-2-2-16,0-1 2 15,2-1-4-15,2 0-2 16,-1-1 2-16,1-1 0 16,1 1 1-16,0 0 0 15,1-1-3-15,1 2 2 0,1-1 1 16,1 0 0-16,2-1-3 16,0 1 0-16,3 0 2 15,2-2 0-15,1 0 1 16,1-2 2-16,2-2-1 15,2-1-1-15,1-2-2 16,0-1-1-16,0 0 4 16,0 0 1-16,-1 2-3 15,-1 0 1-15,-1 1 4 16,-1 1 5-16,-1 0-3 16,-1 2-1-16,-1 1 2 15,-2 1 0-15,-2 1 1 16,1 0 2-16,-2 2-1 15,-2 0 2-15,1 0-2 0,-2 0 0 16,-2 2-5-16,-1-1-3 16,2 0-3-16,-2 2 1 15,0 0-12-15,1 1-7 16,2 1-33-16,2 3-14 16,4 1-40-1</inkml:trace>
  <inkml:trace contextRef="#ctx0" brushRef="#br0" timeOffset="180.2449">7768 6235 128 0,'0'-2'49'0,"0"-1"-38"0,0 0-1 0,0 3-1 0,0-1-26 15,0 0-8-15,0-1-28 16,1 1-9-16</inkml:trace>
  <inkml:trace contextRef="#ctx0" brushRef="#br0" timeOffset="525.4319">8040 5956 88 0,'1'3'35'0,"1"1"-27"0,-1 4 18 0,1-4 7 16,-1 4-2-16,-1 0-1 15,2 3-3-15,-2 1-2 16,0 1-14-16,0 2 2 0,-2 2 3 16,1 4-8-16,-1 3-4 0,2 0-3 15,0-2 1-15,0-2-1 16,2-3-1-16,-1-2-21 16,1-2-9-16,-1-3-97 31,-1-8 26-31</inkml:trace>
  <inkml:trace contextRef="#ctx0" brushRef="#br0" timeOffset="865.662">7916 6281 80 0,'-6'1'30'0,"6"2"-24"0,0-2 19 0,0-1 8 15,0 0-8-15,5 1-3 16,-1-1 1-16,4 0 2 16,2 0-7-16,4 0 0 15,4 0-11-15,3-1 2 0,3 1 2 16,2 1-6-16,-2 1-1 16,-2-1-4-16,-1-1-1 15,0 0 1-15,0 0 2 16,-1-1 1-16,-2-1 1 15,-2 1-9-15,-1 0-2 16,-3-1-20-16,-3 2-8 16,-3-1-37-1,-3 2-27-15,-4 2 38 16</inkml:trace>
  <inkml:trace contextRef="#ctx0" brushRef="#br0" timeOffset="1244.6779">7925 6448 140 0,'-1'6'55'0,"1"0"-43"0,1 3 12 0,-1-4 5 16,2 3-2-16,-2 2 2 16,1 0-5-16,-1 4-3 15,2 2-11-15,-1 2 0 0,-1 2 1 16,0 2-6-16,2-1-3 15,-2-1-1-15,1 0 1 16,-1 0-1-16,2-4 2 16,-2-1-18-16,0-3-6 15,1-3-15-15,-1-2-2 16,2-3-13 0,-1-3-45-16,2-2 12 0</inkml:trace>
  <inkml:trace contextRef="#ctx0" brushRef="#br0" timeOffset="1952.209">8085 6446 172 0,'-2'-1'66'0,"-2"1"-52"0,-4 1 12 0,4 2 1 16,-2-2-13-16,-2 2-3 15,-1 2-7-15,0 1-1 16,0 0-1-16,2 2-2 16,1 0 1-16,1 0-4 0,4 0 2 15,1 0 1-15,3 0 2 16,1 0 1-16,4 2 1 16,2-1 0-16,4 0 2 15,-1 2-3-15,2 0 0 16,0 1-1-16,0 0 1 15,-1 1-2-15,-2 2-1 16,0-1-2-16,-3 2 1 16,-2 2 5-16,-1-3 5 15,-1-1-7-15,-2 0-1 16,-3-2 1-16,-2-2 1 16,-1 0 1-16,-3-4 2 15,-1 0-3-15,-4-5-2 0,-1-2 2 16,-1-2 0-16,-2-1-8 15,0-3-2-15,1 1 2 16,2-1 2-16,3 0 0 16,2 1-1-16,2-1 0 15,4 0 0-15,1 1 0 16,3-1 3-16,1 0 2 16,4-2 2-16,1-3-4 15,1 0-1-15,2-2 3 16,0 1 1-16,0-2 0 15,-1 1 1-15,-2-1 0 16,-2 2 3-16,-1 1-1 0,-1 0 0 16,-1 0 1-16,-1 1 3 15,-3 0 0-15,-1 2 0 16,-4 1-1-16,-1 1 0 16,-1 3-9-16,-2 2-1 15,-2-1-2-15,1 2-1 16,-1 1-10-16,2 1-5 15,2 2-27-15,1-2-10 16,1-1-38 0</inkml:trace>
  <inkml:trace contextRef="#ctx0" brushRef="#br0" timeOffset="2417.12">8430 6358 132 0,'3'0'52'0,"0"1"-41"0,2 1 13 0,-2-1 5 15,1-1-6-15,1 0-1 16,2 0-4-16,2-1-1 16,3-1-9-16,2 0 1 0,1-1 2 15,1 0-4-15,1 1-2 16,-4-1-5-16,1 2-2 16,-4-1 1-16,-1 1 0 15,-1 1-19-15,-2 0-7 0,-2 0-26 16,-1 0-53-1,-3 3 17-15</inkml:trace>
  <inkml:trace contextRef="#ctx0" brushRef="#br0" timeOffset="2643.285">8445 6472 120 0,'3'4'46'0,"2"-2"-35"0,4-3 9 0,-5 1 5 16,7-1-1-16,2-1 3 16,4 0-9-16,-1-1 0 15,2 0-11-15,-1 1-4 16,-2-2-2-16,0 1-8 0,-3 0-3 16,-2 2-52-1,-1 1-45-15,-1 1 30 16</inkml:trace>
  <inkml:trace contextRef="#ctx0" brushRef="#br0" timeOffset="6155.415">8894 6011 80 0,'0'-3'33'0,"0"3"-26"0,2 2 7 15,-1-1 3-15,-1 2 0 16,2-1 1-16,-2 2-3 15,1 2 1-15,-1 0 0 16,0 2 2-16,-1 2-6 16,-1 0-2-16,-1 4-5 15,0 3-4-15,0 3 2 0,0 0-2 16,0-1-1-16,0-2 3 16,0-1 0-16,2-2-1 15,1-2-2-15,0-2 1 0,1-2-1 16,4-1 2-1,2-2 3-15,4-1 2 0,2-2 1 16,2-2-2-16,2-2-1 16,1 1-1-16,-2-2 0 15,1 1-2-15,-3 0-2 16,-2 0-4-16,-2 0-2 16,-2 1-13-16,-2 0-5 15,-2 1-14-15,-1 0-4 16,-3-2-23-1</inkml:trace>
  <inkml:trace contextRef="#ctx0" brushRef="#br0" timeOffset="6440.366">8989 6158 100 0,'-2'-7'38'0,"4"4"-29"0,-2 1 10 15,0 2 3-15,0 0 1 16,0 0 3-16,0 0-12 16,0 2-3-16,1 4-7 15,-1 2 2-15,2 2 3 0,-2 5-3 16,0 1 2-16,0 4-1 16,0-2 3-16,0 0-5 15,-2 2-1-15,1 0-2 16,-1-1-2-16,1-2 1 15,1-2 1-15,-2-4-28 0,1-5-11 16,-2-2-46 0</inkml:trace>
  <inkml:trace contextRef="#ctx0" brushRef="#br0" timeOffset="6755.953">8776 6474 72 0,'-2'2'30'0,"7"-2"-24"0,2 0 17 0,-1 0 5 0,3-2 0 16,2 1 3-16,1 0-6 15,3-1-1-15,3 1-9 16,3 0-4-16,3-1-6 15,0 2 1-15,1-1 0 0,-1 1-2 16,-1 0-1-16,-2-1-3 16,-3 1-1-16,-1-2 1 15,-2 2 2-15,-2-1-25 16,1-2-10-16,-5 2-45 16,-2-2-22-1,-2-1 50-15</inkml:trace>
  <inkml:trace contextRef="#ctx0" brushRef="#br0" timeOffset="7491.966">9052 6616 152 0,'-1'-4'57'0,"2"2"-44"0,-4-2 18 0,2 3 8 16,-1-2-13-16,-1-2-5 0,0 0-12 16,-1-2-4-16,-2 0-3 15,-2 1 3-15,1 0 4 0,-2 1-1 16,-2 1 3-16,0 3-6 15,-1 1-3-15,2 4-4 16,-1 2 1-16,1 4-1 16,1 2-2-16,1 1 0 15,2 2 0-15,0-2 3 16,3 0 0-16,2-1-2 16,1-1 2-16,3 0-1 15,1-3-2-15,4-3 5 16,1-2 1-16,0-2 0 15,1-2 1-15,1-2 0 16,-1-1 1-16,-1-1-2 0,-1-5 1 16,-1 1 2-16,-1 0 2 15,1-1-3-15,-3 1-3 16,-1 1 0-16,0 0-1 16,0 1 0-16,-1 3 2 15,-1 0 1-15,1 3 1 16,-2 1-2-16,0 3-2 15,0 1 1-15,1 1 1 16,-1 3 1-16,0 1 1 16,0 3 2-16,0 2 1 15,0 0-3-15,0 5-3 16,0 0 0-16,-1 2-1 16,-1 3 0-16,2 2 2 15,0-2-1-15,0 0-1 0,0-2 1 16,2 0 1-16,-1-4-10 15,2 1-4-15,0-3-8 16,0-2-2-16,-1-2-8 16,-1-2-2-16,1-2-20 15,-2-1-6-15,-3-2-16 16</inkml:trace>
  <inkml:trace contextRef="#ctx0" brushRef="#br0" timeOffset="41810.94">3720 7655 72 0,'0'4'30'0,"0"-3"-24"0,1 2 17 16,-1-3 5-16,2 2-4 15,-1 0-2-15,1 0-6 16,1 1 0-16,0 0 0 16,0 1-1-16,1 0-7 15,2 0-1-15,0 1 3 0,2 0 0 16,1 1 4-16,0 0-1 0,1 0 2 15,2-1 1-15,2-1 2 16,1 0-10-16,1-1-2 16,1-2-2-16,-1 0 2 15,2-1-1-15,-1 0 0 16,1-1-3-16,-5 0 1 16,1-1-2-16,-2 2 2 15,-2 0-2-15,-2 2-1 16,-1-1-17-16,-1 0-6 15,-1 2-22-15,-4-2-9 16</inkml:trace>
  <inkml:trace contextRef="#ctx0" brushRef="#br0" timeOffset="42816.013">3709 7649 116 0,'-3'2'44'0,"5"0"-35"0,-4 1 12 0,2-3 1 16,0 3 1-16,2-2 1 16,-1 2-5-16,1-1-1 15,1 1-10-15,0 1 1 0,1 1 4 16,2 2-5-16,2 1-2 15,1 1-1-15,1 2 1 16,1 1-1-16,-1 0 2 16,2 1-2-16,0 2 2 15,2 0-4-15,-1-1 0 16,1 1-1-16,1 0 1 16,0-1-2-16,-2 4 2 0,1-2 0 15,-1 0 1-15,-1 0 2 16,0-1 3-16,-3-2 0 15,-1-1 0-15,-1-3-3 16,-1-1-1-16,-1-1 1 16,-2 0 3-16,-2-2 0 15,-1-1 0-15,0-1-1 16,-1 1 2-16,-1-2-5 16,-1 1-1-16,-1-2 0 15,-4 1 0-15,-1-1-2 16,-1-1-2-16,-5 3 1 15,0-2 1-15,-2 2-3 16,2-1-2-16,0 2 2 16,0 0 2-16,-1 0 0 0,1 0 2 15,-2 0-4-15,1 2 0 16,-1-1 1-16,2-2 0 16,0 3 0-16,2-2 0 15,1 0-3-15,1 0 0 16,0 2 2-16,4-2 0 15,1 0-2-15,1 0 0 16,1-2-3-16,1 1 1 16,3-2 3-16,1 3 3 15,4-2-2-15,2-1-2 16,5-1-3-16,2 0 1 16,3 0 3-16,1 0 3 0,0 0 0 15,0 0-1-15,1-1 1 16,2-1 1-16,2 1-1 15,-1-2 2-15,2 3 2 16,-1 0 2-16,-2-1-3 16,0 1-3-16,-3 0 0 15,-2-1 1-15,-1-1-1 16,0 0-1-16,0-1 1 16,0 2-1-16,0-1 0 15,1 1 2-15,-3 1-6 16,-1 0 1-16,-3 1-43 15,-1 1-17-15,-4 0-43 16,-2 0-36 0,-5 0 61-16</inkml:trace>
  <inkml:trace contextRef="#ctx0" brushRef="#br0" timeOffset="43358.647">3727 8223 108 0,'0'7'41'0,"0"-4"-32"0,2 3 17 0,-1-2 8 16,1-1-7-16,-1 4-1 15,1-1-11-15,-1 1-2 16,1 1-7-16,-1 0-4 0,1-1-1 15,1 3-1-15,-2-2 2 16,1 0-3-16,-2-1-2 16,-2-4-23-16,1 1-10 15,-1-6-12 1,1-2-34-16,-1-4 18 16</inkml:trace>
  <inkml:trace contextRef="#ctx0" brushRef="#br0" timeOffset="43568.439">3692 8116 120 0,'-1'-2'46'0,"-1"2"-35"0,2 0 16 16,0 0 5-16,0 0-13 15,0 0-5-15,0 1-9 16,0-1-4-16,2 3 0 15,-1-2-15-15,2 0-3 0,0 2-31 16,0-2-36 0,2 1 20-16</inkml:trace>
  <inkml:trace contextRef="#ctx0" brushRef="#br0" timeOffset="43898.439">3807 8215 104 0,'-3'2'38'0,"6"-1"-29"0,-3 0 10 0,0-1 5 0,0 0-4 16,1 0-2-1,2 3-4-15,0-3 1 0,2 1-8 16,1-1 2-16,0 0 2 0,1 0-6 15,2 0-1-15,0 0-2 16,0 0 1-16,-1 0-2 16,-1 0 2-16,-1 0-7 15,-1-1-1 1,-2 1-23-16,-3-3-6 0,-2 3-29 16,-1-1-22-1,-1 0 35-15</inkml:trace>
  <inkml:trace contextRef="#ctx0" brushRef="#br0" timeOffset="44093.5289">3822 8274 88 0,'0'1'33'0,"1"-1"-26"0,2 3 11 0,-3-3 6 16,3 0-4-16,2 0 0 15,1 0-5-15,1 0 1 16,1 0-9-16,1 0-2 15,0 0-3-15,1 1-4 0,-1 1 1 16,0-1-1-16,0-1 0 16,-1 3-38-1,-2-3-46-15,0-3 18 16</inkml:trace>
  <inkml:trace contextRef="#ctx0" brushRef="#br0" timeOffset="44378.557">4020 8213 160 0,'0'6'63'0,"-2"0"-49"0,4 0 11 16,-2-2 5-16,0 0-16 15,1 3-2-15,1 0-6 16,-1 3-1-16,2 0-3 16,0-1-2-16,0 3 3 0,0-1-2 15,0-1-1-15,0 0-17 0,0-4-6 16,-1 1-44 0,-2-7-39-16,1-4 36 15</inkml:trace>
  <inkml:trace contextRef="#ctx0" brushRef="#br0" timeOffset="45295.657">3847 7493 76 0,'0'-4'30'0,"2"3"-24"0,1-2 13 0,-2 2 4 16,2-1-3-16,0 1 0 16,2 1-2-16,-1 0-2 15,2 1-6-15,0 2-2 16,0 0-4-16,0-1 2 0,0 2 3 15,-1 2-5-15,-1-1 0 16,-1 2 2-16,-3-1 1 0,0 2-3 16,-1 0-3-16,-2 0 0 15,-2 0-1-15,1 0 0 16,-1-1 0-16,1 0-5 16,1-2 1-16,1-1 2 15,1 0 3-15,1-1-2 16,0-1-2-16,1 0-1 15,2-1 3-15,2 0 0 16,-1-1 1-16,2 0 0 16,0 0 2-16,0 2-1 15,0-2-1-15,3 1 5 16,-3 3 1-16,2-1 0 16,-2-1-1-16,-2 1-1 15,2 1 2-15,-1 0-1 0,-1 1 2 16,-1 2 0-16,0 0 1 15,-1-1-2-15,-2 0 1 16,-2-1 5-16,-1 1 2 16,-1-2-1-16,-2 0 0 15,-2-2-5-15,-1 1 0 16,-1-2-7-16,-2-1-1 16,1 0-13-16,2 0-5 15,2-1-21-15,1 1-8 16,3 0-48-1</inkml:trace>
  <inkml:trace contextRef="#ctx0" brushRef="#br0" timeOffset="45862.7639">4275 7792 136 0,'-3'3'52'0,"3"1"-41"0,-1 0 9 0,1-2 2 0,1 4-2 16,1 0 3-16,1 4-4 16,1 4 0-16,2 2-10 15,2 6-1-15,2 3-1 0,2 1-1 16,2-1 1-16,-1-1-2 15,1 0 0-15,-1-1-3 16,-1-3 1-16,-1 0-2 16,-2-4-1-16,-1-4-19 15,-2-3-8-15,-3-5-21 16,-3-4-8-16,-2-5-21 16</inkml:trace>
  <inkml:trace contextRef="#ctx0" brushRef="#br0" timeOffset="46176.642">4388 7792 128 0,'-2'-4'49'0,"1"7"-38"0,-1-2 19 0,2 0 6 15,-1 1-5-15,-1 3-1 16,1 0-8-16,-1 2-1 15,-1 2-12-15,0 3 3 0,-1-1 4 0,-1 6-4 16,-1 2 1-16,-1 4-10 16,-1 1-4-1,1-1 0-15,-2 1 2 0,-2-2 0 16,4-2-1-16,-1-2 1 16,2-4-1-16,0 1-11 15,2-6-5-15,1-3-12 16,1 0-5-16,1-2-15 15,1-1-5-15,0-3-25 16</inkml:trace>
  <inkml:trace contextRef="#ctx0" brushRef="#br0" timeOffset="46494.1919">4507 8011 120 0,'0'7'46'0,"1"-1"-35"0,-1 2 14 0,2-2 6 15,-1 0-2-15,1 2 1 16,1 3-11-16,0-2-4 15,0 2-8-15,0 1-1 0,0 1 1 16,0 2-3-16,0 0-1 0,0-2-6 16,0-1 0-16,-2-2-15 15,1-4-5-15,-2-2-21 16,-2-4-10-16,-1-6-18 16</inkml:trace>
  <inkml:trace contextRef="#ctx0" brushRef="#br0" timeOffset="46674.7849">4492 7879 144 0,'-2'0'55'0,"2"0"-43"0,-1 1 8 15,1-1 2-15,0 1-11 0,0 1-3 16,0-1-16-16,0 0-8 15,1 1-55-15,-1-2-26 16</inkml:trace>
  <inkml:trace contextRef="#ctx0" brushRef="#br0" timeOffset="47052.583">4742 7733 68 0,'-1'-5'27'0,"2"1"-21"0,-1 1 23 0,0 3 8 0,0 0 3 15,-1 3 0-15,1 1-13 16,-2 3-4-16,1 3-2 15,1 4-1-15,0 2-11 16,0 2 3-16,1 4 4 0,1 4-4 16,1 4-2-16,1 2-3 15,1 1-2-15,-1-1-3 16,3-2 1-16,-3-2-20 16,1-6-6-16,-1 1-23 15,1-10-11-15,-2-3-30 16,-2-10-14-16,-1-7 51 15</inkml:trace>
  <inkml:trace contextRef="#ctx0" brushRef="#br0" timeOffset="47438.2969">4691 7763 124 0,'-4'-7'46'0,"4"4"-35"0,-2-3 12 0,2 3 5 0,2-2-5 15,1 1 1-15,0-3-2 16,1 0-2-16,2-1-10 16,0 0 2-16,2 2 2 0,2-1-3 15,1 2-1-15,1 2-6 16,2 2-1-16,1 3 3 15,1 4 3-15,-1 3-2 16,0 4 1-16,-1 2-1 16,-4 1 3-16,-2 0-1 15,-4 0 0-15,-4 0 1 16,-3-1 1-16,-3-2-3 16,-3 0 0-16,-3-2-5 15,-1-2-2-15,-2-1-14 16,0-1-4-16,3-2-18 15,1-1-5-15,2-1-21 0,3-2-9 16,4-2-17 0</inkml:trace>
  <inkml:trace contextRef="#ctx0" brushRef="#br0" timeOffset="47830.039">5028 7691 184 0,'-2'-10'71'0,"2"5"-55"0,-1 0 0 0,1 3-2 0,-2 1-4 16,-1 0 2-16,0 1 0 15,0 1 0-15,-1 2-6 16,-1 1 7-16,1 2 4 0,-1 6-1 16,1 4 3-16,-1 4-6 15,1 6-3-15,-1 2 1 16,2 6 0-16,2 8-3 16,1-1-3-16,3 1-5 15,3-2-2-15,3 0 3 16,3 1 1-16,1-6-16 15,2-3-5-15,2-8-7 16,-1-5-1-16,1-9-12 0,-1-7-5 16,-1-7-51-1</inkml:trace>
  <inkml:trace contextRef="#ctx0" brushRef="#br0" timeOffset="48146.2069">5159 7727 148 0,'-2'2'55'0,"2"2"-43"0,0 2 16 0,0-1 5 0,0 2 1 16,2 2 2-16,-1 2-8 15,2 2-3-15,2 2-14 16,1 1 2-16,0 2 3 0,3 2 1 15,1 3-1-15,2 3-8 16,3-1-3-16,0-2-1 16,2-1 2-16,-2-2-3 15,0-1-2-15,-2-3-16 16,-2-1-7-16,-2-5-25 16,-2-2-9-16,-1-1-44 15,-1-8-32 1,-5-9 57-16</inkml:trace>
  <inkml:trace contextRef="#ctx0" brushRef="#br0" timeOffset="48431.7789">5274 7679 184 0,'-1'2'68'0,"1"4"-52"0,-2 7 17 0,2-5 4 15,-1 7-6-15,-1 3 2 16,1 4-6-16,-2 2-2 16,-2 2-13-16,-1 5-5 0,-1 4-3 15,1-2 0-15,-2-2 0 16,2 1-5-16,0-4 1 16,0-4-20-16,2-3-9 0,1-2-18 15,0-6-6 1,1-3-27-16,2-6-38 15,3-7 39-15</inkml:trace>
  <inkml:trace contextRef="#ctx0" brushRef="#br0" timeOffset="48717.6649">5417 7848 116 0,'0'4'46'0,"1"-3"-35"0,1 1 18 0,-1-2 9 16,2 0-6-16,2 0-1 15,-1 0-2-15,4-2 1 16,1 0-16-16,1-1 1 0,3-1 1 15,-1 3-8-15,0-2-2 16,-2 0-6-16,2 2-1 16,-4-2-34-16,-2 2-15 15,-2-2-56 1</inkml:trace>
  <inkml:trace contextRef="#ctx0" brushRef="#br0" timeOffset="48911.782">5474 7887 148 0,'2'7'57'0,"1"-3"-44"0,1 0 14 15,-1-2 5-15,2 1-12 16,1 0-3-16,1-2-10 16,2 0-3-16,2 1-2 15,-1-2-10-15,1-2-3 0,-1 0-43 16,2-4-52-1,-1-2 23-15</inkml:trace>
  <inkml:trace contextRef="#ctx0" brushRef="#br0" timeOffset="49152.901">5656 7803 216 0,'0'13'82'0,"1"-4"-64"0,2 7 20 0,-1-8 3 16,1 3-6-16,0 4 0 16,1 2-20-16,2 5-9 15,2-1-4-15,-1 0-2 0,2 1 2 16,2-2-17-16,-1-2-4 16,2 0-24-16,0-4-8 15,0 2-19-15,-3-5-51 16,0-6 24-16</inkml:trace>
  <inkml:trace contextRef="#ctx0" brushRef="#br0" timeOffset="49422.7129">5746 7807 192 0,'-5'8'74'0,"2"-3"-58"0,-1 7 16 0,1-7 4 16,0 2-11-16,-2 5-3 16,-1 3-8-16,-1 3-4 15,-1 4-5-15,1 1-4 0,-1-1 2 16,1 0-4-16,-1-1 0 16,1 2-12-16,-1-5-5 15,4 0-14-15,-2-2-6 16,0-6-23-1,1-3-49-15,2-2 22 16</inkml:trace>
  <inkml:trace contextRef="#ctx0" brushRef="#br0" timeOffset="49693.811">5813 8002 144 0,'0'6'55'0,"2"-2"-43"0,-1 2 14 16,1-2 4-16,-2 0-9 16,1 2 1-16,2 2-9 15,1 0-3-15,-1 0-5 16,0 2-4-16,0-1 0 0,0-1-6 15,0 0-1-15,-2-1-26 16,1-2-11-16,-2-1-38 16</inkml:trace>
  <inkml:trace contextRef="#ctx0" brushRef="#br0" timeOffset="49888.898">5788 7880 192 0,'1'3'71'0,"-1"-1"-55"0,2 0-2 0,-2 0-6 16,0-2-13-16,0 0-2 16,0 0-58-16,0 0-24 0,3-2 27 15,0 0 17-15</inkml:trace>
  <inkml:trace contextRef="#ctx0" brushRef="#br0" timeOffset="50582.288">5776 7562 128 0,'1'-4'49'0,"2"3"-38"0,0 0 10 15,0 1 4-15,0 0-3 16,2 1-1-16,2 2-3 15,2 1-1-15,2 1-9 16,1 4 6-16,2 2 3 0,1 4 2 16,0 1 1-16,1 4 0 15,1 7 2-15,-1 2-3 0,-1 2-2 16,-3 1-7 0,-1 1-4-16,-5 4-3 0,-3 3 0 15,-5-3-20-15,-2-3-8 16,-4-3-1-16,-1-4 3 15,-1-5-5-15,-1-2 1 16,-1-4-39 0,-1-4-52-16,-4-4 27 15</inkml:trace>
  <inkml:trace contextRef="#ctx0" brushRef="#br0" timeOffset="51119.619">4806 8087 108 0,'3'-3'41'0,"0"2"-32"0,1 2 13 0,-1 2 6 16,3 0-1-16,0 2 2 16,3 2-8-16,0 3-2 15,2 2-11-15,-1 3 4 0,2 0 3 16,0 2-7-16,-1-1-2 15,-1 0-4-15,1-1 1 0,-1 0-2 16,1-2-1-16,-1 3-4 16,1-4-2-16,-2-1-15 15,-2-1-6-15,-1 0-15 16,-1-5-6-16,-2-1-23 16</inkml:trace>
  <inkml:trace contextRef="#ctx0" brushRef="#br0" timeOffset="51449.654">4962 8095 100 0,'0'0'38'0,"0"3"-29"0,0-1 14 0,0 1 8 16,0 0-2-16,-2 1 1 16,1 0-11-16,-2 1-4 15,0 2-8-15,-2 1 2 0,1 1 1 16,-2 2-3-16,0 1 1 16,-3 3-5-16,0-1 0 15,0 1-1-15,0 1-2 16,0 0-6-16,0-1-1 15,0-3-19-15,1 1-8 16,2-4-18-16,2 1-38 16,1-4 18-16</inkml:trace>
  <inkml:trace contextRef="#ctx0" brushRef="#br0" timeOffset="56003.325">6097 7861 56 0,'0'-6'24'0,"0"4"-18"0,2-2 13 16,-1 3 8-16,1 0-4 15,-1-2-1-15,1 3-10 16,1-1-3-16,0-1 1 16,1 2 4-16,1 0-2 15,1 0 1-15,1 2-7 16,4-1 0-16,1-1 4 0,3 3-4 0,2-2 2 16,-1 2-5-16,1-1 0 15,-2 1-1-15,-2 0 1 16,1-1-2-16,-4 1 2 15,-1-2 0-15,-1 1 1 16,-1-1 0-16,-1 0 0 16,0 1-16-16,-3-2-4 15,-3 0-19-15,-3 0-56 32</inkml:trace>
  <inkml:trace contextRef="#ctx0" brushRef="#br0" timeOffset="56387.326">6105 7964 72 0,'0'-1'30'0,"1"0"-24"0,-1-1 17 15,2 1 5-15,-1 0-7 16,1-1-1-16,-1 2-8 16,2 0 0-16,0 0-5 0,2 2-2 15,1 0-2-15,1 1-3 16,4 1 1-16,1 0 1 0,1 0 3 16,1 0 2-16,1-1 1 15,0-2-2-15,0-1 1 16,-1 0-4-16,-2-1-2 15,0-2 0-15,-2 0 1 16,-1 1-1-16,0-1 2 16,-1 0-18-16,1 2-6 15,-2 1-41 1,1 0-28-16,-1 0 33 16</inkml:trace>
  <inkml:trace contextRef="#ctx0" brushRef="#br0" timeOffset="71699.821">6539 7546 88 0,'0'-4'35'0,"0"3"-27"0,2-2 7 15,-2 2 2-15,1 1-3 16,2 0 2-16,0 1 0 16,2 1-1-16,1 0 1 15,1 1 3-15,4 0-11 16,2-1 7-16,5 2 4 0,3 0-1 15,2 0 1-15,1-1-1 0,-2 0-2 16,1-1-4-16,-4 1 0 16,-1 0-3-16,-1-2 0 15,-2 0-5-15,-2 1-1 16,-1-1-1-16,-3 0 1 16,-1-1-15-16,-2 0-5 15,-2-1-18-15,-2-2-5 16,-2 1-28-1,-3-2-42-15,0-2 28 16</inkml:trace>
  <inkml:trace contextRef="#ctx0" brushRef="#br0" timeOffset="72435.7">6590 7516 112 0,'-6'-2'44'0,"5"4"-35"0,-4-1 9 15,4 0 4-15,-1 1-4 16,-1-1 1-16,0 2 1 16,2-1 2-16,-1 0-12 15,1 0-1-15,1 1 1 0,0 1 0 16,1 0 4-16,1 1-1 15,1 1 0-15,0 0-1 0,1 2 0 16,1 0-2 0,1 2 1-16,1-1-4 0,4 2-2 15,1-2-2-15,1 0 0 16,4 3 0-16,1 2 3 16,1 1 1-16,2 1 3 15,-3 0-5-15,-1 0-3 16,-2 0 1-16,0 0 2 15,-2-2-4-15,1 0-1 16,-2-2 2-16,-2-2 3 16,-1 1-2-16,-1-2 0 15,-2-1 3-15,-3-1 1 16,-3 1-1-16,-2-3-1 16,-2 2-1-16,-4 0 0 15,-1-1-2-15,-3 2-2 0,-3 0 1 16,-4 2-1-16,-5 2 0 15,-3 3 0-15,-3-1-3 16,3 1 2-16,4-2 1 16,2-1 2-16,3-1-3 15,3 0-2-15,3-3-1 16,3-2 3-16,2 0 0 16,2-1 1-16,4-1-7 15,2 0-3-15,4 0 6 16,4-3 1-16,4 2 3 15,7-2 0-15,4-1-3 16,3 0 0-16,0 0 4 16,1-1 1-16,-1 1 0 0,3-3-2 15,2 3 1-15,-1-1 1 16,1 0 1-16,-2 1 1 16,-4 0-5-16,-4 0 1 15,-2 1 0-15,-4 0 2 16,-1-1-28-16,-3 0-11 15,-3 0-167 1,-4-5 79 0</inkml:trace>
  <inkml:trace contextRef="#ctx0" brushRef="#br0" timeOffset="72873.2099">6497 8130 140 0,'0'4'52'0,"1"0"-41"0,1 5 9 0,-1-2 2 16,1 4-2-16,1 1 0 15,0 4-8-15,0 0-3 16,0 1-5-16,0 0-1 0,0 1 1 16,-2-4-2-16,1 0 1 15,-1-1-11-15,-1-5-4 16,0-1-25-16,-1-6-9 16,-1-1-27-16</inkml:trace>
  <inkml:trace contextRef="#ctx0" brushRef="#br0" timeOffset="73021.9929">6458 8098 104 0,'0'-2'41'0,"1"0"-32"0,1 2 2 16,-2 0 1-16,1 1-8 15,2 2-2-15,0-1-52 16,2 0-21-16</inkml:trace>
  <inkml:trace contextRef="#ctx0" brushRef="#br0" timeOffset="73292.832">6629 8154 140 0,'0'12'55'0,"2"-5"-43"0,-1-1 12 0,1-2 5 15,1 0-11-15,0-1 0 16,1 1-8-16,2-1-2 16,2-3-4-16,1 0 2 0,1 0 0 15,2-4-2-15,0-2-1 16,2 1-1-16,-4 0-2 16,-1-1-6-16,-1 1-4 15,-2 0-14-15,-2 1-7 16,-1 0-13-1,-3-2-42-15,-3 5 9 0</inkml:trace>
  <inkml:trace contextRef="#ctx0" brushRef="#br0" timeOffset="73457.36">6652 8265 136 0,'4'2'52'0,"2"0"-41"0,6-2 2 16,-4 0 0-16,1-2-9 15,3 1-2-15,3 0-1 16,-2-2 1-16,1 0-54 16,-2-1-22-16,0-2 24 15,-2-4 14-15</inkml:trace>
  <inkml:trace contextRef="#ctx0" brushRef="#br0" timeOffset="73668.82">6871 8163 132 0,'1'6'49'0,"1"2"-38"0,1 5 21 0,0-6 7 15,0 5-4-15,0 1 2 16,0 2-15-16,0-1-3 16,0 2-11-16,0-1-1 0,0 4 0 15,0-3-6-15,-1-3 0 16,-1-5-36-16,-2-8-89 15</inkml:trace>
  <inkml:trace contextRef="#ctx0" brushRef="#br0" timeOffset="74403.969">6620 7265 108 0,'-1'-4'41'0,"1"1"-32"0,1-1 17 0,-1 3 6 16,2-2-11-16,-1-1-2 15,2 0-5-15,2-1-1 16,-1-1-7-16,2 1 3 0,2 1 1 0,-1 1-1 15,2 2 0-15,0 1-8 16,0 3 0-16,0 1 1 16,-1 2 1-16,1 2-1 15,-3 2 1-15,-3-1-2 16,-2 0 2-16,-1 1 0 16,-1-2 3-16,-2-2-3 15,0 1-2-15,0-2 0 16,0-1-1-16,-2 0 0 15,2-1 0-15,2 0 0 16,1-2 0-16,0-1-3 16,3 1 2-16,3-1-1 15,0-1-2-15,0 0 0 16,0-1 3-16,1 2 0 16,-1 0 3-16,0 2-1 15,-1 0 2-15,-1 2 4 0,-1 2 4 16,-1-1 2-16,-2 2 3 15,-2 1-1-15,-1-2 1 16,-1 1-4-16,-4 1-2 16,-1-3-4-16,-1 1-1 15,-2-2-3-15,-3-2 1 16,1 2-4-16,2-1 0 16,2-2-26-16,2 1-11 15,2-1-47 1,3-2-54-16,3-1 41 15</inkml:trace>
  <inkml:trace contextRef="#ctx0" brushRef="#br0" timeOffset="74948.109">7080 7649 112 0,'1'7'44'0,"-1"-7"-35"0,5 9 18 0,-2-3 7 0,0 0-1 16,0 0 1-16,6 7-13 15,1 6-5-15,2 1-9 16,2-2-1-16,-1 2 4 0,1 0-4 16,-1 0 2-16,-1 2-3 15,-1-1 0-15,-1 0-6 16,-1 1-1-16,0-2-8 15,1-3-4-15,-1-3-25 16,-2-1-13-16,-2-5-32 16</inkml:trace>
  <inkml:trace contextRef="#ctx0" brushRef="#br0" timeOffset="75334.954">7228 7648 152 0,'-1'3'57'0,"1"-1"-44"0,-2 4 14 0,2-2 5 16,-1 1-1-16,-1 2 2 15,-1-1-1-15,0 2 0 0,2 0-17 16,-2 2 2-16,0-1 1 0,-2 0-8 16,1 1-3-16,-1 0-2 15,-2 1-1-15,-2 1-2 16,-2 1 1-16,-1 3 0 16,-1 2 1-16,-2 3-5 15,0 0-1-15,-2 2-6 16,4 0-2-16,2-2-15 15,4-2-4-15,1-3-7 16,1-1-1-16,4-5-19 16,1-2-9-16,3-8-14 15</inkml:trace>
  <inkml:trace contextRef="#ctx0" brushRef="#br0" timeOffset="76896.883">7332 7948 116 0,'-1'2'46'0,"-1"-2"-35"15,1 4 18-15,1-3 9 0,-2 2-12 16,1-1-3-16,-1 2-7 15,1 2-2-15,-1 2-8 16,1 0 5-16,1 2 4 0,0 2-7 16,0 2-2-16,0-1-4 15,0 0-2-15,0-1-2 16,0 0-1-16,0-2-18 16,0-4-7-16,-2-3-25 15,1-3-51 1,-1-3 16-16</inkml:trace>
  <inkml:trace contextRef="#ctx0" brushRef="#br0" timeOffset="77106.391">7295 7813 140 0,'-2'-5'52'0,"2"5"-41"0,0 1 15 0,0-1 4 16,0 0-6-16,0 0 0 15,0 0-11-15,0 0-5 16,2 0-5-16,-1 2-5 0,2-2 1 16,0 0 1-16,0 0 0 15,2 0-36-15,-1 0-13 16,1-2-30-16</inkml:trace>
  <inkml:trace contextRef="#ctx0" brushRef="#br0" timeOffset="85227.618">7565 7385 92 0,'-5'-4'35'0,"4"5"-27"0,-2-2 11 0,1 1 5 16,1 1-9-16,-2-1-1 15,0 0 5-15,0 0 5 16,0 0-2-16,-2 0-1 15,1 1-11-15,-2-1 2 0,0 0 4 16,0 0-4-16,-2 0-2 16,2 0-3-16,-3 2 0 15,2 0-6-15,1 0-1 16,0 0 0-16,0 1 0 16,0 1-5-16,1 0 1 15,2 0 0-15,2 2 2 16,1 2-1-16,0 1 1 0,1 4 0 15,1 5 0-15,-1 3 2 16,2 3 2-16,0 3-1 16,2-1-1-16,-2 4-2 15,1 7 1-15,1 2 1 16,-1 0 2-16,-1-3-1 16,0 0-1-16,-1 0 3 15,-1 2 2-15,-1-2-4 16,0-1-3-16,0-3 1 15,0-2 2-15,-1-4 0 16,-1-2 2-16,1-2-4 16,-1-2 0-16,1-4 1 15,-1-2 0-15,2-2 2 16,0-2 1-16,0-2-4 0,0-1 1 16,0-2-5-16,0-1 1 15,2-1 2-15,-1-2 1 16,-1-1 1-16,3 3 0 15,0-2 0-15,2 0 2 16,1 1-3-16,0-1-2 16,1 0-1-16,1-1 3 15,1 0 0-15,3 0 3 16,1 0-1-16,2 0 2 16,0 0-2-16,1 0-1 15,-1 2-2-15,-2-1 1 16,-1 0 1-16,-1 1 2 15,-2 0-1-15,-2 0 2 0,-1-1-22 16,0 0-9-16,-3 1-35 16,0-2-43-1,-4-2 30-15</inkml:trace>
  <inkml:trace contextRef="#ctx0" brushRef="#br0" timeOffset="96732.538">5534 2588 56 0,'-7'-10'24'0,"1"5"-18"0,-5-2-2 16,7 5-2-16,-2-2-2 15,-2 0 0-15,-1-2 4 16,0 2 2-16,0 0 4 16,-2 0 1-16,1 0 1 15,-1 0 0-15,-1 0-2 16,-3 1-1-16,-1-1-3 0,-4 2-1 15,-2-1-3-15,-4 0 1 16,-1 2-2 0,-1 1 2-16,-1 0-4 0,-1 1-2 15,-1 1 4-15,-1-1 3 16,-3 2-6-16,2 1 0 16,2 1 0-16,-2-1 3 15,1 0 0-15,1 1-1 16,-2 1 1-16,-2 1-1 15,2 1 0-15,3 1 0 16,0 2-3-16,0-1 2 16,1 2 1-16,-1 0 2 0,3 2-1 15,0-1-1-15,2 0-2 16,1-1 1-16,1 2 1 16,2 0 0-16,3 1-3 15,0 1 0-15,2 4 2 16,1 0 0-16,1 0-2 15,2 0 2-15,-3 6 1 16,2-4 2-16,1-3-1 16,3-2-1-16,1-1 1 15,2-1 1-15,0 0-3 16,1 1 0-16,1 0 1 16,1 2 0-16,1 0-3 15,2-1 2-15,2-1 1 16,2 0 0-16,1-1 0 15,1-2 2-15,0-1-1 16,0 0-1-16,2-1 1 0,-1-2-1 16,1 1 0-16,1-2 0 15,0 0 0-15,0 0 0 16,0 0-3-16,1 0 0 16,1 0 2-16,-1 0 2 15,2 0 4-15,0 2 2 16,0 1 1-16,0 1 0 15,0 0-4-15,2 0-3 16,-1-1 0-16,2-1-1 16,0 1 2-16,0-1 3 15,2-2-4-15,-1 1-1 0,1-2-2 16,1-1 0-16,0-2 2 16,3 0 0-16,0 0 0 0,2 0 2 15,-1-1 1-15,1 0 1 16,1-1 2-16,0 1-3 15,0-2-2-15,0 1 0 16,1-2-1-16,2 0 0 16,2 0 0-16,1 0-7 15,-2 1 0-15,1-1 3 16,-2 0 2-16,0 0 2 16,-1-1 0-16,-1-1 0 15,1 1 0-15,-1 1 0 16,-1-1 2-16,0-1-1 15,0 0 2-15,0 0-2 0,0 0-1 16,0-2 1 0,0 1 1-16,2-1-3 0,-1 1 0 15,0 1-1-15,-1-1 0 16,3 2 2-16,-3-1 2 16,1 0-1-16,2-1 2 15,2 0-2-15,2 1-1 16,2-1-2-16,0-1-1 15,0 1 2-15,-1 1 2 16,1-1 0-16,0 0 2 16,0 2-4-16,2-2 0 15,-4 2 1-15,1 0 0 16,-1-2 0-16,2 0 2 0,2 1-1 16,-1-1-1-16,1 0 3 15,-2 2 0-15,-1-1-1 16,-2 2-2-16,0 0-2 15,3 0 1-15,-2-1 5 16,1 1 2-16,-1-1-2 16,-1-1-3-16,-1 0 2 15,-1-1 0-15,3 0-1 16,0 1-2-16,1-2 1 16,-2 1 1-16,-2 0-1 15,1 1-1-15,-1-1-2 16,-2 0 1-16,-1 1 1 15,2-1 2-15,0 2 1 16,0-1 3-16,0 1-8 16,-1 0 0-16,0-1 0 0,-1 2 3 15,1-1 0-15,1 1 2 16,0 0-4-16,0 0 0 16,0 0 1-16,0 0 2 15,-3 0-3-15,0 0 0 16,0 1 1-16,-2 1 0 15,2-1 0-15,1 0 2 16,2 1-3-16,0 0 0 16,-2 0 1-16,1-1 2 15,-1 0-1-15,1 1-1 16,-1-2 3-16,2 0 2 16,0 0-2-16,2 0 0 0,-4 1 1 15,-1-1 0-15,1 1-2 16,-4-1 1-16,-2 0-2 15,1 0-1-15,-2 0 1 16,-2 0-1-16,2-1-3 16,0 0 2-16,0-1 1 15,0 1 2-15,0-2-3 16,0 1 0-16,-1-1 1 16,-1 0 2-16,-1 1-1 15,-1-1-1-15,-1 2 5 16,1-1 1-16,-1 1-2 15,-1 0-1-15,-1 1-3 16,-1 0-3-16,3-2 2 16,-1 1 0-16,0 0 1 0,0-1 0 15,1 1 4-15,1 1 5 16,1 0-5-16,-2 0-2 16,2 1-1-16,-1 1-1 15,-1-2 0-15,1 1 0 16,-1 0 0-16,1 1 2 15,-1-1-3-15,1-1 0 16,-1 0 1-16,2 1 0 16,0-1 2-16,0 0 1 15,0-1-4-15,0 0 1 16,0-2 0-16,-1-1 2 16,-2 0-1-16,0-1 2 15,2-2-2-15,-2 2 2 0,1-1-4 16,1 1 0-16,-1 0 1 15,-1-2 0-15,0 2 0 16,-1-2 0-16,-2-1 4 16,-2-1 2-16,1-1 4 15,-2-2 4-15,-3-1-8 16,-2-2-1-16,-1-1-3 16,0 0-2-16,0-1-2 15,0-1 1-15,-1 1 3 16,-1 2 1-16,-1 1-4 15,0-1-1-15,0 2-2 16,-1 1 3-16,-2-2 0 16,-2 0 1-16,-1-1-5 15,-3 0 1-15,-1-1-3 0,-4 0 0 16,-4 0 4-16,-6 2 1 16,-3 0-1-16,0 2 2 15,1 1 1-15,-1 1 0 16,0 0 0-16,-4 1 2 15,-2 1-3-15,-2 0-2 16,-2 1 2-16,1 1 0 16,-4-2-2-16,-5 2 2 15,2 1-1-15,-1 0 0 16,1-1 0-16,-2 2 0 16,-2 0 0-16,2 0 0 15,1 0-3-15,-1 0 1 0,0 0 0 16,0 0-1-16,2 0 4 15,1 0 0-15,0 0 1 16,-2 0 2-16,-1 0-3 16,4 2 0-16,-2 0 1 15,4 0 0-15,-2-1-5 16,1 2 1-16,-1-1 0 16,2 1 2-16,1 0 1 15,1-1 1-15,-2 1-3 16,-2 0 2-16,5 1 3 15,2-2 1-15,-1 1-1 16,2 0-2-16,1-1 1 16,1 1 1-16,1-2 3 0,3 1 2 15,1-1-3-15,1 0-3 16,1 1 0-16,-5-1-1 16,1 0 0-16,-2 1 2 15,0 0-3-15,1 0 0 16,-1-1 1-16,-2-1 0 15,-2 0 0-15,-4 0 0 16,1 0 0-16,-1 0 0 16,-1 0 0-16,-3 0 0 15,-3 1 0-15,0 2 0 16,1 0-3-16,-1 1 2 16,-3 1 1-16,0 3 0 15,-1 1-3-15,-1 3 2 0,-3 2 1 16,1 0 0-16,2 1-3 15,4 2 0-15,2-1 4 16,5 0 1-16,3-2 0 16,9-1-2-16,7-2-30 15,7-1-15-15,5 1-28 16</inkml:trace>
  <inkml:trace contextRef="#ctx0" brushRef="#br0" timeOffset="97616.809">8564 2638 104 0,'-3'2'41'0,"4"-1"-32"0,2 4-2 0,0 1-2 0,3 0-4 16,3 2 2-16,3 2-4 16,3 0 0-16,3 4 3 15,2 0 3-15,1 4-4 16,3 3-3-16,-4 0 1 16,-1 1 0-16,-2 2 3 15,-2-1 1-15,-2-1 1 16,-2 1 0-16,-4 2-2 15,1 2 1-15,-4 2 0 16,-1-1 1-16,-3 0-2 16,-1-1-2-16,-2-3 3 15,-2-2 2-15,1-2-15 16,-1-3-6-16,1-1-38 16,-1-3-16-16</inkml:trace>
  <inkml:trace contextRef="#ctx0" brushRef="#br0" timeOffset="98398.109">8577 2608 80 0,'5'-3'30'0,"-1"3"-24"0,2-1 15 15,-1 1 6-15,1 0-6 0,0 0-2 16,1 0-5-16,2 0 1 16,5 0-4-16,3 1 1 15,2 0-7-15,5 1-3 16,0-1 1-16,3 0 0 0,2 1 1 15,2-1-5-15,4 0-1 16,-1 1 3-16,-1-2 3 16,-1 1 3-16,-2 0 1 15,-3 1-4-15,-1-1-1 16,-1 2 1-16,-2-1 0 16,-2 1-5-16,-3 1 1 15,-3 1 0-15,-2 2 0 16,-1 0 0-16,-1 2 0 15,-2 0 2-15,-2 3 1 0,-1 3-1 16,0 4-2-16,-1 5 1 16,-2 1-1-16,-2 0 4 15,-1 1 2-15,-1-2-2 16,-2 0-1-16,-2 3-1 16,1 2-2-16,-1 2 1 15,1 2 1-15,-1-2-1 16,2-3 2-16,2-4-4 15,-1 0 0-15,2-1 1 16,0-2 2-16,2 0-3 16,-1-1-2-16,1-1-9 15,-2-2-3-15,0-2-10 16,-2-2-2-16,-1-1-23 16,-1-1-36-16,-5-2 19 15</inkml:trace>
  <inkml:trace contextRef="#ctx0" brushRef="#br0" timeOffset="98798.288">8642 3365 140 0,'-5'-2'52'0,"5"1"-41"0,2 1-2 0,-2 0-5 0,3 0-4 16,1-1 0-16,4-1-5 15,6 0-1-15,4-1 3 16,6-1 1-16,1 0 8 16,4-1 6-16,4 1 7 15,3 0 3-15,3 1 4 16,0 2 3-16,0 1-15 15,0 0 3-15,0 0 1 0,-1 0-8 16,-2 0-1-16,-6 0-3 16,-5 0-1-16,-4 1-1 15,-1-1 0-15,-4 0-5 16,-4 0 1-16,-1 0-7 16,-4 0-3-16,-1 0-3 15,-3-1 0-15,-3 1-13 16,-1 0-3-16,-4 0-62 15</inkml:trace>
  <inkml:trace contextRef="#ctx0" brushRef="#br0" timeOffset="102806.397">7777 7391 128 0,'1'0'49'0,"-1"0"-38"0,0 0 12 0,0 0 6 16,0 0-8-16,0 3 0 15,-1 0-6-15,-1 1-1 16,1 1-8-16,-2 2 0 0,0 1 1 16,0 4-1-16,0 4-1 15,1 3-3-15,1-1-2 16,-1 1-2-16,2 0-1 16,0-2 4-16,2-1 1 15,-1-3-3-15,1-1 1 16,-1-2-13-16,1-2-7 15,-1-3-25-15,-1-1-11 0,0-1-14 32</inkml:trace>
  <inkml:trace contextRef="#ctx0" brushRef="#br0" timeOffset="103152.777">7627 7739 96 0,'-6'2'35'0,"4"0"-27"0,1-1 16 0,1-1 4 16,1 3-4-16,1-2 0 16,1 0-7-16,1 1 0 15,2-2-10-15,3-2 2 0,2 1 4 16,1-2-1-16,0 1 3 15,1-2-6-15,4 2-3 16,1 0-1-16,0 0-1 16,1 1-2-16,2 1 1 15,-1 1-2-15,-1 2 2 16,-1 0-4-16,-1 3 0 16,-2 1-15-16,-3 0-4 15,0 1-19-15,-5 0-7 16,-1 0-31-1</inkml:trace>
  <inkml:trace contextRef="#ctx0" brushRef="#br0" timeOffset="103819.17">7720 7837 112 0,'0'0'44'0,"0"-1"-35"0,1 0 12 15,-1 1 3-15,2 0-9 0,1 0-3 16,1 0-5-16,2 1 0 16,0 0-4-1,2-1 3-15,1 3 3 0,0-3-3 0,1 1 2 16,-1 1-5-16,-1-1-2 15,-1 2 2-15,-2-1 2 16,-2 2-2-16,-3 2 0 16,-2 0-6-16,-1 2-2 15,-3 0 2-15,0 2 1 16,-1-1-3-16,-1 1 1 16,1-2 4-16,1 0 2 15,1-2 0-15,1-2-2 16,1 0-4-16,1-1 0 15,2-3 0-15,0 0 2 16,5-1-1-16,1-1 1 16,0 2 2-16,1 0 0 0,2 0 2 15,2 3 3-15,-1 1-7 16,1 1 0-16,-1 2 0 16,-1 1 3-16,0 1 6 15,-1 1 4-15,-1 0 2 16,-1 1 3-16,-3 0-5 15,-1-2 1-15,-2-1-1 16,-2-1 3-16,-2-1 2 16,-4 2-1-16,-2-1-10 15,-2-3-5-15,-2-1 6 16,1-1 3-16,-1 0-7 16,1-2 0-16,1 0-11 15,1-2-2-15,2 0-7 16,2-2-2-16,1-2-24 0,1 0-12 15,2-2-30 1</inkml:trace>
  <inkml:trace contextRef="#ctx0" brushRef="#br0" timeOffset="104656.471">7978 7405 80 0,'0'-2'33'0,"3"0"-26"0,2-4 9 0,-2 4 3 16,1-1-3-16,2-1 1 15,2 0-7-15,2 0-2 16,2 0 2-16,2 1 1 16,-1 3 3-16,1 2 2 15,-1 2-9-15,1 1 5 0,-2 2 1 16,-2 2-2-16,-1 3-1 16,-1 6-2-16,-2 4 2 15,0 5-1-15,-3 1 0 16,0 0-5-16,0 3-1 15,-2 1-1-15,1 5 1 16,-1-2-2-16,1 0 2 16,-1-3 0-16,1-3 1 0,-1-1-5 15,1-1-1-15,-1-2 1 16,1 2 2-16,-1-4 0 16,-1-1 2-16,0-2-2 15,0-2 2-15,0-2-2 16,0-2 2-16,0 0-2 15,0-2-1-15,0 0 5 16,-1-3 1-16,-1-2 4 16,1-1 1-16,-2-2 1 15,0 2 2-15,0-4-3 16,-2 1 1-16,-1-2-3 16,0-1 0-16,-1 0-3 15,-1-1 1-15,-1 1-4 16,-1-1 0-16,-1-1-3 0,-1 1-1 15,0 0 3-15,-1-1 1 16,-1 1-1-16,2-2-2 16,0 3-6-16,2-1-1 15,1 1-17-15,1 0-4 16,1 0-15-16,1 0-5 16,1 1-29-1,4 2-45-15,2 1 37 16</inkml:trace>
  <inkml:trace contextRef="#ctx0" brushRef="#br0" timeOffset="108421.574">8310 7704 80 0,'-4'0'33'0,"4"1"-26"0,1 1 11 16,-1-2 6-16,3 1-7 15,-1 2 1-15,2-1-7 16,1 1-1-16,1 0-2 0,1-2 0 16,2 0-4-1,2 1-1-15,-1-1 3 0,2-1 1 0,0 0 3 16,0 0-5-16,2 0-1 16,-2 1 2-16,0 1 1 15,-2-2-3-15,-1 0-1 16,-3 1-23-16,-1 0-12 15,-5-1-43 1</inkml:trace>
  <inkml:trace contextRef="#ctx0" brushRef="#br0" timeOffset="108676.737">8339 7817 88 0,'-2'2'35'0,"4"-2"-27"0,2 0 13 16,-1 0 7-16,2 0-5 16,-1 0-1-16,2-2-6 15,2 1-2-15,-1 1-6 16,2 0 0-16,0-1-5 16,0 1 0-16,2-2 1 0,-1 1 0 15,1 1 2-15,-2 0-1 16,-2 0 0-16,1-1-41 15,-2-1-15-15</inkml:trace>
  <inkml:trace contextRef="#ctx0" brushRef="#br0" timeOffset="109052.195">8842 7354 128 0,'-3'1'49'0,"1"2"-38"0,1 4 6 0,1-2-1 0,-2 0-5 16,2 3 1-16,-1 2-1 15,1 3 3-15,0 5-7 16,0 3 0-16,0 3 3 0,0 0-4 16,0 0-1-16,0-1-2 15,0-3 0-15,0-3-13 16,0-2-3-16,1-2-32 15,1-5-50 1,-1-3 13-16</inkml:trace>
  <inkml:trace contextRef="#ctx0" brushRef="#br0" timeOffset="109354.373">8680 7677 104 0,'-5'2'38'0,"5"-1"-29"0,0 0 3 0,0-1 3 15,2 3 0-15,1-2 3 16,1 2-4-16,4 0 2 16,-1-1-3-16,2 1 2 15,3 0-8-15,2-1 2 0,-1 1 4 16,2 0-9-16,0-2-5 15,0 0 3-15,-1 1 0 16,-1-2 0-16,1 1 1 16,-2 0-26-16,0 1-10 0,-2 0-25 15,-1 1 251 1,-1 2 153-16</inkml:trace>
  <inkml:trace contextRef="#ctx0" brushRef="#br0" timeOffset="109939.598">8726 7837 116 0,'6'-5'44'0,"0"0"-35"0,3-1 12 0,-3 5 3 16,2 0-7-16,1-1 1 15,0 1-7-15,1 1 1 16,-1 1-7-16,0 3 1 0,-1 2 4 16,-2 2-4-16,-2 0-1 15,-1 1-2-15,-3 3 0 16,0 1-2-16,-3-1-1 16,0 1-2-16,0-3 1 15,0-2 1-15,0-1 0 16,2-2-3-16,-1-1 0 15,2 0 2-15,0-1 0 16,0-3-2-16,2 0 2 16,2 0-4-16,1 3 1 0,1-2 4 15,0 2 2 1,0-1-5-16,1 2 0 0,1 2 3 16,-1 2 2-16,1 1 0 15,-1 0 1-15,1 2 7 16,-2 0 3-16,-2 1 2 15,1-2 4-15,-2 0-7 16,-2 2 1-16,-1-2 1 16,-1-2 3-16,-4-2 4 15,-1 0 2-15,-1 1-10 16,-2-3-5-16,-2-1-5 16,-4-3 0-16,-1 0-13 15,-2 0-3-15,1-3-18 0,1-1-8 16,2 1-15-16,4-1-6 15,1-4-29 1</inkml:trace>
  <inkml:trace contextRef="#ctx0" brushRef="#br0" timeOffset="110423.528">9174 7390 108 0,'0'-3'44'0,"3"3"-35"0,1 0 16 16,-1 0 4-16,2 0-5 0,1 0 0 15,1 0-2-15,4 0-2 16,1 0-10-16,3 0 0 15,0 0 3-15,0 0-1 0,1 0 1 16,1 0-5-16,1 0-3 16,1 0-5-16,3 0 0 15,-1 0 2-15,0 0 3 16,-3 0-2-16,0-1-2 16,-3 0-16-16,-2-1-5 15,-2 1-12-15,-1-2-5 16,-2 1-16-1,-5-1-41-15,-3 0 17 16</inkml:trace>
  <inkml:trace contextRef="#ctx0" brushRef="#br0" timeOffset="111111.89">9180 7383 108 0,'0'-2'41'0,"1"2"-32"0,1-2 13 15,-2 2 3-15,3 2-2 16,0-1-2-16,0 2 0 16,1 1 1-16,1 0-12 15,1 1 1-15,1 2 2 0,2 4 2 0,3 2 3 16,2 3-4-16,-1 3 0 15,1 1-4-15,-1 0 1 16,2-2-6 0,2 0-3-16,-2-1 1 0,1-1 2 15,0-1-2-15,-1-1-2 16,-2 0 2-16,-2-2 0 16,-2 1-1-16,-3 1-2 15,-3 0 1-15,-5 2-1 16,-2 2-5-16,-4-1-1 15,-4 0 0-15,-1-1 4 16,-4 0-4-16,-1-1 0 16,-3-2 0-16,-3 1 4 15,-2-2-1-15,2 0-1 0,2-3 3 16,2-1 0-16,2 0-2 16,3-1 2-16,3-2-1 15,3 0 0-15,3-1 0 16,2 0 0-16,1 0 4 15,3 1 3-15,3-3-7 16,3 1 0-16,4 1 2 16,5 0 4-16,3-1 5 15,3-1 2-15,0 1-1 16,2-2-1-16,2 1-3 16,5-2-1-16,3 0-3 15,4 0-2-15,-3 0 1 16,-2 0-1-16,-1 0 0 15,-2 0 2-15,-4 0-3 0,-1 0 0 16,-3 0-23-16,-4 2-10 16,-4 1-35-16,-4 1-14 15,-6 0 0 1</inkml:trace>
  <inkml:trace contextRef="#ctx0" brushRef="#br0" timeOffset="111471.405">9267 8132 152 0,'-6'7'57'0,"9"0"-44"0,-3 4 7 16,0-5 3-16,1 4-3 15,-1 0 0-15,2 2-6 0,1 2-1 16,0 0-8-1,0 2-3-15,0-2 1 0,0-1-2 0,0-4 2 16,-2 2-26 0,-1-3-10-16,-1-8-95 15,-4-12 38 1</inkml:trace>
  <inkml:trace contextRef="#ctx0" brushRef="#br0" timeOffset="111625.703">9207 8066 132 0,'-2'-7'52'0,"1"7"-41"0,1-1 0 0,0 1-4 0,1 0-8 15,1 0-1-15,1-2-15 16,3 2-6-16,1-1-30 16,2 0-11-16</inkml:trace>
  <inkml:trace contextRef="#ctx0" brushRef="#br0" timeOffset="111861.276">9351 8095 108 0,'4'3'44'0,"-1"1"-35"0,2-2 16 16,-2 0 4-16,2-1-3 0,1 0-1 15,1 1-7 1,2-2-1-16,2 1-10 15,1-1-2-15,-2 0 1 0,2 0-3 0,-3 1-2 16,0-1-3-16,-1 2 1 16,-4-2-26-16,-1 0-9 15,-3 0-15 1,-3 0-35-16,-3 0 18 16</inkml:trace>
  <inkml:trace contextRef="#ctx0" brushRef="#br0" timeOffset="112040.903">9375 8213 108 0,'6'4'41'0,"0"-3"-32"0,5 0 9 0,-5-1 3 0,3 0-6 16,1-1 0-16,2-2-5 16,0 1-1-16,-1-1-5 15,-1 0-5-15,-1-1-2 0,0 0-45 16,-3-1-39-1,-3-2 24-15</inkml:trace>
  <inkml:trace contextRef="#ctx0" brushRef="#br0" timeOffset="112252.576">9572 8075 188 0,'0'5'71'0,"0"-2"-55"0,-2 4 9 0,2-2-1 15,0 3-6-15,0 4 0 16,0 3-6-16,2 2-2 16,-1 2-6-16,1-2-3 0,-1 2 0 15,1-2-12-15,-1-3-3 16,1-1-22-16,-1-2-9 16</inkml:trace>
  <inkml:trace contextRef="#ctx0" brushRef="#br0" timeOffset="113077.638">9292 7116 128 0,'2'-5'49'0,"1"1"-38"0,1-3 8 0,-1 5 3 16,2-2-4-16,-1 0 1 15,1 1-6-15,1 2 0 16,1 1-8-16,1 2-1 0,-1 2 0 16,1 2 0-16,-2 0 2 0,0 2-1 15,-3 2 2 1,-1-1-2-16,-2 2 0 0,-2-3-3 15,1 0 1-15,-2-2-2 16,0 0 2-16,-1-1-4 16,3-1 0-16,-1-1 3 15,1 0 1-15,-1-2-4 16,2-1-1-16,0 0-2 16,3 0 3-16,2 0-2 15,0 0 1-15,1 1 2 16,0 1 2-16,0 0 1 15,0 2 1-15,-2 2 4 16,-1 0 5-16,-1 4-1 16,-2 0 3-16,-2 2-2 15,-2 2 0-15,-2-2-3 0,0 0 1 16,-2-2-6-16,-1 0-1 16,1-4 0-16,-1-2 0 15,0-1-9-15,0-2-2 16,0-1-25-16,2-1-11 15,1 0-25-15,1-1-7 16,4 0-6 0</inkml:trace>
  <inkml:trace contextRef="#ctx0" brushRef="#br0" timeOffset="113527.749">9784 7692 144 0,'-2'1'55'0,"2"2"-43"0,2 4 10 0,-2-3 3 16,1 4-3-16,-1 4 1 15,2 2-3-15,-1 4-3 16,1 2-9-16,-1 1 6 0,1 0 3 16,-1 2-7-16,1 2-1 15,-1 0-5-15,1-4-1 16,-2-2-3-16,0-3-1 16,0-4-23-16,-2-6-12 15,1-4-21-15,-2-8-9 16,0-6-12-16</inkml:trace>
  <inkml:trace contextRef="#ctx0" brushRef="#br0" timeOffset="113752.507">9758 7569 176 0,'-3'-4'68'0,"2"3"-52"0,-1 1 12 16,2 0 5-16,0 0-6 15,0 0 1-15,0 0-11 16,0 0-3-16,0 0-8 16,0 1-2-16,0 2 0 0,0 1-9 15,0 0-2-15,2 1-27 0,-1 0-13 16,1 2-41 0,1 0-33-16,1-3 51 15</inkml:trace>
  <inkml:trace contextRef="#ctx0" brushRef="#br0" timeOffset="131375.4589">10086 7667 80 0,'-3'0'33'0,"3"0"-26"0,-2 0 9 15,2 0 5-15,0 0-10 16,0 0-1-16,2 0-8 16,-1 0-2-16,4 1 0 15,-1 0 2-15,7 2 1 16,-2-2 1-16,6 2 0 15,-3-2 0-15,3 2-2 16,-3-2 1-16,1 1 0 16,-2-1 1-16,1-2-16 15,-3-1-6-15,0 1-31 16,-2 0-11-16,-1-2 24 0,-1 2 15 16</inkml:trace>
  <inkml:trace contextRef="#ctx0" brushRef="#br0" timeOffset="131601.962">10123 7800 104 0,'3'0'38'0,"-3"0"-29"0,9 0 6 0,-7 0 2 0,4 0-5 16,-2 0 1-16,5-1-8 15,-1-1-3-15,1 2-1 16,-2 0-1-16,2 0-7 16,-1 0 0-16,1-2-35 15,-2 2-14-15,2-3 13 16,-1-1 7-16</inkml:trace>
  <inkml:trace contextRef="#ctx0" brushRef="#br0" timeOffset="131977.446">10502 7371 76 0,'1'14'30'0,"-1"-14"-24"0,2 13 8 0,-2-10 3 15,0 4-5-15,0-1-2 0,0 9-3 16,0-3 0-16,0 8-4 15,0-3-2-15,0 6 2 16,0-4 2-16,0 3-4 16,0-3-1-16,1 1-20 15,-1-4-7-15,0 1-19 16,0-3-9-16</inkml:trace>
  <inkml:trace contextRef="#ctx0" brushRef="#br0" timeOffset="132248.22">10413 7763 100 0,'0'0'38'0,"0"0"-29"0,6-4 8 0,-4 4 2 16,2-3-7-16,1 2-2 15,2-3 1-15,-1 1 0 16,3-2-5-16,-1 1-4 16,5-2-1-16,-2 1-1 0,4 0 2 15,-3 1-1-15,1 1 2 16,-1 0-13-16,0 3-6 16,-3 0-46-1</inkml:trace>
  <inkml:trace contextRef="#ctx0" brushRef="#br0" timeOffset="132807.787">10461 7902 80 0,'-1'-6'33'0,"1"6"-26"0,4-9 11 15,-2 7 6-15,2-2-7 16,-1 0 1-16,3-2-7 16,0 0-1-16,3 1-6 15,-1 1-3-15,1 1 0 0,0 1-1 16,0 2 0-16,-2 0 2 0,-2 4 1 16,-1 0 1-16,-4 4 2 15,0-2-3-15,-3 8-2 16,0-3 2-16,-1 3 0 15,1-2-4-15,-2 0 1 16,2-2 0-16,0-1 0 16,0-2-3-16,3-1 2 15,0 0-1-15,3-1-2 16,0-1 0-16,5-1 3 16,-2-1-2-16,4 1-1 15,-2-2 5-15,4 5 3 16,-3-5 1-16,1 6 0 15,-1-3 5-15,-1 1 4 16,-2 0 4-16,-5 2 1 16,1-2-4-16,-5 1-1 0,0-2-2 15,-6 1 0-15,1-1-6 16,-5-1-2-16,2-1-4 16,-4-2-1-16,3 0-12 15,-3-1-5-15,3 0-12 16,-1-2-4-16,2 0-28 15,1-1-33 1,1 0 31-16</inkml:trace>
  <inkml:trace contextRef="#ctx0" brushRef="#br0" timeOffset="133473.287">10823 7205 116 0,'-13'-4'44'0,"13"4"-35"0,-15-3 3 0,13 3 0 0,-4 0 1 16,2 0 2-16,-2 1-4 15,-1 1 1-15,1 2-5 16,2-2 1-16,-1 8-5 16,1-2-4-16,1 10-2 0,0-3 6 15,1 9 3-15,1-4-1 16,1 9 0-16,0-5-3 15,3 18-2-15,0-10 3 16,-2 11 2-16,1-10 2 16,-2 19 3-16,0-12-5 15,0 11-1-15,0-12 0 16,-2 9 0-16,2-11-5 16,0 10 1-16,0-10 0 15,0 1 2-15,0-9 1 0,2-2 1 16,-1-3 2-1,1-6 1-15,-1 0 3 0,2-4 4 16,0-3-2-16,2 0 1 16,-1-3-1-16,4-3 0 15,-2 0-6-15,6-2-2 16,-3 0-4-16,8-1-1 16,-4 0 1-16,5-1 2 15,-3 0-6-15,6 1 1 16,-4 0-12-16,5 2-6 15,-4 0-17-15,3 3-6 16,-4-2-37 0,-5 3-28-16,0-1 44 15</inkml:trace>
  <inkml:trace contextRef="#ctx0" brushRef="#br0" timeOffset="134576.8489">10999 7355 72 0,'-5'0'30'0,"5"0"-24"0,-3-2 10 16,3 2 3-16,0 0 0 16,0 0 1-16,0-3-5 15,0 2-1-15,2-3-2 16,-1 0 2-16,1-2-5 16,-2 1-1-16,6-2-4 15,-3 1-1-15,3-2 3 0,-2 1 1 0,2-1 3 16,3 1-3-1,2 2-2-15,-4 0-5 0,5 2-2 16,5 3 1 0,-5 3 2-16,0 2 2 0,-5 0 1 15,-1-1 0-15,0 6 0 16,-1-2-2-16,-2 2-2 16,0-2 3-16,-3 3 0 15,-3 2-1-15,0-3 1 16,1-1-4-16,-2-1 0 15,-1-1 1-15,-1-1 2 16,2 0-1-16,-1-1-1 16,1-1 1-16,1-1-1 15,0 0 0-15,0-1 2 0,0 0-3 16,1-1 0 0,1-1-1-16,1 0 0 0,3 1 0 15,0 1-2-15,-2-2 3 16,4 1 0-16,-1 0-2 15,2 1 2-15,2 0 1 16,-2 1 0-16,-2-2 0 16,2 3 2-16,-1-1-1 15,1 1-1-15,0 1-2 16,0 1-1-16,-1-1 2 16,-1 2 0-16,-1-1 5 15,0 2 5-15,-1 2-1 16,-2-2 1-16,0-2-5 15,0 4-3-15,0-2 2 0,-2 1 0 16,-1 3 3-16,0-4 1 16,0-1 3-16,-1-1 1 15,-1 0-3-15,-4-2-3 16,-6-2 0-16,3 0-1 16,1-2-2-16,-2-3-2 15,1 0-4-15,-3-1 0 16,4 0-9-16,-1-1-4 15,-3-2-7-15,6 2-2 16,0 0-13-16,5 2-5 16,-1 0-29-1</inkml:trace>
  <inkml:trace contextRef="#ctx0" brushRef="#br0" timeOffset="135011.069">11233 7444 108 0,'3'-3'44'0,"-3"2"-35"0,5-1 7 0,-4 2 2 16,2-1 3-16,0 0 2 15,-1 1-4-15,-1 0 1 16,-1 0-11-16,0 0-3 0,0 0 0 16,2 1-3-16,-1 2 0 15,1-1 1-15,-2 1 0 16,0-3-16-16,0 0-6 0,0 0-22 31,-2 1-52-31,1-1 8 0</inkml:trace>
  <inkml:trace contextRef="#ctx0" brushRef="#br0" timeOffset="137681.3329">11367 7270 96 0,'0'1'38'0,"1"2"-29"0,-1 0 8 15,0-1 2-15,0 1-7 16,0 0-2-16,0 1-1 16,0 0-1-16,2 0-4 15,-1 0-1-15,-1 1-1 16,0 2 1-16,2-1 2 0,-2 2 2 15,0 2 1-15,0 0-7 16,0 2-2-16,0 2 2 16,0-2 3-16,0 0 1 15,0-1 0-15,0-1-1 16,0 1 0-16,0-2 2 16,1-1 1-16,1 0-3 0,-1-1-1 15,1-2-1-15,1 1 1 16,0-2-2-16,0 0 2 15,1-2 0-15,1 0 1 16,1-2-2-16,1 0 1 16,2-2 2-16,0 0 2 15,0-1-3-15,2 0-3 16,-1 1 0-16,1-1 1 16,-4 0-3-16,3 1 0 15,-4-1-4-15,1 2-1 16,-1-1-15-16,-1 1-6 0,-1 0-15 15,-1-1-46 1,0 1 8-16</inkml:trace>
  <inkml:trace contextRef="#ctx0" brushRef="#br0" timeOffset="138012.9389">11498 7357 104 0,'-2'2'38'0,"1"1"-29"0,1 1 8 0,0 1 4 16,1-1-6-16,1 3 2 16,-1 1-4-16,1 1 0 15,-1 2-7-15,-1 3 3 0,3 2 3 16,-1 1-2-16,-1 2 0 15,-1 1-6-15,0-2-3 16,0 0 2-16,0-1 0 16,-1-2-6-16,-1-3-2 15,-1-3-23-15,3-1-8 16,-3-1-22 0,-1-5-24-16,-4-3 29 15</inkml:trace>
  <inkml:trace contextRef="#ctx0" brushRef="#br0" timeOffset="138581.9659">11087 7633 60 0,'-1'0'24'0,"1"0"-18"0,-2 1 13 0,2 1 5 15,-1 0-4-15,-1 1-1 16,1 0-5-16,-1-1-1 16,2 1-5-16,0 0 0 15,2 0-3-15,1-1 0 16,1 1-3-16,4 0 3 0,1-1 4 15,1 1 1-15,1 0 2 16,1-1-2-16,2 1-1 16,-1-2 1-16,4 1 4 15,1-2-2-15,3 0 1 16,1 0 1-16,2 0 2 16,0-2-3-16,-1 0 0 15,-1-1-5-15,1-1-3 16,1 1 0-16,1 1-1 0,1-1 0 15,-1 2 0 1,1-1-2-16,-3 2-2 0,-4-1 3 16,-2 1 0-16,-1 0-1 15,-2 0 1-15,-2 0 0 16,-3 0 1-16,1-1-5 16,-2 1 1-16,-1-2 0 15,-1 2 2-15,-1 0-6 16,-1 0-1-16,-1 0-9 15,-3 0-4-15,0 0-10 16,-1 2-5-16,-2-1-20 16,-2-1-8-16,-1 1-17 15</inkml:trace>
  <inkml:trace contextRef="#ctx0" brushRef="#br0" timeOffset="139380.731">11310 7825 92 0,'3'-2'35'0,"-3"0"-27"0,4 0 16 16,-1 0 4-16,0 1-4 15,2 0-2-15,1-2-1 16,-2 0 1-16,4-1-12 15,-1 2-3-15,-1-1-1 0,2 2-1 16,-1 1 2-16,1 1 0 16,-1 2 3-16,-1 2-1 15,0 2 2-15,0 2 3 16,-1 3 1-16,-2 0-6 16,-3 3-1-16,0 2 0 15,0 3 0-15,-3 0-4 0,-2 0-1 16,1 0-3-16,-2-2-1 15,-2-4 3-15,-1 1 3 16,-1-3 0-16,-1-3 2 16,-1-2-9-16,-1 0 0 15,-1-5 0-15,1-2 3 16,1-2-2-16,0 2 0 16,3-4-8-16,1-2-2 15,2 1 6-15,2-2 2 16,1 1 0-16,1-1 2 15,2-1-1-15,2 1 0 16,1 1 0-16,0-1 0 0,0 4 0 16,4 1 0-16,-1 0 0 15,2 4 0-15,-1 0 2 16,2 4 2-16,2 0-1 16,-1 2 2-16,1 2 7 15,-1 0 3-15,-1 1-2 16,0 0-1-16,0-2-4 15,0 0-1-15,2 1-6 16,-2-2 1-16,1-2 2 16,1-2 1-16,-1 2-1 15,2-5-2-15,0-1-15 16,0-1-5-16,0-5-21 16,4-4-7-16,-3-9-53 15</inkml:trace>
  <inkml:trace contextRef="#ctx0" brushRef="#br0" timeOffset="140231.8339">11630 7120 76 0,'0'-1'30'0,"4"1"-24"0,1-1 17 16,-2 1 7-16,0 0-10 15,4-2-1-15,2 1-5 16,0 0-1-16,5 1-3 16,-2 0 1-16,1 2-6 15,-1 1-1-15,-1 1 2 0,-1 1-1 0,2 5 0 16,-3-1-1-16,0 3 0 15,-1 2-2-15,-2 3 1 16,-2 6 0-16,-1 3 1 16,2 4 0-16,-2 0 2 15,-2 2-1-15,1 3 2 16,-1 5-4-16,-1 0-2 16,0 0 2-16,-1-1 2 15,-1 0-2-15,2 1-2 16,0-2 0-16,0 0 1 15,0-3 1-15,0-3 3 16,0-3-1-16,2-1 2 16,1 3-6-16,-2-2-1 15,4-2 2-15,-4-3 3 0,1-3-2 16,-1-2 0-16,-1-3-1 16,0-1 1-16,0-3 0 15,0-2 1-15,-1 0 0 16,-1-2 0-16,1-2 0 15,-4 0 2-15,4-2-1 16,-2 2 2-16,-3-2 2 16,1 0 2-16,2-1-1 15,-4-2 1-15,1 2-2 16,-3 0 0-16,-2-2-3 16,-1 0-1-16,-1 2 1 15,-2 0 1-15,0-2-3 16,1 0-3-16,1 1 0 0,1-2-1 15,0 0-11-15,1 0-3 16,1 0-20-16,4 2-7 16,1 0-48-1,4 0-52-15,2 4 41 16</inkml:trace>
  <inkml:trace contextRef="#ctx0" brushRef="#br1" timeOffset="144634.098">9727 973 56 0,'0'-2'22'0,"1"2"-18"0,4 0 7 0,-4 1 2 16,2 0-1-16,0 1 3 15,2 0-2-15,1 1 2 16,3 1 1-16,4-3-1 16,7 1-5-16,5-1-2 15,4-1 0-15,1 0 2 16,1-1-5-16,1-1-1 0,1 1 2 15,0-4-1-15,-3 1 2 16,-2 0-4-16,-2 1 0 16,-5 0-3-16,-3 2-3 0,-1-2-29 15,-4 3-51 1,-4-2 4-16</inkml:trace>
  <inkml:trace contextRef="#ctx0" brushRef="#br1" timeOffset="145367.9389">9692 1089 32 0,'-2'-6'13'0,"5"2"-10"0,0 1 0 0,-3 3-2 16,3 0-1-16,2 0 2 16,-1 1 14-16,3 1 7 15,-1-2 4-15,1 0 3 16,1 1-10-16,1-1-2 16,0 0-4-16,1 0-1 15,4 0-1-15,1 0 0 16,3 3-2-16,1-1 1 15,2 2-6-15,2 3-1 0,-1 0 0 16,-2-2-2-16,-1 2-2 16,-2 4 1-16,-2-5-1 15,-2 4 2-15,-1 0 3 0,-3 2-4 16,-3 3-1-16,-3 2 2 16,-3 2 1-16,-3 4 1 15,-3-3 0-15,-4 2 0 16,-5-3 0-16,-5 1-2 15,-5 4 1-15,-4 2-4 16,-1-1 0-16,-1 3 3 16,-2-3 1-16,-3 2-4 15,-2-3 1-15,3-1 0 16,4-2 0-16,4 0 0 16,4-3 0-16,4-2-3 0,7-4 2 15,1-1 3 1,2-2 1-16,2 0-4 0,2 1-1 15,1-2 1-15,4 0 2 16,0-2 0-16,7 0-1 16,-1 0 3-16,20-6 2 15,-7 2-2-15,19-4-2 16,-8-2 2-16,26-2 0 16,-13 3-1-16,22-2-2 15,-14 1 1-15,15 2 1 16,-15 1-3-16,15 2 0 15,-15 1 1-15,5 2 2 16,-13 1 1-16,-4 2 1 16,-6-3-11-16,-7 5-5 15,-5-2-43-15,-11 2-54 16,-1-1 20-16</inkml:trace>
  <inkml:trace contextRef="#ctx0" brushRef="#br1" timeOffset="145728.006">9745 2017 104 0,'-3'3'41'0,"3"-3"-32"0,3 8 2 0,-2-7 1 16,1 6-4-16,-1 0 3 15,1 6-2-15,-1-2 2 16,2 8-6-16,-1-3-1 16,-1 4-2-16,1-4 1 0,-2 0 0 15,0-3 1-15,0-2 0 0,0-2-13 16,0-6-7-16</inkml:trace>
  <inkml:trace contextRef="#ctx0" brushRef="#br1" timeOffset="145915.162">9773 1871 140 0,'-4'-2'52'0,"4"2"-41"0,0 4 7 16,0-4 0-16,0 2-10 16,0-1-2-16,-2 3-9 0,1-1 0 15,1 1-65-15,0 0-29 16</inkml:trace>
  <inkml:trace contextRef="#ctx0" brushRef="#br1" timeOffset="146135.173">9916 2003 112 0,'4'4'44'0,"-4"-4"-35"0,6 2 14 0,-4 0 5 15,2-2-7-15,1 0-2 16,2 0-5-16,-1 0-1 0,2-2-7 16,-1 2-6-16,2-1-1 15,-1 0 1-15,1-2 2 0,-2 2-12 16,1-1-3-16,-2 1-36 16,-2 0-42-1,1-1 20-15</inkml:trace>
  <inkml:trace contextRef="#ctx0" brushRef="#br1" timeOffset="146347.782">9889 2068 108 0,'-5'2'41'0,"5"-2"-32"0,5 0 9 16,-5 0 3-16,6 0-1 0,-2 0 3 15,7 0-4-15,-2 0-2 16,4 0-9-16,-1 0-3 0,5-2 1 15,-4 1-5-15,4 0-1 16,-4-1-44 0,2-1-56-16,-3 1 15 15</inkml:trace>
  <inkml:trace contextRef="#ctx0" brushRef="#br1" timeOffset="148016.262">10260 1845 72 0,'-2'2'27'0,"1"-1"-21"0,1 0 10 0,0-1 2 15,0 0-6-15,0 0 1 16,0 0-4-16,0 0 2 16,1 3-2-16,-1-2 0 15,2 2 1-15,-2 2 1 16,1-1-3-16,-1 0 0 16,0 6-5-16,0-4 5 0,2 8 2 15,-2-4-3-15,0 6 1 16,0-2-3-16,0 0 2 15,0-2-6-15,0 3-1 16,0-3 2-16,0 3 1 16,0-3-1-16,-2 1 1 15,1-1-7-15,1-4-1 16,0-1-34 0,0-5-55-16,0 1 7 15</inkml:trace>
  <inkml:trace contextRef="#ctx0" brushRef="#br1" timeOffset="148971.533">9853 550 60 0,'0'9'24'0,"1"1"-18"0,1 3 9 0,-1-4 3 16,1 2-2-16,1 3 3 15,0-1-4-15,-2 3-1 16,1 0-4-16,-1 1 1 16,-1 2-4-1,0 1 1-15,0-4-5 0,0 1 0 16,-1-3-1-16,-1-5-2 0,2-1 3 15,0-3 2-15,-1-2 4 16,1-4 2-16,0-3 3 16,0 0-5-16,1-7-1 15,2-4-2-15,2 1-1 16,2 0-6-16,1 2 1 16,1-1 2-16,1 1 3 15,1 1-4-15,-1 1-3 16,1 0 1-16,-1 1 2 15,-1 2 2-15,0 3 1 0,-1 0-7 16,-2 3 0-16,0 4 1 16,-2 2 1-16,1 3 1 15,-2 5 0-15,-2 2-3 16,1 5 2-16,-2 0 1 16,1 3 0-16,1 1 0 15,1-4 0-15,0-2 0 16,0-4 2-16,0-5 1 15,3-1 1-15,-2-1-7 16,8-2 0-16,-3-1-26 16,10-8-10-16,-4 1-35 15</inkml:trace>
  <inkml:trace contextRef="#ctx0" brushRef="#br1" timeOffset="149603.634">10578 1258 72 0,'-3'-2'27'0,"3"2"-21"0,0 0 18 0,0 0 7 15,0 0-8-15,0 0-3 16,0 4-7-16,2-1-1 16,-1 4-3-16,1 3 2 15,-1 1-6-15,1 1 6 0,1 1 4 16,-2 3-7-16,1 3-4 16,-1 3-1-16,1-8 0 15,-2 0-1-15,0 3-2 16,0-2 3-16,0-1 2 15,0-2-15-15,-2-2-6 0,2-1-27 16,-1-8-50 0,-1 2 12-16</inkml:trace>
  <inkml:trace contextRef="#ctx0" brushRef="#br1" timeOffset="149768.816">10520 1084 188 0,'-3'-1'71'0,"3"-3"-55"0,0 1 2 0,0 3-3 15,0 0-13-15,1-3 0 16,1 2-29-16,1-2-9 16,3 1-42-16,1 0-17 15</inkml:trace>
  <inkml:trace contextRef="#ctx0" brushRef="#br1" timeOffset="150008.156">10749 1212 112 0,'-1'-1'44'0,"4"1"-35"0,1 0 12 0,-1 0 1 0,3 0-8 15,2 1-1-15,1 1-3 16,3 2 1-16,-3-3-6 16,-1 2-1-16,4-1 2 0,3 2-3 15,-2-1-2-15,-1 0 0 16,-1-2 1-16,-2-1-21 16,-2-3-7-16,-2-1-44 15</inkml:trace>
  <inkml:trace contextRef="#ctx0" brushRef="#br1" timeOffset="150219.3559">10780 1300 104 0,'-3'10'41'0,"3"-6"-32"0,1 2 11 0,1-3 2 15,1 1-1-15,0 0-1 16,1 2-6-16,2-4-4 15,2 2-5-15,1-1-2 0,3 1 3 16,0-3-19-16,3-1-8 16,0-2-51-1</inkml:trace>
  <inkml:trace contextRef="#ctx0" brushRef="#br1" timeOffset="150941.97">11215 879 40 0,'2'-7'16'0,"-2"8"-12"0,0-2 16 0,0 1 7 16,0 0 1-16,-2 0 1 16,1 0-10-16,-1 1-4 15,1 2-6-15,-1 0-4 16,2 3-2-16,0 1 0 15,2 4-2 1,1 3 2-16,0 5 2 0,0 2-2 0,0 1 0 16,0-1-1-16,0-4 1 15,-2 1 0-15,-1-4 1 16,0 0 2-16,-1-6 1 16,-1-2-1-16,-1 0-1 15,0-6-1-15,0 0 0 16,0-7 4-16,0-5 3 15,0-5-2-15,0-3 2 16,2 0-6-16,1 1-1 16,1 2 0-16,2 1 0 0,2 2-2 15,-1 2 1-15,2 2-2 16,0 0 2-16,0 2-2 16,5 2-1-16,-2 0-2 15,1 4-1-15,2 0-1 16,0 4 3-16,0 0 0 15,-1 2 3-15,1 2-3 16,-3 3-2-16,-2 0 2 16,-1 5 0-16,-1 3 1 15,-2 0 2-15,0 3 1 16,0 2 1-16,-2-2-2 16,1-3-2-16,-2-1 1 15,3 0-1-15,-3-5-18 16,1-2-5-16,1-5-33 15,2-1-45-15,2-10 21 16</inkml:trace>
  <inkml:trace contextRef="#ctx0" brushRef="#br1" timeOffset="151269.9279">11547 705 140 0,'-4'-4'55'0,"4"4"-43"0,-3 0 3 0,1 3 1 0,-2-2-6 15,-4 4 2-15,-1 6-7 16,-1 2-3-16,-2 7-1 16,1 6-8-16,2-2 0 0,0 1 3 15,4 5 2-15,2 3 6 16,3 0 5-16,3-1-5 15,2-5-2-15,4-3 1 16,0-3 0-16,-1-3 1 16,2-2 2-16,2-6-19 15,0 0-8-15,2-6-36 16,-2-4-31 0,0-4 29-16</inkml:trace>
  <inkml:trace contextRef="#ctx0" brushRef="#br1" timeOffset="151754.3909">11627 872 120 0,'-2'-7'46'0,"1"7"-35"0,-1 0 12 0,2 0 5 16,-3 2-16-16,3 3-4 16,-1-2-1-16,-1 2 2 15,1 4-4-15,1 1-3 0,0 3-1 16,0 3-1-16,0 1 0 15,0 2 2-15,0-3 1 16,0 1 1-16,0-5 2 16,0-1-1-16,0-3 2 15,-2-3 0 1,2-5-1-16,0-5-1 0,0-2-3 16,0-3-2-16,0-4 3 15,2 1 0-15,-1-4 3 16,2 2 1-16,2 0 3 15,-1 2 1-15,1 1-1 16,-1 1-1-16,2 2 1 16,0-2 1-16,0 5-5 15,0 0-2-15,0 2-4 16,2 4-3-16,1 0 2 16,0 3 2-16,1 2-2 15,1 2-2-15,-1 5-1 16,1-1 3-16,-1 5-2 0,-1 2-1 15,-1 4 3-15,-2 0 0 16,-3 1 3-16,-2-4 1 16,4-2-8-16,-4-1-4 15,-1-3-17-15,0-5-9 16,0-2-100 0,0-10 33-1</inkml:trace>
  <inkml:trace contextRef="#ctx0" brushRef="#br1" timeOffset="151975.2">11829 984 152 0,'2'0'57'0,"1"0"-44"0,3 1 12 0,-3-1 1 0,3 0-6 16,2 0 1-16,2-1-10 15,2 1-2-15,2-4-5 16,2 1 2-16,1 3 0 0,-2-4-2 15,0 3-3-15,0 0-3 16,-3-2 1-16,-2 0-19 16,-1 2-7-16,0-2-19 15,-3-1-7-15,-4-1-17 16</inkml:trace>
  <inkml:trace contextRef="#ctx0" brushRef="#br1" timeOffset="152228.5289">11878 856 112 0,'-5'7'44'0,"2"-5"-35"0,2 1 18 0,1 1 5 16,-2 3-9-16,1-1-3 15,1 2-9-15,0 2-3 16,1 2-4-16,2 1-3 0,0 2 0 15,-1 3 1-15,2 2 1 16,1-1-1-16,-4 1-2 16,4-4-13-16,-2 1-6 15,0-5-10-15,0-1-5 16,-2-3-30-16</inkml:trace>
  <inkml:trace contextRef="#ctx0" brushRef="#br1" timeOffset="152499.927">12053 822 152 0,'0'0'57'0,"0"3"-44"0,3 1 1 0,-3-1-1 15,2 2-5-15,-1 3 1 16,-1 0-5-16,3 4-3 15,-1-1 0-15,-2 5-1 16,3 0 0-16,-2 0 0 0,1 3 2 16,-1-1 1-16,1-2 1 15,-1-2-13-15,-1-4-4 16,3 0-18-16,-1-4-6 16,-2-2-24-1</inkml:trace>
  <inkml:trace contextRef="#ctx0" brushRef="#br1" timeOffset="152890.268">12058 674 116 0,'1'-2'46'0,"2"2"-35"0,-1 0 9 16,1 2 5-16,0-2-8 15,1 2 1-15,2 0-2 16,2 1-1-16,2 0-7 16,2 1-5-16,3 2 0 0,0 4 0 15,3 3 3-15,-1 2-1 16,-2 6 0-16,-3 0-1 16,3 5 0-16,-4-1-2 15,-4 3 1-15,-4 6-2 16,2 2 2-16,-5 2-2 15,0-2 2-15,-5-6-2 16,2-1-1-16,-4-6 1 0,-4-3-1 16,1-5-14-16,-5-3-5 15,-4-6-15-15,0-2-6 16,-5-1-11 0,-2-3-28-16,-7 0 21 15</inkml:trace>
  <inkml:trace contextRef="#ctx0" brushRef="#br1" timeOffset="153340.705">11065 1287 72 0,'-5'-3'30'0,"8"3"-24"0,2-2 19 16,1 2 6-16,0-2-5 15,3 2-1-15,3-4-5 16,3 2-3-16,3-1-1 16,6-1 3-16,6 0-11 15,6 1 2-15,2-1 3 0,4-1-5 16,7 1 0-16,5 1 0 0,2 1 2 15,7 2 4 1,0 2 1-16,-1 0-2 16,-1 0 0-16,2 1-3 0,-4 2 1 15,0 1-6-15,-7-1-3 16,-2-2 1-16,-7-2 0 16,-2 2 1-16,-10-3 0 15,-5 0-13-15,-5-3-4 16,-8 2-23-16,-7 1-7 15,-6 0-1-15,-3 1-1 16,-6 2-37 0</inkml:trace>
  <inkml:trace contextRef="#ctx0" brushRef="#br1" timeOffset="153953.527">11476 1499 144 0,'0'-5'55'0,"0"2"-43"0,5-1 16 16,-2 2 7-16,0-2-6 15,2-2-2-15,2 2-4 0,2-2 0 16,0-4-13-16,5 2-1 0,-2 0-2 16,1 0 1-16,-1 2 0 15,3 3-7-15,-1-1 0 16,-1 4 1-16,-1 4 1 16,0 5 1-16,-3 6 0 15,-1 4 0-15,-4 1 2 16,-4 0-3-16,-1 4-2 15,-5 2 0-15,0-4 1 16,1-3-1-16,-7 5 2 16,2-7-2-16,-7 2 2 15,4-5 0-15,-8-2 3 16,3-2-1-16,-5-8 0 16,2 0-3-16,3-6-2 15,0 0 1-15,4-2-1 0,2 0-3 16,3 0 0-1,2-2 2-15,2 2 0 0,4-1 1 16,4 2 2-16,4 1-3 16,5 2-2-16,3 4-1 15,2 2 0-15,-5-2 0 16,6 8 3-16,0-2 0 16,5 4 3-16,-5-2-1 15,7 4 2-15,-4-4-13 16,6 2-6-16,-6-2-22 15,5-4-11-15,8-3-60 16</inkml:trace>
  <inkml:trace contextRef="#ctx0" brushRef="#br0" timeOffset="170447.8889">5878 8704 64 0,'-3'0'27'0,"2"0"-21"0,-2 3 7 0,3-3 4 0,0 2-3 16,-2 0 2-16,2-2-7 16,0 0-1-16,0 0-4 15,0 0-1-15,5 0 1 16,1 0 2-16,1 2-1 15,5-2 2-15,5 3-2 16,2-2 2-16,4-1 0 16,1 0 1-16,0 0-4 15,-2 2-3-15,-1-1 0 0,-1-1 1 16,-1 3 3-16,-2-1-2 16,-1 0 0-16,-2-2-1 15,-2 2 1-15,-3 0-9 16,-2-2-1-16,-1 0-14 15,-3-2-6-15,-3 0-17 16,-4-1-23-16,-2-5 21 16</inkml:trace>
  <inkml:trace contextRef="#ctx0" brushRef="#br0" timeOffset="171348.711">5914 8680 60 0,'-4'4'24'0,"7"-4"-18"0,-3 3 0 16,0-3-1-16,0 1 1 15,-3 2 1-15,1-1-1 16,1 1 1-16,-1-2 0 16,-1 5 3-16,0-2-1 15,0 0 2-15,0 4 5 16,0-2 2-16,0 1-1 16,0-2 0-16,0 1-3 15,0-2 1-15,2 1-8 16,-1-1-2-16,1 0 1 0,1-1 1 15,0 1 3-15,0-2-3 16,3 1-2-16,0 1-2 0,1 1 0 16,2 2-2-1,3 1 2-15,2 1-2 0,2 2-1 16,-1-2 3-16,2 2 0 16,1-2-1-16,0-2-2 15,-2 0 1-15,1 0 1 16,-2-1-1-16,0 0 2 15,-2-2 0-15,-1 2 3 16,-1-2-3-16,-1-1-2 16,-1 2 2-16,-1-1 0 15,-2 0 1-15,-3 2 0 16,-3-2 0-16,-3 2 0 16,-5 1-2-16,-4 2-2 15,-3 1 1-15,-3-2-1 16,0 4-3-16,0-2 2 0,2 6 1 15,-1 2 0-15,-2-2 0 16,1 2 0-16,-2-3-3 16,2 1 0-16,0-4 2 15,1-1 2-15,2-2-5 16,3-2 1-16,2 0-1 16,2-3 2-16,4 1-1 15,1-4 1-15,3 2-3 16,3 1 1-16,4-1 0 15,4-1-1-15,4 0 4 16,4-2 2-16,2 0-2 16,0 0 0-16,2 0-1 15,1 0 0-15,3-2 2 0,3 0 2 16,5-2 1-16,-1-2 1 16,-1 0 0-16,-1 2 2 15,-4-2-1-15,1 0 0 16,-1 2-6-16,-1-3 1 15,0 3 0-15,-1-2 2 16,-3 2-10-16,-4 2-4 16,-1-1-21-16,-6-1-8 15,-4 4-41 1</inkml:trace>
  <inkml:trace contextRef="#ctx0" brushRef="#br0" timeOffset="171782.178">5854 9230 48 0,'-4'0'19'0,"4"0"-15"0,-2 0-1 0,2 0-1 16,-1 3-2-16,-1-2 0 15,1 2 4-15,-1-1 5 16,1 2 4-16,-2 0 4 15,0 3 6-15,1 0 6 16,1 2-10-16,-1 0-3 16,2 5-7-16,0-1-4 15,2 0-2-15,-1 1-3 16,1-1 1-16,1 1-1 0,0-2 0 16,0-2-9-16,-2-3-2 15,-1 0-78 1,-1-9 27-16</inkml:trace>
  <inkml:trace contextRef="#ctx0" brushRef="#br0" timeOffset="171987.288">5797 9158 84 0,'-3'3'33'0,"4"-2"-26"0,1 2 3 16,-1 1 1-16,2-2-14 0,0 1-2 16,2-2 2-16,1 2 3 15,0 0-6-15,0-3-3 16,0-3-26-16,0 0-10 16</inkml:trace>
  <inkml:trace contextRef="#ctx0" brushRef="#br0" timeOffset="172284.773">5925 9243 60 0,'1'11'24'0,"1"-8"-18"0,1 3 4 0,0-2 2 0,0-1 4 15,0 0 2-15,1-2-7 16,1-1-2-16,1 0-3 16,0-4 1-16,1 1-2 15,2-1 0-15,-1 2-1 16,1-2 0-16,0 0-2 16,0-2 1-16,-2 5-13 15,-1-2-3-15,-1 1-38 16,-1 0-17-16,-2 0 33 15,-4 2 18-15</inkml:trace>
  <inkml:trace contextRef="#ctx0" brushRef="#br0" timeOffset="172542.5">5902 9353 64 0,'-1'0'27'0,"2"3"-21"0,2-3-4 0,0 2-3 16,2 0 4-16,-1-2 5 16,2 2 2-16,2-2 4 15,-1 0-1-15,2 0 2 16,0 0-6-16,2-2-1 16,-1 2-6-16,1-4-2 15,-2 1-2-15,0-1 0 16,-2-3-27-16,1 3-13 15,-1-4 2-15,-1 1 3 16</inkml:trace>
  <inkml:trace contextRef="#ctx0" brushRef="#br0" timeOffset="172873.007">6163 9178 76 0,'0'3'30'0,"0"-1"-24"0,0 2 15 0,0 0 6 15,0-1-6-15,0 4 0 16,0-1-10-16,0 1-4 15,2 4-2-15,-1 1 1 16,1-2-3-16,-1 4-4 0,1-2 0 16,-1-2 1-16,1 2 0 15,-1-4-11-15,1 2-5 16,-2-4-36 0,0-2-23-16,2-4 30 15</inkml:trace>
  <inkml:trace contextRef="#ctx0" brushRef="#br0" timeOffset="173789.617">6099 8470 80 0,'-2'-1'33'0,"1"-2"-26"0,-1 3 11 0,2-1 6 0,0 0-4 16,-1-1-2-16,-1 0-6 15,1-1 0-15,-1 0-5 16,1-1 1-16,-1 4-5 16,-1-1 9-16,0 1 5 0,-1 1-5 15,-1 5 1-15,1-2-6 16,-1 2-2-16,1 4-2 15,-1-1-3-15,2 2 1 16,2-2 1-16,-1 2-3 16,2-1 0-16,2 0-1 15,1-1-2-15,1 0 3 16,1-1 0-16,1 0-2 16,-2-1 2-16,1-2 1 0,1-2 0 15,-2 2 0-15,1-3 0 16,1 0 0-16,0-2 2 15,-2-2-1-15,1 0-1 16,-1-3 3-16,1 2 0 16,-1-1-1-16,-1-2 1 15,0 2 0-15,0-2 1 16,-1 0 0-16,-2-1 0 16,-2 3-2-1,1 0 1-15,-1-1 0 16,-1 3-1-16,0 1 1 15,-1 1 0-15,-1 1 1 16,-1 1-5-16,0 3-1 16,0-1 1-16,0 3 0 0,0-1-2 15,2 5 0-15,-2-2 2 16,3 3 2-16,0 0-5 16,1-2-1-16,2-1-18 15,2 1-8-15,1-4-16 16,0-2-44-1,3 0 14-15</inkml:trace>
  <inkml:trace contextRef="#ctx0" brushRef="#br0" timeOffset="174672.793">6435 8875 52 0,'-1'3'22'0,"2"-2"-18"0,-1 0 13 0,0-1 6 15,0 2-6-15,2 0 1 0,-1 1-5 16,1-2 2 0,-2 3-4-16,1-1-1 0,-1 0-4 15,0 1-1 1,2 1 1-16,-1-1 1 0,-1 0-3 16,0-1-1-16,0 1 3 0,0-2-3 15,0 2 0-15,0-1 3 16,0 2 3-16,0-1-2 15,-1 3-2-15,-1 0 0 16,2 2 1-16,0-1-1 16,0 4 0-16,0 1-6 15,0 1 1-15,0-1 0 16,0 0 0-16,0 1 0 16,0-5 0-16,0 2-3 15,0-3 0-15,0-3-18 0,0-2-9 16,-1-1-9-1,-1-4-36-15,1-1 8 16</inkml:trace>
  <inkml:trace contextRef="#ctx0" brushRef="#br0" timeOffset="175574.067">6435 8888 48 0,'-4'-4'19'0,"2"4"-15"0,-1 0 8 0,3 2 2 16,-1 0 6-16,-1 1 2 16,1 1-5-16,-1 1-2 15,1-1-7-15,1 3 0 16,0 0 1-16,1 2 2 15,1 0-1-15,1 2 1 16,0 0-4-16,1 5-2 16,1 4-2-16,-1 0-3 0,1 2 3 15,-1-2-2-15,-1 3-1 16,-1-3 5-16,-2 0 4 0,0-1-3 16,-2 1-1-16,-1 0-2 15,0 0-3 1,-3-1 3-16,0 1 0 0,0-3 1 15,-1-1 2-15,-1-3 1 16,1 1 1-16,-1-5-2 16,1 2-1-16,-1-5-1 15,1 0 2-15,-1-2-1 16,2-2 0-16,0 2-3 16,0-4 1-16,0-4-4 15,0 2-2-15,2-5-1 16,-1 0 3-16,2-2 0 15,2-2 1-15,1 1-3 0,0-2 0 16,1 2-1-16,2 0 0 16,0 0 3-16,2 2 2 15,1-1 0-15,3 0 2 16,1-2-7-16,4 2-1 16,2-1 2-16,2 0 3 15,2 0 1-15,-1 1-1 16,1-2-2-16,-4 2 1 15,-1-2-8-15,-3-1-2 16,-1-1-29 0,-5-1-54-16,-1 0 8 15</inkml:trace>
  <inkml:trace contextRef="#ctx0" brushRef="#br0" timeOffset="175861.707">6446 8713 116 0,'-2'0'44'0,"2"0"-35"0,0 0 9 0,0 0 2 15,0 0-8-15,0 0-2 16,0 0-5-16,0 0-2 16,0 0-1-16,0 0-4 0,0 0 1 15,0 0-17-15,0 0-8 16,0 3-33 0</inkml:trace>
  <inkml:trace contextRef="#ctx0" brushRef="#br0" timeOffset="176940.687">5829 9273 60 0,'-5'1'24'0,"3"-1"-18"0,1 0 7 0,1 0 3 15,0 0-8-15,0 0-4 16,0-1 5-16,0-2 4 16,0 3-4-16,0-3-3 0,0 3 1 15,0 0 2-15,1 3 0 16,3 0 0-16,-1 1-3 15,0 2 1-15,0 1-4 16,0 2 0-16,0 2-1 16,0 1-2-16,0-1 3 0,0 2-2 15,-2 1 2-15,-1-1 0 16,0 3 1-16,0-3-2 16,0 1 1-16,-1-2-2 15,-1 1-1-15,-1 0 1 16,0-2 1-16,-1-2-1 15,-1-2 2-15,1 2-4 16,-3-2 0-16,3 0 5 16,-2-3 2-16,0 2-5 0,1 0-2 15,-1-2-3-15,2 2 3 16,-1-3 0-16,1 1 1 16,-1-1 2-16,1 1 1 15,-1-2-1-15,1-2-2 16,-1 0-2-16,1 0 1 15,-1-2 3-15,2 0 3 16,0 0-2-16,0-4-2 16,0 2-3-16,2 0 1 15,-1-2-4-15,1 0 1 16,1 2 4-16,0-2 4 16,1 3-3-16,2-1-3 0,2-3-2 15,-1 3 3 1,2-1 0-16,2-2 3 0,-1 3-1 15,2-1-1-15,0 1-2 16,0 0 1-16,0 1 1 16,0 1 0-16,0-2 0 15,1 1 0-15,-3 3 0 16,-1-1 2-16,0 1-1 16,0 0-1-16,-1-3 1 15,-1 3-1-15,1 0 0 16,-2-3 2-16,0 3-14 15,0-1-5-15,0-2-20 16,0 1-37 0,0-1 8-16</inkml:trace>
  <inkml:trace contextRef="#ctx0" brushRef="#br0" timeOffset="177585.781">6599 8960 64 0,'0'3'27'0,"0"-3"-21"0,0 0-1 16,0 0-1-16,0 0-32 15,0 0-13-15</inkml:trace>
  <inkml:trace contextRef="#ctx0" brushRef="#br0" timeOffset="178353.06">6859 8632 96 0,'-2'5'38'0,"2"-1"-29"0,-1 2 8 0,1-2 4 16,0 0-6-16,-2 2 0 16,1 4-5-16,-1-4-1 15,1 6-3-15,-1-1-1 0,1 2-3 16,-1 1-2-16,1-1 1 0,-1 0-1 15,1 3 0-15,-1-2-5 16,1-1 1-16,1-4-9 16,0-2-4-16,0-3-24 15,0 1-31 1,0-2 20-16</inkml:trace>
  <inkml:trace contextRef="#ctx0" brushRef="#br0" timeOffset="178773.74">6677 8935 36 0,'0'1'13'0,"0"-1"-10"0,5 0 8 0,-2 0 5 16,1 0-4-16,2-1-2 16,5 1 3-16,-2-1 2 15,3-2-2-15,0 0 2 16,0-1-4-16,0 3 1 16,0-2-5-16,1 1-2 15,4-1-2-15,1-1 0 16,0 1 0-16,1-1 3 15,1 2-1-15,0 0 2 16,-2 0-4-16,-2-1 0 16,-1 3-1-16,-3-1 1 0,-1-1 0 0,-2 1-1 15,-2-2 1 1,-1 3-13-16,-1-2-6 0,-1-2-11 16,-1 2-41-1,-1 0 3-15</inkml:trace>
  <inkml:trace contextRef="#ctx0" brushRef="#br0" timeOffset="179703.3609">6875 8935 96 0,'-1'1'38'0,"-1"1"-29"0,-1-2 10 16,3 0 5-16,-1 2-11 15,-2-2-4-15,0 4-2 16,0-1 2-16,-2 1-4 16,1-1 1-16,-2 3 1 0,0 1 1 15,0 0 2-15,1 5-5 16,1 2-3-16,-1 0-4 15,1 2 1-15,1 0 1 16,0 1 2-16,1-2-3 16,1-2 0-16,1-2-1 15,1 2-2-15,2-2 0 16,0-2 3-16,2-2 0 16,1 0 1-16,1-1 0 0,1 1 0 15,1-2-3-15,0-1 2 16,0 0-1-16,1-1 0 15,-1 0 2-15,1-3 2 16,-1 2-1-16,-2-2-1 16,1 0 1-16,-1-2-1 15,1 2 0-15,-1-3 0 16,1 0 2-16,-1-1 1 16,-1 0-1-16,0-1-2 15,0 1 1-15,-1-3-1 16,-1 3 2-16,1-2 3 15,-2-1-2-15,0-1-2 16,-2 1 0-16,-1 1 1 16,0-1 1-16,0 0 1 0,-1 0-2 15,-2 1-2-15,-2-1 1 16,1 3 1-16,-1-1 1 16,1 1 1-16,-2 0-2 15,1-2-2-15,-1 5 1 16,0-2-1-16,0 1 0 15,0 2 0-15,-1-2 0 16,-1 2 0-16,1 0 0 16,-1 2 0-16,1 0 0 15,-1 2 0-15,0-1-3 16,2 4 2-16,0-1-4 16,2 1 1-16,-1 2-7 15,2-2-1-15,0 2-2 16,2 0-1-16,-1-3-6 0,2 4-1 15,0-4-26 1,3 4-18-16,0-1 26 16</inkml:trace>
  <inkml:trace contextRef="#ctx0" brushRef="#br0" timeOffset="183110.34">4559 5443 88 0,'-6'-5'35'0,"3"5"-27"0,-1-1 13 15,2 1 7-15,1 0-7 16,-1 0 0-16,1 0-8 16,-1 0-3-16,2 0-3 15,2 0-2-15,2 1-3 16,2 0-4-16,2 2 1 0,2 0 1 0,4 1 0 15,1 0 0-15,1 0 2 16,2 0-3-16,0 0 0 16,2 0 1-16,-1-1 2 15,1-1-3-15,1 2 0 16,-3 0 1-16,0-1 2 16,-1 0 3-16,1-3 4 15,-2 0 0-15,1-3 0 16,1-2-1-16,0-2 0 15,0 0-4-15,-2-1-1 16,-1 0-3-16,-1 0-1 16,-2 0 3-16,-2 1 1 15,1-1 1-15,-2 0 0 16,-2-1 4-16,2-4 3 16,0-3-4-16,0-3-2 0,0-2-2 15,0-1 0-15,0 1 0 16,2 0 3-16,-1 2 1 15,1 2 1-15,1-1-4 16,0-1-3-16,0 1 0 16,-2-1 1-16,3 0-1 15,-6-1-1-15,1 2 3 16,-4-1 2-16,1 2 7 16,-2-1 2-16,0 4-7 15,-3-1-2-15,1 2-5 16,-1-1-1-16,0 1 3 15,0-1 1-15,-1 0-4 16,-2-1 1-16,0-1 0 16,0 0 0-16,-2-1 0 0,-1-1 2 15,0 1-1-15,0 0 2 16,-3-1-2-16,1 4-1 16,-1-1-2-16,0 2 1 15,-1 1-1-15,-1 1 0 16,-1 2 0-16,0 0 0 15,-1 3 2-15,-2 2 0 16,0 0-5-16,0 1-1 16,0 2-4-16,0 1 1 15,-2 1 3-15,1 0 1 16,-1 1 0-16,1 0 4 16,-1 1-2-16,-1 1-1 15,0 3 5-15,0 1 3 0,2 1-6 16,-1 3 0-16,2 3 0 15,0 1 1 1,1 1-2-16,1 2 0 0,-4 5 2 16,2-3 0-16,2-1 3 15,1-1 1-15,1 0-1 16,2-1-2-16,2 4-2 16,-1 2-1-16,2 1-1 15,2 2 3-15,1 0 0 16,0-3 1-16,1-3-5 15,2 0-1-15,2-1-6 16,1 0-3-16,1-1-2 16,2 0 0-16,2-2-4 0,-1-1 0 15,2 0-4-15,0 0-1 16,0-1-37 0</inkml:trace>
  <inkml:trace contextRef="#ctx0" brushRef="#br0" timeOffset="184508.04">5282 5174 116 0,'0'-2'44'0,"1"2"-35"0,1 0 3 0,-2 0-3 15,0 0-8-15,0 0-2 16,3 3 0-16,0 0 2 16,0-1 0-16,-2 1 2 15,1 1 0-15,1 0 3 16,-2 1-1-16,2 2 0 16,-1 0-1-16,-1 1 0 15,1 3-2-15,1 1 1 0,0 1 2 0,0 0-2 16,1 5 0-16,1-2-1 15,-1 0-2-15,2 0 1 16,0-2 1-16,2 0 1 16,-1-1 1-16,1-1 2 15,-1 0 1-15,1-1-1 16,-1-1-1-16,1 1-3 16,-1-2 1-16,2 1 0 15,0-2 1-15,0-2 0 16,2 0 0-16,1-2-5 15,0-1-1-15,2-2 1 16,-1 0 2-16,1-1 0 16,-1 0-1-16,-1-1 1 15,0 0-1-15,0-2 2 16,0-1 1-16,0 0 1 0,0 0 0 16,0-2-2-16,0 0 1 15,2-1-4-15,1 0 0 16,0 1 1-16,0-1 0 15,-2-1 0-15,1 1 0 16,-1 1 2-16,-1-1 1 16,0-1-4-16,-1 0-1 15,-2 0 1-15,1-1 2 16,-1-2 0-16,0 0 2 16,-1-2-2-16,-1 0 2 15,1-2 0-15,-2 2 1 0,0-3 0 16,-1 1 2-1,-1 0-1-15,1 1 2 0,-1-1-6 16,1-3-3-16,-2-2 3 16,0-1 1-16,-3-2 0 15,0-1-2-15,-3 0 1 16,0 2 1-16,-3-1 3 16,0 2 2-16,-2-1-3 15,0-1-1-15,1 1-3 16,-1-2-1-16,-1 0 3 15,0 0 1-15,0 1-4 16,0 2 1-16,-1 1-5 16,-1 4 1-16,1 1 4 15,-2 3 2-15,0 1-3 16,0 3-1-16,0 0 1 0,0 1 0 16,0 3-2-16,0 0 0 15,-2 2-1-15,1 0 3 16,-4 1-2-16,2 1-1 15,0 1 3-15,0 3 0 16,0 2-2-16,-1 2 0 16,-1 1-1-16,2 3 3 15,0 3 0-15,1 1 1 16,2 1-3-16,2 3 2 16,1 0 1-16,1 0 0 15,2 0 0-15,0-2 0 16,2 0-3-16,-1 2 2 15,1 2 3-15,-1 3 1 16,2 2-4-16,0 0-1 0,0 1 1 16,0-3 0-16,2-4 1 15,1-1 2-15,0-2-6 16,1-2-1-16,2 0-16 16,0-2-6-16,2 0-55 15</inkml:trace>
  <inkml:trace contextRef="#ctx0" brushRef="#br0" timeOffset="189660.148">7192 8793 88 0,'2'-4'33'0,"-4"4"-26"0,5 0 7 16,-3 0 1-16,3 0-6 16,2 0-3-16,1 3-1 15,0 0-1-15,1 1 2 16,2 0 1-16,1-2-1 15,-1 2 1-15,1-1 0 16,1 1 3-16,1-4-1 16,0 0 0-16,-2-1-5 15,1-2-3-15,-1 0 2 0,-1 2 0 0,-1-2 3 16,-1 3-1 0,-1 0 0-16,-3 0-23 0,0 3-8 15,-3-3-25 1,-1 1-27-16,-1-1 23 15</inkml:trace>
  <inkml:trace contextRef="#ctx0" brushRef="#br0" timeOffset="189957.123">7257 8918 88 0,'0'2'33'0,"2"-2"-26"0,-1 2 7 15,-1-2 3-15,2 1-5 16,1-1 1-16,0 1-4 16,1-1 0-16,2 0-1 15,0 0 0-15,2-1-4 16,1 0-1-16,1-1-1 15,2 0-4-15,0 2 1 0,2-3 1 16,-1 3 2-16,1-1-17 16,-1-2-4-16,1-1-40 15</inkml:trace>
  <inkml:trace contextRef="#ctx0" brushRef="#br0" timeOffset="190544.4739">7763 8526 72 0,'2'2'30'0,"-1"-1"-24"0,-1-1-1 16,0 4 33-16,0-1-11 15,0 1-6-15,0-2-5 16,0 5-6-16,0 0 1 15,0 2 3-15,0 3 3 16,0 3-9-16,0 1 0 0,-1 3-1 16,1-2-3-16,-2-1-3 15,1-1 2-15,-1-2 0 16,1-1-4-16,-1 1 1 16,1-2 0-16,-1-2 0 15,2-2-22-15,0 0-10 16,0-1-13-1,0 0-35-15,0-5 12 0</inkml:trace>
  <inkml:trace contextRef="#ctx0" brushRef="#br0" timeOffset="191097.286">7589 8848 72 0,'3'3'30'0,"0"-2"-24"0,3-1 8 0,-1 0 1 16,1 0 3-16,1 0 1 16,2 0-4-16,3 0-1 15,0 0-2-15,0-1 0 16,0-2-4-16,0 3 0 15,0-3-5-15,2 2 3 0,-1-4 3 16,2 1-3-16,0-3 2 0,2 0-1 16,-2 2 1-16,0-2-2 15,0 3-1-15,-2 2-3 16,1-2 1-16,-1 4 0 16,-1-3 1-16,0 3-2 15,-1 0-2-15,-1 0 1 16,-1 0-1-1,-1 0-3-15,-2-1-9 16,-2-1-2-16,-1 1-11 16,-1-2-4-16,-2 2-22 15,-2-2-29 1,2 1 22-16</inkml:trace>
  <inkml:trace contextRef="#ctx0" brushRef="#br0" timeOffset="192149.03">7799 8875 92 0,'-1'-7'35'0,"1"7"-27"0,0-2 11 16,0 2 3-16,0 0-4 15,0 0 2-15,-2 0-5 16,1 2 1-16,-1 2-5 16,-1-1-1-16,0 2-6 15,0 1 2-15,0-1 3 0,0-1-3 16,0 3 2-16,-1-2-5 0,-1-1 0 16,1 3 3-1,-1-1 1-15,1 4-8 0,-1-4-1 16,1 5 0-16,-1-2 3 15,1 2 0-15,-1 2-1 16,2-1 1-16,0 2-1 16,2-1-3-16,-1 0 2 15,2 1 1-15,2-1 0 16,-1-1-3-16,2-1 2 16,0 1-1-16,2-4 0 15,1 1 0-15,0-2 0 16,1 0 0-16,2-3-2 15,0-2 0-15,2 1 3 16,-1 0 2-16,1-2 4 16,-1-1-4-16,1 0-3 0,-2 0-2 15,0-1 0-15,0-2 5 16,0 3 1-16,0-3 2 16,-3 2 2-16,0-2-5 15,-2-2-1-15,1 1 2 16,-2 1 3-16,1-3-2 15,-2 2 0-15,-1-3-1 16,1 0 1-16,-2 0-2 16,0-2 2-16,-2 2 0 15,1 1 1-15,-2-1-2 16,-2 0-2-16,1 1 1 16,-1 2-1-16,1-2 2 15,-1 4 3-15,1-2-2 0,-1 0-2 16,1-2 2-16,-1 2 0 15,1 2-4-15,-1 0-1 16,-1 0 1-16,0-1 0 16,0-1 1-16,0 4 0 15,0-3 0-15,0 3 0 16,2 0 4-16,-1 0 2 16,1 0-5-16,-1 3 0 15,1 1-1-15,-1-1 0 16,2 1-3-16,0-2 2 15,2 5-1-15,-1-2-2 16,1-1 0-16,1 0 0 16,0-1-2-16,0 1 1 15,0 1-6-15,0-3-1 0,0 0-6 16,0 1-4-16,0-3-4 16,0 1-1-16,0-1-18 15,0 0-27 1,0-1 19-16</inkml:trace>
  <inkml:trace contextRef="#ctx0" brushRef="#br0" timeOffset="193334.623">8175 8496 60 0,'-2'0'24'0,"1"1"-18"0,-2-1 15 16,1 1 7-16,1-1-4 15,-1 2 0-15,1-2-4 16,-1 0-3-16,1 0-3 16,-2 0 1-16,1 0-8 15,-1 2 0-15,-1 0 0 0,-2 0-1 16,0-2 1-16,1 3-4 0,-1 1 0 15,0-1 1 1,2 2 0-16,-1 2-2 0,1-2-2 16,-1 2 3-16,1 1 0 15,1 0 1-15,0 5 2 16,1 0-3-16,2 3-2 16,0 0 0-16,0 3-1 15,2-1 0-15,-1 0 2 16,2 1-1-16,0 0-1 15,-1 1 1-15,1 0-1 16,0 2-3-16,0 2 2 16,0-1 3-16,0-2 1 15,-2 1-1-15,-1-2-2 16,0-1-2-16,0 1-1 16,0-3 4-16,0-1 3 0,-1 0-1 15,-1 1 0-15,1-1-6 16,1-2 0-16,-2-2 3 15,2-2 4-15,-1 2-6 16,-1-1 0-16,2-2 0 16,0 1 3-16,0-2 0 15,-1-2-1-15,1 1 1 16,0 0-1-16,0 0 0 16,0-1 0-16,0 0 0 15,0-2 0-15,0-2 2 16,0 1 1-16,0-3-4 15,0 0 1-15,3 1 0 16,-2-1 2-16,2 3-1 0,0-3 2 16,0 0-4-16,0 0 0 15,2 0-1-15,-2 0 0 16,0 0 4-16,1 0 1 16,1 0-4-16,-1 0 1 15,1 0 0-15,1 3 0 16,0-2-3-16,1-1 2 15,1 3 1-15,1-3 2 16,0 2-1-16,0 0-1 16,0-2-2-16,0 2 1 15,0 1 1-15,0-2 2 16,0-1-1-16,-2 3 2 16,1-3-2-16,-2 3-1 0,-2-2-8 15,1-1-5-15,-1 0-15 16,-1-1-5-16,-1-2-16 15,-1 0-37 1,4-1 15-16</inkml:trace>
  <inkml:trace contextRef="#ctx0" brushRef="#br0" timeOffset="194784.515">8411 8522 96 0,'-2'0'35'0,"1"4"-27"0,-2-8 7 15,3 4 2-15,-2 0 0 16,1 0 1-16,-1 0 0 16,1 0 0-16,-1 0 0 15,1 0 0-15,-1 0-9 16,1 0-1-16,-2 4 2 0,0-2 0 15,-2-1 2-15,1 4-2 0,-1-1-1 16,-1 0-5 0,0 3-1-16,-1 5-1 0,-2 1-2 15,1 3 1 1,1 2 1-16,1 2-3 0,0-3 0 16,1-1 1-16,2 0 0 15,2 2 0-15,1-4 0 16,3 1-3-16,1-2 2 15,2-1-1-15,0 4 0 16,2-5 0-16,-1 2 0 16,2-1 2-16,-1-1 0 15,-1-4 0-15,2-1 0 16,0 1-3-16,-1-3 2 16,-1-1 1-16,1-3 0 15,-1-2 0-15,1 0 2 16,-2-2-1-16,0-2-1 0,-2 0-2 15,1 2 1-15,-1-3-1 16,1 0 0-16,-1 1 4 16,1-1 1-16,-2 0-4 15,0 1 1-15,0 0 0 16,-2 0 2-16,-1-1 1 16,-1 0 1-16,-1 1-2 15,-1-1-2-15,0 2 1 16,-1-1 1-16,-1 1-1 15,1-2-1-15,-1 5 1 16,-1-2-1-16,0 1 2 16,0-1 1-16,0 1-1 0,0 2-2 15,0 0-2-15,0-1-1 16,2 2 2-16,-1 0 2 16,-1 0-2-16,2 2 0 15,-2-1 1-15,1 0 0 16,1 2 0-16,-1 1 0 15,1 1-3-15,1-1 2 16,1 3 1-16,1 0 0 16,-1 2-3-16,2-1 0 15,2 0-5-15,1 0 0 16,0-1-14-16,0-1-3 16,1 0-7-16,-1-2-3 15,2 1-9 1,-2-4-27-16,0 2 14 0</inkml:trace>
  <inkml:trace contextRef="#ctx0" brushRef="#br0" timeOffset="195139.4359">8576 8639 88 0,'-3'0'33'0,"1"0"-26"0,4 1 7 0,-2-1 1 15,0 0-8-15,0 0-2 16,0 0-5-16,1 1-1 16,1 3-1-16,1-1-2 0,0 0-41 15,0-2-18-15</inkml:trace>
  <inkml:trace contextRef="#ctx0" brushRef="#br0" timeOffset="196115.495">8642 8520 72 0,'-5'0'30'0,"4"1"-24"0,1-1 10 16,0 0 5-16,0 0-6 15,0 0 0-15,0 0-7 16,0 0-3-16,1 1-5 15,1 3 0-15,1-2 0 16,1-1 0-16,1-1 2 16,0 3 1-16,1-2-1 15,1 0 1-15,1-1 0 16,1 2 3-16,1-2-1 0,-1 0 0 16,0 0 1-16,0 0 1 15,0 0-3-15,0 0-3 16,0 2 2-16,-1 0-2 0,-1 0 2 15,1 1-2-15,-2 0-1 16,-2-2 3-16,1 4 0 16,-2-1 7-16,0 0 4 15,0-1-12-15,-2 2-3 16,1 1 0-16,-2-1 2 16,1-1 0-16,-1 3 2 15,0-1-2-15,-1 4-1 16,-1-1 3-16,-1 2 0 15,0 2-1-15,0 1 1 16,0-1 0-16,0 0 1 0,0 1 0 16,-1-2 0-16,1 0-5 15,0 0-1-15,1-3 1 16,1 4 0-16,1-1 1 16,0-1 2-16,1-2-3 15,1 1-2-15,-1-4 2 16,1-2 0-16,-1 0-13 15,1-1-5-15,-1 0-6 16,1-3-2-16,1-3-14 16,-2 3-28-1,1-3 12-15</inkml:trace>
  <inkml:trace contextRef="#ctx0" brushRef="#br0" timeOffset="196582.346">8695 8673 56 0,'-5'-2'24'0,"2"2"-18"0,0 0 9 0,3 0 3 0,0 0-4 16,0 0 2-16,0 0-9 0,0 0-2 16,0 0-1-1,2 2 2-15,2 0 1 16,1-1 1-16,-1-1 4 16,2 0 3-16,2 0-4 15,1 0-1-15,0 0-2 16,1 0 0-16,1-1-4 15,-1-1-1-15,1 0 1 0,1-1-2 16,-2-1 1-16,-1 1-2 16,0-1-1-16,0 0-4 15,-1-1 0-15,-2 4 4 16,0-2 4-16,-2 0-1 16,1 2-2-16,-2 0-3 0,0-1 1 15,0 2-10-15,0 0-5 16,-2 0-10-1,1 0-45-15,-1 0-4 16,-1-2 36-16,0 2 21 16</inkml:trace>
  <inkml:trace contextRef="#ctx0" brushRef="#br0" timeOffset="197366.3519">8343 8931 48 0,'-3'-1'19'0,"3"-2"-15"0,0 0 12 0,0 3 7 16,0 0-6-16,0-1-2 15,2-2-6-15,-1 1-4 16,2-1 0-16,2-1-1 16,-1 4 0-16,1-3 0 15,1 3 2-15,0-1 3 16,0 1 0-16,1 0 0 15,1 0-1-15,1 0 0 16,1 0 0-16,2 0 0 0,2 0-4 16,1-3-3-16,1 3 0 0,2-2 1 15,2 2 1-15,-1-2 1 16,1 0 2-16,-2 2-1 16,-2-3 0-16,-1 3-1 15,0-1 2-15,0-2-3 16,0 0-2-16,2-1 2 15,0 0 0-15,1-1-1 16,0-2 1-16,0 3-2 16,-2-1 2-16,1 1-4 15,-2 1-2-15,-2-1 4 16,-1 1 1-16,-1 3 0 16,-2-1 1-16,0 0-4 0,-2 1 0 15,1 0 1-15,-2 0 2 16,-2 1-1-16,-1 0 2 15,0-1-4-15,0 3 0 16,-3-3-8-16,0 0-4 16,0 0-18-16,-1-3-7 15,-1 2-31 1</inkml:trace>
  <inkml:trace contextRef="#ctx0" brushRef="#br0" timeOffset="198350.4929">8571 8980 96 0,'0'-1'38'0,"2"0"-29"0,-2-1-3 16,1 0 25-16,-1 2-13 15,3-3-4-15,-1 2-4 16,1-2-6-16,0 0-1 16,1 2-1-16,1-2-2 0,1 3 1 15,-2 0-1-15,2 3 2 16,0-2 3-16,2 2 2 15,-2 0 1-15,1-2 2 16,1 2-3-16,0 1-2 16,-2-2 2-16,0 1 0 15,-2 1-1-15,-1 3-1 0,0-1 5 16,-1 4 4-16,-2 3-7 16,0 3-2-16,-2 1-5 15,-1-1-3-15,0 0 4 16,-1 2 1-16,-1-2 0 15,-1-3-2-15,0 1 1 16,0-2 1-16,-3-4-1 16,0 1-1-16,0-2 1 15,-2-2-1-15,1-1 0 16,-1-1 0-16,1-2 0 16,1-1 2-16,-2-1-3 15,4-2 0-15,-1 0 1 16,2-1 0-16,2 2-5 15,-1-5 1-15,2 3 2 0,2-1 3 16,1-2-2-16,1 3 0 16,2-3-1-16,2 5 0 15,1-2 0-15,0 0 0 16,0 1 4-16,1 0 1 16,2 2-6-16,0 1 0 15,-1 0 1-15,1 1 3 16,0 2 0-16,0 0-1 15,0 1 1-15,0 0-1 16,0 1 0-16,0-1 2 16,2 3-3-16,-1-3 0 15,2 2 1-15,0 0 0 16,2 0 2-16,-2-2 3 0,0-1-7 16,0 0 0-16,0-3 0 15,0-3 1-15,1 0-10 16,-1-3-3-16,0-4-17 15,0-3-8-15,0 0-32 16,-1-5-17 0,2 0 46-16</inkml:trace>
  <inkml:trace contextRef="#ctx0" brushRef="#br0" timeOffset="199187.726">8977 8522 100 0,'-3'0'38'0,"3"4"-29"0,1-4 3 16,-1 0 3 0,3 0-5-16,2 0-5 15,-1 0-3-15,4 0 3 16,-1 0 4-16,1-4-5 16,0 4 0-16,1 0 0 15,-2 0 2-15,1 0-3 16,-1 0 3-16,1 6 0 0,-2-5 0 0,0 6 1 15,0-1 2-15,-2 6 2 16,-1 3-3-16,2 4 0 16,-4 1-1-16,1 0 3 15,-2 5-7-15,0-1-2 16,0 3-1-16,0 2 0 16,0 3 0-16,0-2 2 15,0-2-3-15,1-3 0 16,1 1-1-16,1-2-2 15,0-4 3-15,0 0 2 16,0 0 0-16,0-2 2 16,0 0-2-16,-2-2 2 15,1 0-2-15,-1-3-1 16,-1-2 3-16,0-2 0 16,0-2-1-16,-1-1 1 0,-1 1 0 15,1-2 1-15,-1-1 2 16,-1 0 3-16,0 2-4 15,-1-2-1-15,-1 0 0 16,-1-1 2-16,-1 1-3 16,-1 1 0-16,-1-4-1 15,-1 2 1-15,-1 1-4 16,1-1-2-16,1-1-12 16,0 0-2-16,1-2-21 15,0 0-5-15,2 0-27 16,2-2-21-1,2-3 35-15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5:31:59.57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6168 3487 72 0,'1'-6'30'0,"-1"3"-24"0,2 0 8 16,-2 2 1-16,1-2-4 16,-1-1 1-16,2-1-1 0,-1-2 3 15,1 1-3-15,0-2 1 16,-1 0 2-16,1-2 1 16,-1 4 0-16,1-1 1 15,-2 2-8-15,0 1 1 0,0 1 2 16,0 0-2-16,0 2 2 15,0 0-6-15,0 2-1 16,0 3 0 0,0 1 0-16,1 3 0 15,1 3 0-15,-1 4 0 16,1 1 2-16,-1 1 3 16,1 2-2-16,-1-2-2 15,-1 1 0-15,0-2 1 0,0 0 1 16,0-2 1-16,-1 1-4 15,-1-2-3 1,2-1 2-16,0-2 2 0,-1-4-4 16,1 0-1-16,-2-4-20 15,2-2-7-15,0-2-26 16,-1-2-11-16,-1 0-21 16</inkml:trace>
  <inkml:trace contextRef="#ctx0" brushRef="#br0" timeOffset="532.6519">6082 3395 68 0,'3'-8'27'0,"0"6"-21"0,2-4 10 0,-2 4 2 16,1-1-6-16,1 0 1 15,1-1 1-15,0-1 1 16,1 0-6-16,2-1-1 0,2 2-4 15,1 0-1-15,0 2 1 16,2-1 0-16,-2 3-2 16,0 1 5-16,-2 2 3 0,-1 1-1 15,0 0 0-15,-1 1-3 16,-1 1-1-16,-1-1-3 16,-1 2 1-16,-1-1-2 15,-1 1 2-15,0 1 4 16,-3 0 6-16,-1 1-1 15,-1 1 1-15,-2-1-5 16,-2 2-3-16,-3-2 2 16,-2-1 0-16,-1-1-3 15,0-2-3-15,0-1 0 16,0-1 1-16,2-2-8 0,0-2-3 16,3-2-20-16,1-1-6 15,1-1-33 1,2-2-31-16,3 0 34 15</inkml:trace>
  <inkml:trace contextRef="#ctx0" brushRef="#br0" timeOffset="1015.4609">6390 3307 84 0,'-1'-2'33'0,"-1"2"-26"0,-1 0 14 15,2 1 6-15,-1 0-4 16,-1 2-1-16,0 1-4 16,-1 3-1-16,-2 1-5 15,0 1-2-15,0 2-6 16,0 1 2-16,0 4 0 0,0 2-2 16,0 4-1-16,3 4-1 0,0 1-2 15,1-2-2-15,2-1-1 16,2-1 4-16,-1 0 1 15,2-2-3-15,2 1 1 16,-1-2 0-16,1-2 0 16,1 1 2-16,0-3 1 15,0-3-12-15,0-2-7 16,0-3-27 0,0-3-47-16,0-5 10 15</inkml:trace>
  <inkml:trace contextRef="#ctx0" brushRef="#br0" timeOffset="1668.6219">6538 3341 104 0,'0'5'38'0,"1"-2"-29"0,2 2 8 0,-1-2 4 0,-1 1-6 16,2 1 0-16,0 2-1 15,2 1 2-15,-1 2-9 16,1 2-2-16,1 3-1 0,0 4 4 15,0-2 5-15,0 2-7 16,0-1-1-16,0 0-1 16,0-1 2-16,0-1-3 15,0 0 0-15,0-1 1 16,0 0 0-16,0-2 0 16,0-1 0-16,0-1-9 15,-2-3-2-15,1-2-23 16,-2-2-10-16,-3-4-21 15,0-2-27-15,0-2 32 16</inkml:trace>
  <inkml:trace contextRef="#ctx0" brushRef="#br0" timeOffset="2081.7019">6641 3326 108 0,'-3'0'41'0,"2"1"-32"0,-1 1 11 15,2 0 2-15,-1 1 1 16,-1 1 3-16,-1 0-3 15,0 0 0-15,0 1-12 16,-1 1-2-16,-1 0 1 0,1 2 0 16,-2 4 2-16,-2 4-4 15,1 3-3-15,-1 5 0 16,-1 0-1-16,0 1-2 16,-1-2 1-16,-2-1-2 15,-1-1 2-15,3-2-4 16,-1-2 0-16,2-1 3 15,2-3 1-15,1-2-21 0,1-3-8 16,2-1-22-16,2-3-8 16,1-4-23-1</inkml:trace>
  <inkml:trace contextRef="#ctx0" brushRef="#br0" timeOffset="2735.336">6730 3414 88 0,'-2'3'33'0,"2"-2"-26"0,0 0 16 0,0-1 7 16,2 0-14-16,1 2-4 16,1-1-3-16,2 0 1 15,0 2-5-15,2 0-1 0,1 1 2 16,0-2-1-16,1 1 0 16,1 0-6-16,1-1 1 15,0 0 4-15,0 0 5 16,0 1-5-16,0-2 0 15,-2 2 2-15,-1-2 1 16,-1 2-3-16,-2 0-1 16,-1 1 1-16,-2 0 2 15,-2 1-3-15,-2 2 0 16,-1 1 1-16,-2 0 2 16,-3 0-1-16,1 1 0 0,-3 2-1 15,0 0 2-15,0-1-5 16,0 1-1-16,0-2 4 15,0-1 2-15,2 0-2 16,1-1-1-16,0-2-3 16,1 1-1-16,1-2-4 15,1 0-1-15,0-2-30 16,3 1-12-16,0-3-37 16</inkml:trace>
  <inkml:trace contextRef="#ctx0" brushRef="#br0" timeOffset="3516.822">7209 3394 88 0,'0'-3'33'0,"0"3"-26"0,-2-1 16 0,2 2 5 16,-1-1 2-16,-2 0 2 15,-2 0-6-15,-1 0-4 16,-1 2-10-16,-2-1-3 16,0 0-5-16,0 2-1 15,0 0 1-15,0 1-5 0,1 2-1 16,1 1-2-16,2 1 3 16,2 4-2-16,2-1 1 15,1 1 0-15,1 0 0 16,2-2 0-16,3 0 0 15,0-1 2-15,2 0 2 16,-1-1-3-16,1 1 0 16,-1-1 3-16,2-2 1 15,-1 2-4-15,-1 0-1 16,-1 0 3-16,0 0 1 16,-1 0 2-16,-2 0 0 0,-3 0 0 15,0 0 0-15,-2 0 2 16,-1-1 3-16,-1 0-2 15,-2-2-2-15,-3-2-2 16,-2-2 0-16,-2-1-2 16,-1 0 2-16,1-1-4 15,1-1 0-15,1 1-12 16,2 0-5-16,2-1-19 16,2 0-9-16,4-1-33 15</inkml:trace>
  <inkml:trace contextRef="#ctx0" brushRef="#br0" timeOffset="3799.395">7225 3522 76 0,'2'7'30'0,"1"-4"-24"0,0-1 17 0,-2 1 5 16,2 0-7-16,1-1-1 15,0 0-1-15,1-1 2 16,1-1 0-16,1-1-1 16,2-1-10-16,2 0-2 0,-1-1-1 15,1 0-3-15,-1 1-3 16,1 0 0-16,-2 1 1 16,0 1-1-16,-2 0 2 15,1 0-26-15,-1 0-12 0,-1 0-26 16,0-1-32-1,0-2 30 1</inkml:trace>
  <inkml:trace contextRef="#ctx0" brushRef="#br0" timeOffset="4069.734">7299 3438 96 0,'-1'4'35'0,"1"0"-27"0,1 4 13 0,1-3 7 16,-2 2-1-16,0 1 4 15,0 1-13-15,0 2-5 16,-2 1-8-16,1 1-2 0,-1 1 1 16,1-2-2-16,1 0-2 15,0 0 1-15,0 0-1 16,1 0 0-16,1 0 0 15,1-1-25-15,1-2-10 16,1-2-22 0,-1-3-25-16,2-4 29 15</inkml:trace>
  <inkml:trace contextRef="#ctx0" brushRef="#br0" timeOffset="4550.722">7442 3346 88 0,'6'-5'35'0,"-5"3"-27"0,1 2 13 16,-2 0 4-16,1 2-2 16,1-1 0-16,-1 2 1 15,1 1 0-15,-1 1-5 16,1 2-1-16,-1 1-10 15,-1 1 1-15,0 4 2 0,0 3-4 0,0 3-2 16,0 2-2-16,0-1 0 16,2-1 0-16,-2 0 1 15,1-2-2-15,1-1-2 16,-1-2 1-16,1-1-1 16,-1-1-3-16,2 0 2 15,0-1 1-15,0-2 2 16,0-1-1-16,2-1-1 15,-1-2 1-15,1-1 1 16,2-1-1-16,1-2 2 16,-1-1-4-16,2-1-2 15,0-1-5-15,0 0-2 16,0-1-11-16,0 0-4 16,-1 1-8-16,-2-1-5 15,0 0-26 1,0 1-20-16,-1-1 36 0</inkml:trace>
  <inkml:trace contextRef="#ctx0" brushRef="#br0" timeOffset="4852.521">7388 3529 72 0,'-3'0'30'0,"4"1"-24"0,2 1 21 0,-3-2 8 16,2 0-11-16,1 0-1 15,1-2-4-15,2 1-1 16,3-2-7-16,2 1-2 15,-1-3-5-15,1 1-3 0,1 0 0 16,0 0-1-16,0 2 2 16,1-1-1-16,2 0-1 15,-1 1-32-15,-2-1-16 16,1 2-20 0</inkml:trace>
  <inkml:trace contextRef="#ctx0" brushRef="#br0" timeOffset="5903.7869">7795 3592 56 0,'0'-2'24'0,"0"4"-18"0,1-2 9 0,-1 0 5 0,0 0-7 16,2 0 0-16,1 0 2 16,-2 0 0-16,2 1-6 15,0 0-1-15,0 2-2 16,0 0 1-16,-1 1 0 16,-1 0 3-16,1 1 1 15,-1 2 3-15,-1-1-7 16,0 2-2-16,-1 2-1 0,-1 0 4 15,-1 4 3-15,0-2-9 16,-1 0 0-16,-1-2 2 16,1 1 2-16,-1-2-5 15,1-1 0-15,-1-1 1 16,2-2 3-16,0 1-7 16,0-4-3-16,2 1-19 0,-1 0-8 15,2-2-23 1,0-1-30-16,2 1 26 15</inkml:trace>
  <inkml:trace contextRef="#ctx0" brushRef="#br0" timeOffset="6837.835">8059 3252 60 0,'0'7'24'0,"2"0"-18"0,1 3 7 15,-2-4 3-15,2 2-2 0,2 3 0 16,1 1-2-16,0 1 2 16,1 2-3-16,2 2 1 15,0 2-7-15,0 3-1 16,2 2 2-16,-2 2 1 16,0-2-3-16,-2-2 2 0,1-2 0 15,-1-1-5-15,-1-1 0 16,-1-4 1-16,-1 0 1 15,-1-1-1-15,0-1 1 16,-1-3-11-16,-1-1-4 16,-1-1-16-1,0-2-45-15,0-2 4 0</inkml:trace>
  <inkml:trace contextRef="#ctx0" brushRef="#br0" timeOffset="7286.866">8199 3310 68 0,'-3'0'27'0,"3"3"-21"0,0-1 10 0,0 1 4 15,0 1 2-15,-2 0 4 16,1 1-3-16,-1 1-2 16,-1 0-5-16,0 1-2 15,0 1-8-15,-1 3 3 0,-2 1 1 16,0 2-3-16,-3 4-2 15,-2 3-2-15,-1 0 0 16,-1-1 0-16,1 0 1 16,0-1-2-16,0-3-2 15,3-1-2-15,0-3 1 0,3-1 1 16,1-2 0-16,2-1-14 16,2-1-3-16,1-3-31 15,1-2-44 1,2 0 15-16</inkml:trace>
  <inkml:trace contextRef="#ctx0" brushRef="#br0" timeOffset="8137.243">8322 3365 68 0,'0'0'27'0,"0"1"-21"0,2 2 10 0,-1-1 2 15,2 1-4-15,0 0 0 16,2-1-2-16,1 2 0 16,1 0-2-16,1 0-1 15,-1 0-5-15,2-1-1 16,0 0-1-16,0-1 1 15,2 1-2-15,-1-2-1 0,1 1 3 16,-1 0-2-16,-1 1-1 16,-1 0 3-16,-4-1 2 0,-1 2 2 15,-1 0 1-15,-4 3 2 16,-1 0 4-16,-1-1-6 16,-2 2 0-16,-2 0-6 15,1 3-2-15,-2 0 0 16,0-1 2-16,0 1-1 15,0-2-1-15,0 1-2 16,1-2 1-16,1 0 3 16,1-1 1-16,1-2-6 15,2 0 0-15,0-1-21 16,2-1-9-16,1-3-36 16,4-1-18-1,4-5 43-15</inkml:trace>
  <inkml:trace contextRef="#ctx0" brushRef="#br0" timeOffset="8740.068">8643 3370 56 0,'-1'-1'24'0,"-1"1"-18"0,1 0 18 0,-1 0 6 0,1 0-9 16,-1-2-2-16,-1 2-5 15,0-1-1-15,0 1 1 16,-1 0 4-16,-1 0-10 16,-1 1-2-16,-1 2-4 15,-1 1 1-15,-1 1 2 0,0 2-2 16,0 1 0-16,2 0-3 15,1 0-1-15,1 1 1 16,2 1 0-16,2-1-3 16,2-1 2-16,4 0 3 15,-1-1 1-15,4-1 3 16,-1 0 3-16,2-1-2 16,0-1-2-16,0 0-2 15,0 0-3-15,0-1 3 16,0 1 0-16,0 0-1 15,-1 1 1-15,-1 0 0 0,1 2 1 16,0 0-5-16,-2 0-1 16,-2-1 3-16,-1 1 3 15,-1 0 5-15,-2-1 5 16,-2 0-4-16,-1-1 0 16,-1 0-4-16,-2 1-1 15,-2-2-1-15,-1 0 0 16,-2 0-2-16,-2-2-2 15,-1 0 1-15,-1-2 1 16,0 0-3-16,0 0-2 16,2 0-12-16,1 0-5 15,3-2-22-15,1 1-9 0,2-2-33 16</inkml:trace>
  <inkml:trace contextRef="#ctx0" brushRef="#br0" timeOffset="9387.188">8645 3179 88 0,'1'-4'35'0,"1"3"-27"0,3-1 7 0,-2 2 0 0,1 0-2 16,1 0 2-16,1 2-6 16,3 0-1-16,1 2-2 15,2 2 1-15,0 0 0 16,2 4 3-16,-1 0-5 15,2 2 1-15,-1 2 1 0,-1-1-1 16,-1 2 1-16,0 0 2 16,-1 1 5-16,-2 0-8 15,-2 0-1-15,-1 1 1 16,-1 3 3-16,-2 1-2 16,0 1-2-16,-2-1 0 15,-1 2-1-15,-1-2-2 16,-1-2 1-16,1-1-2 15,-4-1 2-15,1-4-2 16,-2-1 2-16,0-3-2 0,0-1 2 16,1-1-2-16,1-2-1 15,-1-1-6-15,1 0-4 16,1 0-10-16,0 0-2 16,0-1-16-16,1 0-5 15</inkml:trace>
  <inkml:trace contextRef="#ctx0" brushRef="#br0" timeOffset="12105.756">6040 3780 44 0,'9'-5'19'0,"-3"3"-15"0,2 0 4 16,-4 0 2-16,1 1-2 15,-1 0 3-15,2-1-2 16,-1-1 0-16,1 2-5 15,0 0-3-15,0 1 0 16,0-2 1-16,0 2 3 16,1 0 2-16,1 0-1 0,1-1-1 15,0 1-3-15,3-1-2 16,0-1 3-16,2 1 2 16,-1 0-2-16,1-1 0 15,-1 1-1-15,1 0-2 16,-2-1 3-16,0 1 2 15,0 0-2-15,-2-1-2 16,1 1-3-16,-1 1 1 16,-1 0 3-16,-1 0 1 15,-1 0 1-15,2-1 0 16,0 1 0-16,0 0 0 16,0-2-2-16,0 1 1 15,0 0-2-15,2 1 2 16,-1-2-2-16,2 1-1 0,-1 0 1 15,-1-1-1-15,1 1 0 0,-1 0 0 16,1-1 0 0,-1 1 2-16,-1 0 1 0,0-1-1 15,0 2-2-15,-1 0-2 16,-1 0 1-16,1 0 3 16,0 0 3-16,-1 0-2 15,1 0 0-15,-1 0-1 16,1 0 1-16,-1 2-2 15,1-2-1-15,-1 0 1 16,2 0-1-16,0 0 2 16,0 0 1-16,0-2-1 0,0 2-2 15,0-1-2 1,0 1 1-16,0-1 1 16,0 1 2-16,0 0 3 0,-1 0 4 15,1 0-4-15,0-2-1 16,0 1 0-16,-2 0 0 15,-1 1-5-15,2-2 1 16,1 1 0-16,-2 0 0 16,1-1 0-16,-1 1 0 15,-1 0 0-15,2 1 0 16,-1 0 0 0,1 0 0-16,-1 0 2 15,1-2 3-15,-1 1 2 16,1 0-3-16,-1-1-3 15,1 1 0-15,-1 0-1 0,2 1-3 16,0 0 2-16,-1 0 3 16,1 0 1-16,0 0-4 15,0 0-1-15,2 0 1 16,-2 0 2-16,1 0 0 16,1 0-1-16,-2 0 1 15,0 1-1-15,0 0 0 16,0 2 0-16,0 0 2 15,0-1 1-15,0 1-4 16,-2 0 1-16,2-1-2 16,-1 0 0-16,1-1 0 15,0 2 0-15,1-2 4 0,1 0 3 16,-1 1-2 0,2-1-2-16,2 0 2 0,-1 1 2 15,-1-1-4-15,2-1-1 16,-2 0-2-16,1 0 0 15,1 0 2-15,-1 1 2 16,-1 1-1-16,-1-1-1 16,-1 2 1-16,1-1-1 15,0 1-3-15,1 0 2 16,0-1 5-16,0 0 5 16,1-1-5-16,1 0 0 15,-1 1-2-15,1-2 1 16,-1 1-2-16,1 0-1 15,-1 2 1-15,1-3 1 16,1 1 1-16,-2 1 1 16,1-1-5-16,-2 1-1 0,0 0 1 15,0 0 0-15,1-2 1 16,2 1 2-16,0 0-1 16,2-1 2-16,-1 2-2 15,1-2-1-15,-1 1 1 16,1-1-1-16,1 0 2 15,0 0 1-15,-1 0 1 16,-2-1 2-16,-2-1-3 16,1 1-2-16,-1 0 2 15,2-1 0-15,2 2 1 16,-1-1 0-16,1 0-5 16,1-1 1-16,0 1 0 0,-2 1 2 15,1-2-1-15,-1 1 2 16,1-2-4-16,-2 1-2 15,0-1 4-15,-2 0 1 16,1 2 0-16,1 0 1 16,0-1-2-16,2 1-1 15,-1 0 3-15,1-1 0 16,-1 1 1-16,1 0 0 16,-1 1-5-16,1-2 1 15,-2 2 0-15,0-1 2 16,-2 1-1-16,1 0-1 15,-1 0 1-15,1 0-1 16,1 0 0-16,1 0 0 16,1-1 2-16,-1 1 1 0,2-2-1 15,0 1 1-15,0 0-2 16,1 1-1-16,-3 0 1 16,1 0-1-16,-2-2 0 15,0 2 0-15,-2-1 0 16,1 0 0-16,1-2 2 15,1 0 1-15,2 1-4 16,2-1 1-16,-1 0 0 16,1 1 2-16,-1 0-3 15,2 2 0-15,-1 0 1 16,-4 2 0-16,1-1 0 16,-1 0 2-16,1-1-1 0,1 0 2 15,0 0-4-15,2-1 0 16,1 0 3-16,-3 1 1 15,-2 0-4-15,-1 0 1 16,-1 1-29-16,-2 2-13 16,-3 1-58-1,0 0-34-15,-5-3 61 16</inkml:trace>
  <inkml:trace contextRef="#ctx0" brushRef="#br0" timeOffset="12807.1569">7101 3800 112 0,'-2'0'44'0,"1"1"-35"0,1 2 9 15,0-3 2-15,0 3-6 16,-2 1 0-16,1 0-2 16,-1 1 2-16,1 3-7 15,-1 4-2-15,1 3-1 0,-1 3 2 16,1-2 1-16,1-1-3 16,-2 4-3-16,1 3 2 15,-1-2 2-15,1-2-2 0,1-5 0 16,-2-2-12-16,2-4-7 15,0-3-33 1,0-4-47-16,0-4 20 16</inkml:trace>
  <inkml:trace contextRef="#ctx0" brushRef="#br0" timeOffset="13211.635">7015 3829 88 0,'5'-8'35'0,"-2"3"-27"0,3-4 9 16,-2 5 2-16,2-2-7 15,3 1 1-15,0 0-2 16,3 1 1-16,0 1-6 15,0 2-4-15,2 1 3 16,-2 2 1-16,-2 2-2 16,1 2-1-16,-4 0 3 0,-1 1 1 15,-1 0 3-15,-2 1 1 16,-2 0 3-16,-2 0-5 16,-2-2-3-16,-3 1-1 15,-2 0 1-15,-1-2-5 16,0 0-1-16,-1 1-2 0,-1-2 0 15,2 0-18 1,3-2-9-16,0 0-14 16,3-4-43-16,2 0 11 15</inkml:trace>
  <inkml:trace contextRef="#ctx0" brushRef="#br0" timeOffset="13607.849">7271 3800 124 0,'0'1'46'0,"0"1"-35"0,-2-1 12 16,2-1 5-16,0 0-3 15,0 0 0-15,0 0-9 16,-1 0-3-16,-1 0-7 15,1 1-2-15,-1 2 0 0,1 0-5 16,-2 1 1-16,0 1 0 16,0 3 2-16,1 3 1 15,-1 3 1-15,0 4-5 16,2 2-1-16,-2 1 1 16,1-1 2-16,2 0 0 15,2-1-1-15,1-2-2 16,1-1 1-16,2 0 1 0,2-1 0 15,-1-2-7-15,2-2 0 16,2-3-30-16,-1-3-11 16,-1-2-28-1</inkml:trace>
  <inkml:trace contextRef="#ctx0" brushRef="#br0" timeOffset="13909.351">7388 3828 88 0,'-2'-4'33'0,"4"4"-26"0,-1 0 18 0,-1 0 6 0,2 0-12 16,1 0-3-16,0 1-8 15,1 2 0-15,2 1-5 16,2 3 3-16,-1 2 0 0,1 3 9 15,1 1 4-15,0 2-7 16,0 4-2-16,0-2-4 16,0 0 1-16,0 1 0 15,0-2 1-15,1-2-7 16,-2-2 0-16,-1-1-1 16,-1-1 2-16,-1-4-17 15,-1 0-4-15,-1-4-35 16,-1-2-50-16,-1-4 21 15</inkml:trace>
  <inkml:trace contextRef="#ctx0" brushRef="#br0" timeOffset="14293.374">7526 3837 60 0,'0'-6'24'0,"0"3"-18"0,1 0 9 0,-1 2 5 16,0 0-9-16,0-1-3 16,0 2 3-16,0 0 5 0,0 0-2 15,0 3 2-15,0 0 0 16,-1 1-1-16,-1 0 6 16,-1 1 3-16,0 2-12 15,0 1 4-15,-1 1 2 0,-1 2 1 16,-1 1 1-16,-1 2-5 15,-1 1 1-15,-1 0-9 16,-1 1-2-16,-2-2-3 16,0 1 1-16,0-2-2 15,1 1 2-15,1-1-4 16,-1-1-2-16,4-2-12 16,-1-2-5-16,4-2-29 15,-1 0-11-15,4-4-29 16</inkml:trace>
  <inkml:trace contextRef="#ctx0" brushRef="#br0" timeOffset="14958.683">7587 3861 100 0,'0'3'38'0,"0"0"-29"0,2-1 12 0,-1 1 4 16,1 0-9-16,1-1-2 15,2 2 1-15,1 0 0 16,1 0-8-16,2 0-2 0,2 2 1 16,-1-2-3-16,1 0-2 15,-1 0 0-15,-2 0 1 16,-2-2-1-16,1 2 2 16,2 0-4-16,-1 0 0 15,-1 2 5-15,-1-2 2 16,-3 0 0-16,0 0 1 15,-3 0 2-15,0 0 5 16,-1 0-6-16,-2 0-2 16,-2 0-6-16,1 0 0 15,-2 1 0-15,-2 0 2 16,1 1-3-16,-1 2 0 16,1 0-1-16,-1-1 0 15,1-2 2-15,1 0 2 0,1 1-6 16,2-2 1-16,0 0-28 15,3-2-11-15,3 0-32 16,0-2-20 0,5-2 41-16</inkml:trace>
  <inkml:trace contextRef="#ctx0" brushRef="#br0" timeOffset="15575.849">7945 3828 104 0,'2'-3'38'0,"-2"2"-29"0,-2 1 12 0,2 0 4 15,-2 0-2-15,1 0-2 16,-2 0 0-16,0 0 1 16,-3 0-12-16,0 1-1 0,-3 2-2 15,-2 0-1-15,-1 2 1 16,2 2-4-16,-2 2 0 16,1 0-3-16,2 2-1 0,2 0 1 15,1-1 0 1,3 2 0-16,1-2 2 0,4-2-1 15,1 0-1-15,3-2 1 16,1-2-1-16,2-1 6 16,2 0 4-16,-1-1-5 15,2 1-3-15,0 0-1 16,-1-1-1-16,-2 1 0 16,0 1 2-16,0 1-1 15,-1 1-1-15,-1-1 1 16,-2-1 1-16,-1 0 1 15,-1 1 1-15,0 1-2 16,-1 0 1-16,-2 0 0 16,-2-1 3-16,-2 1 1 0,-1-1 1 15,-2-1-4-15,-2 0-3 16,-2-1 0-16,-1-2 1 16,0-1-8-16,-2 0-1 15,1-1-12-15,2 1-3 16,2-2-17-16,3 0-45 31,5-1-19-31,-1 0 30 16</inkml:trace>
  <inkml:trace contextRef="#ctx0" brushRef="#br0" timeOffset="15945.87">8026 3787 112 0,'0'1'44'0,"2"0"-35"0,1 1 18 15,-2-1 5-15,2 2-6 16,0-1-1-16,2 2-3 15,1 2-2-15,1-1-10 16,2 2 0-16,0 1 1 0,2 2-2 0,-2 4 0 16,0 3-5-16,-2 2-3 15,-1 3 4-15,-1 2 1 16,-2-1 0-16,-3 0-1 16,-2-1-3-16,1 1-2 15,-4 0-13-15,-1 0-4 16,-1-2-26-16,-2-1-13 15,-2 0-32 1</inkml:trace>
  <inkml:trace contextRef="#ctx0" brushRef="#br0" timeOffset="39208.176">9120 3560 12 0,'-5'-2'8'0,"5"4"-6"0,-1 2 17 0,1-4 7 0,0 2-2 16,0-2 0-16,1 2-4 15,2-1-1-15,2 0-6 16,-1-1 0-16,4 0-2 16,1 0 1-16,3-1 0 15,1 0 0-15,4-2-2 16,1 0-1-16,1-1-5 16,-1 0-3-16,0 0 2 0,-1 0-2 15,-1 2-1-15,-1-1 3 16,0 0 0-16,-1 2-1 15,-4 0-2-15,-1 1-39 16,-1 0-49 0,-3 0 12-16</inkml:trace>
  <inkml:trace contextRef="#ctx0" brushRef="#br0" timeOffset="39527.951">9162 3645 56 0,'-2'1'24'0,"2"1"-18"0,0-2 15 0,0 0 9 0,0 0-3 15,3-2-1-15,0 1-6 16,2-2 0-16,2 1-5 15,4-2 1-15,2 0-9 16,4 1 0-16,1 0 3 0,-2 1-4 16,1-1-1-16,-2 0-2 15,0 2 0-15,0 0-2 16,-2-1 2-16,1 2-2 16,-2 0-1-16,-1 0-13 15,-1 2-6-15,-2-2-61 16</inkml:trace>
  <inkml:trace contextRef="#ctx0" brushRef="#br0" timeOffset="40058.801">9740 3247 104 0,'-4'12'38'0,"2"-4"-29"0,-1 6 3 15,3-6 1-15,0 4-2 16,0 1 1-16,2 2-4 0,-2 1-3 16,1 2 2-1,-1 5 0-15,0-4-3 16,0-5-3-16,-1 9 2 0,-1-6 0 0,-1 5 3 16,0-5-1-16,-1 0 0 15,1-2-14-15,0-3-7 16,-1-2-40-1,3-4-27-15,-1 0 32 16</inkml:trace>
  <inkml:trace contextRef="#ctx0" brushRef="#br0" timeOffset="40460.892">9602 3208 88 0,'7'-14'35'0,"1"7"-27"0,4-1 7 16,-5 5 0-16,5-1 3 15,2 0 3-15,2 2-11 16,2-1-3-16,1 2-3 15,-3-1 0-15,1 4-2 16,-2 0 3-16,-2 4 4 0,-1 2-3 16,-1 4-1-16,-4 6 2 15,-2 2 2-15,-4 3-2 0,-2 0-2 16,-2-2 2 0,-2-1 0-16,-1-2-1 0,-1-2 1 15,-2-4-4 1,-3-3 0-16,-2-2-1 0,-1-5 1 15,0-2-18-15,1-2-4 16,4-2-18-16,2 0-6 16,2 0-24-1</inkml:trace>
  <inkml:trace contextRef="#ctx0" brushRef="#br0" timeOffset="40824.959">10022 3156 132 0,'0'-2'52'0,"0"2"-41"0,-1-2 15 15,-1 2 4-15,1 0-9 16,-1 0-1-16,-1 0-10 15,-1 0-4-15,-1 2-3 16,-2 2-5-16,-1 1 1 0,-2 4 1 16,-2 7 0-16,0 6-5 15,0 3 1-15,1 2 2 0,2 1 3 16,2 0 0-16,2 1-1 16,4 2 1-16,2-8 1 15,1-5-1-15,4 5-1 16,3 1 3-16,3-4 0 15,-2-4-1-15,1-3-2 16,-1-3-35-16,-1-5-14 16,2-5-26-1</inkml:trace>
  <inkml:trace contextRef="#ctx0" brushRef="#br0" timeOffset="41125.1009">10173 3151 96 0,'0'-4'38'0,"3"5"-29"0,0 3 8 16,0 0 4-16,0 3-6 15,0 4 2-15,1 5 3 16,1 5 2-16,1 3 2 0,1 1 2 15,2 0-14 1,0-1-5-16,0 0 0 0,2 0-4 16,-1 1 0-16,-1 0 1 15,-1 1 0-15,1-4-13 16,-5-2-4-16,-1-1-34 16,-1-4-12-16,-2-5-15 15</inkml:trace>
  <inkml:trace contextRef="#ctx0" brushRef="#br0" timeOffset="41475.514">10323 3147 124 0,'-2'-1'46'0,"2"1"-35"0,-1 2 16 0,1 0 5 0,-2 0-6 16,-1 2-3-16,0 0-9 16,0 2-4-16,-1 0-5 15,-1 4 3-15,-1 3 2 0,-1 4-8 16,-1 3 0-16,-2 4-2 16,-1 3 2-16,-2 0 1 15,-5 5 1-15,-2 4-2 16,1 0-2-16,-1-1 1 15,2-5 1-15,3-4-1 16,3-5 2-16,2-3-18 16,2-5-6-16,4-4-70 15,4-6-32 1,3-11 59-16</inkml:trace>
  <inkml:trace contextRef="#ctx0" brushRef="#br0" timeOffset="42113.6609">10354 3258 124 0,'2'0'46'0,"-1"0"-35"0,4 0 9 16,-2 1 5-16,1 0-10 16,2 1-3-16,2 0-3 15,1 1-1-15,1 1-4 16,1 0 4-16,1 0 2 0,0 0-3 16,0 0-2-16,0 0 0 0,0 0-1 15,0 0-2-15,-1 0 1 16,-2 0-2-16,-2 0-1 15,-1 2 3-15,-1-1 0 16,-4 0 3-16,-1 2 1 16,-1-2-1-16,-2 1 1 15,-2 0-4-15,-1 1-2 16,0 1 0-16,-1 1 1 16,-1 2-3-16,-1 0 0 15,0 1 3-15,-1 0 1 16,1 1 1-16,-2 0 0 15,1-1-5-15,-1-1-1 16,2-2 1-16,1-2 2 16,2-2-22-16,3-2-8 15,2-4-54-15,7-6-35 16,6-4 51-16</inkml:trace>
  <inkml:trace contextRef="#ctx0" brushRef="#br0" timeOffset="42696.318">10748 3266 96 0,'-5'-3'38'0,"5"3"-29"0,0-1 17 0,0 1 5 15,0-2-1-15,-1 1 0 16,-1 0-9-16,-1-1 0 16,0 1-12-16,-1 1 1 0,-1 0 1 15,-1 1-4-15,0 2 1 16,0 1-5-16,0 0-2 15,2 1-3-15,-1 2-1 16,2 0-1-16,0 1 0 16,2 1 3-16,-1 1 2 15,4-1-2-15,1-1 0 0,1 0-1 16,1 0 0-16,1 0 2 16,1-1 0-16,1 1 2 15,-1 0 1-15,1 0-1 16,-2 0-2-16,-2 1 3 15,-1 0 0-15,-1 2 1 16,-2 1 0-16,-3 0 4 16,-2-1 3-16,-1-1 0 15,0 0 1-15,-1-2-6 16,-2 0-4-16,-2-3-4 16,-1-2 1-16,0-2 1 15,2-1 0-15,2 0-16 16,1-3-6-16,-1-2-20 15,4-2-6-15,2 1-13 16,4-1-30-16,2-1 23 16</inkml:trace>
  <inkml:trace contextRef="#ctx0" brushRef="#br0" timeOffset="42879.522">10805 3386 120 0,'6'1'46'0,"0"1"-35"0,0 0 16 0,-3 0 7 16,2-1-5-16,1 0-2 0,1 1-9 16,2-2-1-16,3 0-10 15,0-2 0-15,0 1 3 0,0 0-8 16,0-2-1-16,0 0 1 16,-1 2 1-16,-2 0-17 15,0-1-5-15,-2 1-35 16</inkml:trace>
  <inkml:trace contextRef="#ctx0" brushRef="#br0" timeOffset="43164.6429">10913 3285 92 0,'-9'2'35'0,"6"1"-27"0,-3 2 20 0,3-2 7 16,0 1-6-16,0 0 0 16,0 3-10-16,2-1-4 15,-1 2-8-15,2 2-3 0,2 2 2 16,1 1-3-16,1 2-2 16,1-1 0-16,-1 2 1 15,1 0-10-15,-1 0-4 16,1-4-32-1,-2-4-53-15,3-4 11 16</inkml:trace>
  <inkml:trace contextRef="#ctx0" brushRef="#br0" timeOffset="43510.0289">11068 3094 116 0,'6'4'46'0,"-3"2"-35"0,-2 2 14 16,1-2 6-16,1 0-4 15,0 4-1-15,0 3-6 16,0 3-2-16,1 4-10 16,-1 4-3-16,0 1 1 0,0 2-1 15,0-1 0-15,-1-2-3 0,-1-2 1 16,1 1 0-1,-1-2 1-15,1-1-2 0,-1-1-2 16,2-3 1-16,0-1-1 16,2-3-3-16,0-4 0 15,1-2-1-15,0-2 0 16,1-1-6-16,1-3-2 16,-1-4-24-16,2-3-9 15,2-2-34 1</inkml:trace>
  <inkml:trace contextRef="#ctx0" brushRef="#br0" timeOffset="43764.136">11021 3272 108 0,'-9'2'44'0,"8"0"-35"0,1 1 18 16,0 0 7-16,1 0-3 16,4-2-1-16,-1 2-14 15,7-1-7-15,1 1-6 16,3 0 0-16,3-2 0 0,-2-1 3 16,2-1 1-16,1-1-19 15,0-2-9-15,1-1-66 16</inkml:trace>
  <inkml:trace contextRef="#ctx0" brushRef="#br0" timeOffset="44095.1899">11277 3071 152 0,'-2'-4'57'0,"5"4"-44"0,0 1 7 0,-1 2 3 0,1 0-10 16,-2 2 0-1,5 2-7-15,0 3-2 0,2 2-2 16,1 3 5-16,0 4 3 16,0 6-3-16,0 4 1 0,-2 6-5 15,-2-2 0-15,-4 4 1 16,-1 3 0-16,-4 4-2 15,-4-2 1-15,-1-2-15 16,-1-4-5-16,-2-2-48 16,1-11-51-1,2-5 34-15</inkml:trace>
  <inkml:trace contextRef="#ctx0" brushRef="#br0" timeOffset="45228.026">9611 3706 64 0,'1'-2'27'0,"-1"2"-21"0,2 0 7 0,-2 0 2 16,0 0-4-16,1 0 1 15,2 0 2-15,0 0 1 16,0-2-6-16,2 1-1 15,1 1-2-15,1-1 1 16,1 1 2-16,1-2 2 16,1 2-3-16,2 0 0 15,2 0-5-15,-1 0-4 0,1 0 0 16,0 0 1-16,-1 0 2 16,2-1-1-16,2 0 2 15,1-1-2-15,1 1 2 0,2 0 4 16,2 1 4-16,2 0-6 15,-2 1-3-15,-2-1 1 16,0 1 2-16,0-1 0 16,0 0 2-16,1 0-4 15,2 0 0-15,0 0 3 16,2 0 1-16,-2 0-1 16,-1 0-1-16,-2 0-1 15,0-1 2-15,0 0-1 16,1-1 0-16,2 1-3 15,2 1 1-15,1 0 4 16,-2 1 6-16,1 1-5 16,-2-1-2-16,-2 0-3 15,3 1 0-15,0-2 0 0,4 1 1 16,1-1-2-16,0 0 1 16,0 0 0-16,0 0 3 15,-2-1-1-15,4-1 0 16,2 1-1-16,1 1 2 15,-1 0-1-15,0 0 0 16,-4 0-3-16,0 1 1 16,0 1-2-16,0-2-1 15,1 0 1-15,1 0-1 16,-1 0 0-16,-1 0 2 16,-3 0-1-16,2-2-1 15,-1 1 1-15,3-2 1 16,-1 1-1-16,-2-1-1 0,-1-1 3 15,-3 1 2-15,-1 1-2 16,-5-1-2-16,-3 0-25 16,-2 3-11-16,-4 3-57 15,0 2-57 1,-4 2 50-16</inkml:trace>
  <inkml:trace contextRef="#ctx0" brushRef="#br0" timeOffset="45927.007">9946 3776 96 0,'-2'-3'38'0,"2"3"-29"0,0 3 8 0,0 0 2 16,0-1-7-16,0 2 1 16,-1 2-6-16,1-1 1 15,0 3-1-15,1 1 3 16,1 5-5-16,-1 3-3 0,2 3-1 16,-1 3-1-16,1 1 2 15,-2-2 1-15,1 0 3 16,-2-4-3-16,0-2 0 15,0-2-36 1,0-3-53-16,-2-5 7 0</inkml:trace>
  <inkml:trace contextRef="#ctx0" brushRef="#br0" timeOffset="46245.392">9856 3824 96 0,'4'-11'35'0,"1"5"-27"0,5-2 9 0,-2 2 2 16,1 0-5-16,1-2 0 15,2 0 0-15,0-1 2 16,2 3-9-16,-1 2-2 16,-1 2-3-16,0 5 3 0,0 4 4 15,-1 2-3-15,-2 2 2 16,-2 0-1-16,-2 1 3 15,-2 0-1-15,-3 0 2 16,-3-2-2-16,-2 1 2 16,-1-2-8-16,-1-2-2 15,-4-2-19-15,-1-2-5 16,2-2-33 0,-1-1-45-16,5 0 23 15</inkml:trace>
  <inkml:trace contextRef="#ctx0" brushRef="#br0" timeOffset="46545.588">10179 3801 136 0,'1'0'52'0,"-2"0"-41"0,1 0 18 16,0 0 5-16,-2 0-5 15,-1 2-2-15,-1 0-11 16,-2 1-5-16,-2 2-6 16,-1 3-6-16,-1 4 0 0,-1 4 3 15,1 4 1-15,2 3-4 0,2 2 1 16,3-1 0-16,3-2 0 16,5-1-3-16,2-1 2 15,2-1-12-15,2-2-7 16,2-2-20-16,2-4-8 15,0-5-27 1</inkml:trace>
  <inkml:trace contextRef="#ctx0" brushRef="#br0" timeOffset="46829.1409">10275 3833 100 0,'0'-5'38'0,"3"5"-29"0,-2-1 19 16,-1 1 9-16,0 0-5 15,3 1-1-15,0 2-13 16,3 1-4-16,2 2-8 16,2 4 7-16,2 3 4 0,2 3-5 15,-1 3-2-15,2-1-5 16,0 2-2-16,-1-1 1 15,-1-2 0-15,1-1-5 16,-3-1-1-16,-2-1-24 16,0-4-10-16,-2-2-39 15</inkml:trace>
  <inkml:trace contextRef="#ctx0" brushRef="#br0" timeOffset="47098.2049">10446 3815 144 0,'-3'-2'55'0,"3"2"-43"0,0 3 21 0,0 0 6 16,-3 1-10-16,0 1-2 15,-3 3-12-15,-1 3-4 16,-3 3-6-16,-2 5-2 0,0 4 3 15,-1-2-3-15,-1 0 0 0,1-1-1 16,1-1-2-16,1-3-8 16,2-1-5-1,2-3-33-15,1-3-15 0,1-2-26 16</inkml:trace>
  <inkml:trace contextRef="#ctx0" brushRef="#br0" timeOffset="47579.476">10491 3843 116 0,'-1'-3'44'0,"1"4"-35"0,1-1 12 0,-1 0 1 15,2 2-1-15,1 0 2 16,1 2-7-16,2 0 1 16,2 0-10-16,1 2 2 0,3-1 4 15,1 0-3-15,1 1 0 16,1-1-6-16,-2 0-3 16,2 2 2-16,-3-2 2 15,0-1-4-15,-1 0-1 16,-1 0 0-16,-1 0 2 15,-1-1 1-15,-1 0 1 16,-2-1 0-16,-2 1 0 16,-2-2-2-16,-2 3 3 15,-2 2 1-15,-2-1-2 16,-4 3-1-16,0 1-1 16,-1 2 1-16,-1 0-4 15,1-1 0-15,-1 0-6 16,2-1 0-16,0-2-17 15,3 0-4-15,2-1-21 16,1 0-9-16,4-2-18 16</inkml:trace>
  <inkml:trace contextRef="#ctx0" brushRef="#br0" timeOffset="48029.359">10874 3892 88 0,'0'-7'35'0,"2"5"-27"0,-1-4 18 0,-1 5 7 16,-1-2-2-16,-2 1 2 16,0-2-8-16,-2 0-3 15,-1 1-12-15,0 0-2 0,-1 2 2 16,-2 2-6-16,0 2 0 15,-2 2-4-15,2 3-3 16,2 3-1-16,1 2 3 16,1-1 0-16,4 0 1 15,1-1-3-15,4 0 2 0,4-2 7 16,1-1 6-16,1-1-4 16,2-1 0-16,2 0 0 15,-1-1 2-15,-1-1-5 16,-1 1-1-16,-2-1 0 15,-2 0 0-15,-2 0 4 16,-2 1 3-16,-2 0-6 16,-2 0-1-16,-2-1-2 15,-3 0 1-15,-2-1-2 16,-2 0 2-16,-1-2-13 16,-1-1-3-16,0-1-16 15,0-2-7-15,2 2-16 0,2-2-7 16,4-1-19-1</inkml:trace>
  <inkml:trace contextRef="#ctx0" brushRef="#br0" timeOffset="48417.576">10918 3761 100 0,'1'-3'38'0,"1"5"-29"0,-1-2 19 16,1 1 7-16,1 2-8 15,0 0-3-15,1 1-3 16,2 1-1-16,2 0-11 15,1 2 1-15,0-2 1 0,-2 1-2 16,4 3 0-16,4 8-5 16,1 6-3-16,-1 4 0 15,-1 5 1-15,-2-2-1 16,-2 1-1-16,-2 1-13 16,-5-5-6-16,-2-4-15 15,-2 6-3-15,-4 7-34 16,-4-3-23-16,-1-5 41 15</inkml:trace>
  <inkml:trace contextRef="#ctx0" brushRef="#br0" timeOffset="60405.242">6212 4253 104 0,'-2'-6'38'0,"2"3"-29"0,-1 2 6 15,1 1 2-15,-2 0-5 16,1 1-2-16,-1 1-3 16,1 0-2-16,-1 3-6 15,1-1-1-15,-1 1 1 16,2 3 4-16,0 1 6 0,0 5-1 16,0 4 1-16,0 5-3 0,0 2-1 15,-1-1-6-15,-1 0-1 16,1-1 7-1,-1-2 6-15,1 1-3 0,-2-2-2 16,1-1-1-16,-1-3-1 16,2-2-2-16,-1-2 1 15,1-4-2-15,-1-1 2 16,2-3-26-16,0-4-12 16,2-1-22-1,1-2-27-15,1-2 27 16</inkml:trace>
  <inkml:trace contextRef="#ctx0" brushRef="#br0" timeOffset="60773.075">6300 4441 80 0,'0'1'33'0,"0"0"-26"0,-1 1 14 16,1-2 6-16,0 0-4 15,0 0 1-15,3 0-7 16,0 0 0-16,1-2-1 16,1 1-1-16,-1 0-7 15,2-1-1-15,2 1 3 0,-1 0 0 0,2-1 4 16,2 1-7-16,-1 1-2 15,2 0 1-15,0 0 1 16,0 0-3-16,-1 0-1 16,-1-1-1-16,1-1 1 15,-2 1 0-15,0-2 1 16,-2 1-9-16,-1 0-2 16,-1 1-23-16,-2 0-8 15,-2-1-53 1</inkml:trace>
  <inkml:trace contextRef="#ctx0" brushRef="#br0" timeOffset="61373.411">6811 4337 80 0,'0'-6'33'0,"1"4"-26"0,-1-1 14 0,0 2 3 16,0 1-1-16,0 0 0 15,0 1-8-15,-1 2-4 16,-1 2-6-16,1 4-4 0,-1 6 0 16,2 1-1-16,0 4 0 0,0 1 2 15,2 1 1-15,-1-1-4 16,2 3 1-16,-1 0 0 15,-1 0 2-15,1-1 3 16,-1-3 4-16,-1-1-11 16,0-6-3-16,-1-4-31 15,-2-3-49 1,0-6 9-16</inkml:trace>
  <inkml:trace contextRef="#ctx0" brushRef="#br0" timeOffset="61772.861">6727 4279 108 0,'6'-5'44'0,"-3"4"-35"0,4-2 9 0,-2 3 2 15,1-1-8-15,0 1-2 16,1 0-5-16,1 1-2 16,1 0-1-16,3 2-4 0,1 1 1 15,2 1 3-15,0 3 3 16,0 2 0-16,-1 0 0 16,-2 1-1-16,-3 1 2 0,-3 0 3 15,-3 1 5-15,-3 1-2 16,-3-2 1-16,-3-2-3 15,-3 0 1-15,-3-4-4 16,0 0 1-16,-2-2-14 16,2-2-3-16,2 1-7 15,1-2-3-15,1-1-14 16,4-1-4-16,2-2-29 16,4-2-17-1,4-3 42-15</inkml:trace>
  <inkml:trace contextRef="#ctx0" brushRef="#br0" timeOffset="62109.042">7000 4302 116 0,'-4'-1'46'0,"2"2"-35"0,-1 2 7 0,2-2 2 15,-2 2-1-15,0 1 1 16,-2 1 0-16,-1 3 0 16,0 4-11-16,-1 3-3 0,-1 2-2 15,1-1-2-15,-1 3 1 16,1-2-2-16,1 2 2 16,3-1-4-16,1 2-2 15,5 3 2-15,2 1 2 0,1 0 2 16,1-2 1-16,4-1-7 15,-1-4-2-15,2-2-14 16,0-3-3-16,0-3-48 16,0-3-30-1,-1-8 41-15</inkml:trace>
  <inkml:trace contextRef="#ctx0" brushRef="#br0" timeOffset="62391.391">7132 4290 104 0,'-3'4'38'0,"0"0"-29"0,3 4 8 0,0-3 4 16,0 3-8-16,2 4 0 15,1 3 4-15,1 4 1 16,4-1-9-16,1 2-1 0,1 0 2 16,-1-1-6-16,2 0-2 15,-2 1 3-15,1 1 1 16,-1 1-2-16,0-1-3 16,-1-1 4-16,-2-3 1 15,0-1-20-15,-1-2-8 0,-1-5-22 31</inkml:trace>
  <inkml:trace contextRef="#ctx0" brushRef="#br0" timeOffset="62758.164">7272 4386 88 0,'0'-8'33'0,"0"5"-26"0,0-1 11 0,0 3 6 16,-1 0-7-16,-1-1 1 15,1 1-5-15,-1 1 0 16,1 1-3-16,-1 2 1 16,1 1-6-16,-2 3 1 0,0 1 1 15,0 4 5-15,-2 2 5 16,1 2-3-16,-4 2 2 15,0-1-5-15,-2 3 1 16,-2 4-7-16,-3 3-1 16,0 0 0-16,0-1 0 15,0-3-2-15,1-3 1 16,2-5-29-16,3-3-11 16</inkml:trace>
  <inkml:trace contextRef="#ctx0" brushRef="#br0" timeOffset="63475.15">7548 4319 104 0,'3'-5'41'0,"-1"4"-32"0,-2-1 15 0,0 2 7 0,0 0-4 16,0 0-1-16,-2 2-6 15,1-1 0-15,-2 2-11 16,0-1-1-16,-2 2-1 0,1 2-1 16,-2 0 1-16,0 2-4 15,-2 2-2-15,1 0 0 16,-1 1 1-16,-1 0-3 16,2-2 0-16,1 0 3 15,0 1 1-15,1-2-4 16,1-2-1-16,1 1 1 15,1-2 2-15,1-1-2 16,1-1 0-16,1 0 3 16,2-1 1-16,2 0-1 15,-1-1-2-15,2 0-2 0,0-1 1 16,2 2 1-16,2-1 2 16,-1-1-1-16,0 1-1 15,2-1 1-15,-1 2 1 16,-1-2-1-16,0 0-1 15,0 0 1-15,-1-2-1 16,-1 2-11-16,-1 0-3 16,-1 2-22-16,-2-1-9 15,-3-1-36 1</inkml:trace>
  <inkml:trace contextRef="#ctx0" brushRef="#br0" timeOffset="63857.718">7442 4536 88 0,'1'-2'35'0,"1"4"-27"0,-2-2 11 16,0 0 3-16,1 1-6 16,2 2-1-16,0-1-3 0,0 1 0 15,2-2 7-15,1 1 2 16,0-2-10-16,1-2 2 0,2 1 1 16,5-2-5-16,-1 1-1 15,2-1-4-15,0 2-1 16,0-1-1-16,0 2 1 15,-1 0-2-15,-3 2 2 16,-2 0-9-16,0 1-1 16,-2 0-29-16,-1-2-12 15,-1 0-30 1</inkml:trace>
  <inkml:trace contextRef="#ctx0" brushRef="#br0" timeOffset="64608.06">7862 4419 124 0,'-1'-2'46'0,"-1"2"-35"0,1-3 16 0,-1 3 5 16,1-1-2-16,-2-2 2 15,-2-1-9-15,-1 0-2 16,-1 0-12-16,-2 1-3 0,0 1 0 15,-2 2-5-15,2 1-3 16,0 3-4-16,2 1 1 0,-1 2 3 16,4 1 1-16,1 1-2 15,3 1 2-15,3-1-1 16,1 0 0-16,4-1 2 16,2 0 0-1,2 2 0-15,2-1 0 0,1 1 0 16,0-1 0-16,0 2 0 15,-2-1 0-15,-2 1 0 16,1 0 2-16,-5 1-3 16,-1-2 0-16,-1 1 3 15,-1 1 1-15,-2-3-1 16,-2 1 1-16,-2-2-2 16,-1-2 2-16,-1 0 2 15,-4-2 4-15,-4-2-4 0,0-2-1 16,-1-1-2-16,-2-2 1 15,0 1-4-15,0-2 0 16,1 0-8-16,2 1-4 16,2-1-18-16,2 1-7 15,4-1-29 1,1 0-34-16,4-2 29 16</inkml:trace>
  <inkml:trace contextRef="#ctx0" brushRef="#br0" timeOffset="64933.78">8029 4491 156 0,'3'0'57'0,"0"0"-44"0,2-1 7 16,-2 1 1-16,1 1-9 15,1-1 1-15,1 2-8 16,1-1-3-16,1 1-1 0,1-1-1 16,1 0 2-16,1 1-3 0,-1-1 0 15,1-1 3-15,-1 0 1 16,1-1-1-16,-2 1 1 15,-2 0-29-15,1-2-11 16,-2 2-42 0</inkml:trace>
  <inkml:trace contextRef="#ctx0" brushRef="#br0" timeOffset="65249.054">8110 4359 88 0,'-4'10'35'15,"2"-1"-27"-15,2 6 16 0,0-7 6 0,0 4 1 16,0 2 2-16,0 1-10 15,-1 1-3-15,1 0-12 16,0 3-3-16,0 1 1 0,0 0-3 16,0-1-2-16,0-2 2 15,1-1 0-15,1-3-21 16,1-3-8-16,0-4-27 16,0-3-42-16,3-6 22 15</inkml:trace>
  <inkml:trace contextRef="#ctx0" brushRef="#br0" timeOffset="65641.988">8296 4287 116 0,'0'2'44'0,"0"0"-35"0,0 4 12 0,0-2 3 16,0 2-4-16,0 4 0 0,0 3-2 16,2 3 0-16,0 3-9 15,-1-2 1-15,1 2 1 0,-1-1-2 16,1 1 2-16,-2-2-6 16,0 2-3-16,0 0-1 15,1 1 1-15,2-1-1 16,0-2-1-16,2-1 1 15,1-4 1-15,0-1 1 16,1-2 1-16,2-2-2 16,0-2-2-16,-1-2 1 15,-1-2-1-15,1-1-11 16,-1-3-5-16,-1-1-17 16,0-1-6-16,0-3-43 15,0-3-20-15,0 2 54 16</inkml:trace>
  <inkml:trace contextRef="#ctx0" brushRef="#br0" timeOffset="65894.686">8242 4486 124 0,'-3'0'46'0,"6"-1"-35"0,0 1 9 0,0 1 5 0,3 0-3 16,2 1-1-16,2-1-5 16,2 0 0-1,4-1-9-15,-1 0-2 0,0 0-1 0,-2-1-2 16,1-2-2-16,-1 1-15 16,1-1-7-1,-1-1-25-15,1-1-45 16,-1-2 12-16</inkml:trace>
  <inkml:trace contextRef="#ctx0" brushRef="#br0" timeOffset="66326.0469">8489 4186 88 0,'7'0'35'0,"-1"2"-27"0,3 4 16 0,-4-2 6 15,-1 1-1-15,4 2 1 16,-1 2-6-16,1 2-3 16,1 1-11-16,0 3 0 0,0 1 3 15,-2 2-1-15,-1 4 1 16,-1 0-3-16,-2 2-1 0,-2 0-5 16,-1 0-1-16,-3 0-1 15,-3 0 1-15,-1 0-2 16,-2 2-1-16,0-3-19 15,0-1-8-15,-2-2-41 16,-1-4-47 0,2-4 29-16</inkml:trace>
  <inkml:trace contextRef="#ctx0" brushRef="#br0" timeOffset="68460.338">6130 4732 80 0,'-3'-2'33'0,"2"1"-26"0,-1 2 5 15,2-1 0-15,-1 0-3 16,-1 0 2-16,1 0 3 15,-1 0 1-15,2 0-6 16,0 0-3-16,0 0-3 16,2-1 0-16,-1 0-2 15,2-1 2-15,0 1 0 0,2 0 1 16,1-1 0-16,1 1-5 16,2 0 1-16,2-1 2 15,3 1 1-15,1 1-4 16,1 0 1-16,1 1 0 0,1 1 0 15,-2-2 0 1,-1 1 0-16,0-1 2 0,-1 0 1 16,1 0-1-16,-3 0 1 15,0 0-2-15,1 1 2 16,1 2-4-16,-1 0 0 16,1-1 1-16,1 1 2 15,0 0-1-15,-2 0-1 16,1-2 3-16,-1 0 0 15,-1 1 1-15,0-1 2 16,0-1 1-16,-1 0 1 16,-2 1-9-16,0 1-1 15,0-2 0-15,0 1 3 16,0-1 0-16,0 0 2 16,0 0-2-16,0 0 2 15,2 0 0-15,-1 0 1 0,1 0 0 16,-1-1 2-16,2-1-5 15,0 2-1-15,0 0 0 16,0 0 2-16,2 0-1 16,1 0-1-16,-2 0 1 15,1 0-1-15,-2 0 0 16,0 0 0-16,-2-1 0 16,1 1 0-16,-1-1 0 15,1-1 0-15,-1 1 2 16,1 0 1-16,1-1 1 15,0 2 0-15,0 0-2 16,0 0-2-16,0 0 1 16,0 0-1-16,0 0 0 0,0 0 2 15,0 0-1-15,2 0-1 16,-1 0 1 0,-1-1-1-16,0-1 0 0,0 1 0 15,0 0 2-15,0 1 1 16,0 0-1-16,0 0 1 15,0 0-2-15,0 0-1 16,0 0-4-16,2 1 0 16,2 0 4-16,-2 1 2 15,-1-1 0-15,1 1 1 16,1-1-2-16,-2 0-1 16,-1 1 1-16,0-1-1 15,-1 0 2-15,1 1 1 0,-3-1-4 16,0 2-1-16,0-2 1 15,-1 0 2-15,1 1 0 16,0-2-1-16,1 0 1 16,2 0-1-16,0 0 0 15,3-2 0-15,2 1 0 16,-1 1 2-16,2-1-1 16,-1 1-1-16,-1 0-2 15,1 0 1-15,-4 0 1 16,1 0 2-16,-1 0-1 15,1 0-1-15,-1-2 1 16,2 2-1-16,0-1 0 16,0 1 2-16,2 0-3 0,-1 0 0 15,1 0 3-15,0 0 1 16,1-1 3-16,0 1 1 16,-3-2 1-16,0 0 0 15,-2-1-4-15,1 0-3 16,1 0 0-16,0 1 1 15,0 0-1-15,1 1-1 16,1 0 1-16,-1 1-1 16,1 0 0-16,-2 0 0 15,0-2 2-15,0 2 1 16,0-1 1-16,-2 0 2 16,1-1-1-16,1 1 2 15,-2-2-4-15,1 1-2 16,0-1-3-16,-1 2-1 0,1 1 4 15,1 0 3-15,1 0-3 16,1 0-1-16,-1 0 0 16,1 0 0-16,1 0 0 15,0 1 0-15,-2-1-3 16,1 0 2-16,-2 0 1 16,0 0 2-16,0-1-3 15,1 1 0-15,1-2 1 16,-1 2 2-16,2-1-1 15,0 1-1-15,0-1 1 16,0 1-1-16,-1 0 0 16,0 0 0-16,-2-2 2 15,-2 2 1-15,-1-1 1 16,0 1 0-16,-1 0-2 0,1 0 1 16,0-1-2-16,0 1-1 15,0 0 1-15,0 0-1 16,0 0 0-16,0 0 0 15,-2 1-11-15,1 2-3 16,-2-1-20-16,0 1-5 16,-3 0-48-1,-2-2-39-15,-4-2 51 16</inkml:trace>
  <inkml:trace contextRef="#ctx0" brushRef="#br0" timeOffset="69427.969">6332 4847 72 0,'0'1'30'0,"0"2"-24"0,1 2 8 0,-1-2 1 0,0 1 0 15,2 1 1-15,-2 3-2 16,0 1-1-16,0 2-1 15,0 1 0-15,0 1-2 16,-2 5 1-16,1 3-6 16,-1 5-1-16,-1 0 2 0,0 2-1 15,-1 0 0-15,1-4-3 16,0-2-2-16,1-4 3 16,1-2 0-16,-1-2 1 15,2-5 0-15,0-1-29 16,2-3-10-16,2-2-36 15</inkml:trace>
  <inkml:trace contextRef="#ctx0" brushRef="#br0" timeOffset="69676.075">6506 5042 88 0,'9'0'33'0,"-3"0"-26"0,1 0 11 0,-2 0 6 15,0 1-4-15,1 0-2 16,1 1-6-16,1-1-2 16,1 0-6-16,3 1-3 15,1-2 0-15,4-2 1 0,1 1 1 16,3-3-1-16,1 0-2 15,1-1-10-15,-1-1-4 16,-1 1-50-16</inkml:trace>
  <inkml:trace contextRef="#ctx0" brushRef="#br0" timeOffset="70082.0959">7035 4912 104 0,'-3'1'38'0,"3"-1"-29"0,0 3-1 0,0 0-2 15,0 1 0-15,0 1 1 16,0 3-3-16,0 1-3 16,0 6 2-16,0 4 0 15,0 4 1-15,1-1 2 16,1 2-1-16,-1 0 0 15,-1-2 1-15,0-2 1 0,-1-2-3 16,-1 0-3-16,1-2 2 16,-1-4-46-16,1-4-40 15,-2-4 24-15</inkml:trace>
  <inkml:trace contextRef="#ctx0" brushRef="#br0" timeOffset="70413.574">6972 4943 52 0,'4'-10'19'0,"2"6"-15"0,2-5 15 0,-4 5 4 16,1-1 0-16,1-1 0 16,1 2-3-16,1 2-3 15,1 0-7-15,1 4-2 16,1 0 2-16,1 2 1 15,-2 2-5-15,1 0-4 0,-2 2 1 16,-2 2 4-16,1 0 4 16,-4 1-4-16,-2 1 1 15,-4 2-1-15,-1-1 3 16,-1-1-3-16,-4-1-2 16,1-2 0-16,-1-4-1 15,1-2-13-15,-1-3-4 16,2-4-34-1,2-3-53-15,2-2 15 16</inkml:trace>
  <inkml:trace contextRef="#ctx0" brushRef="#br0" timeOffset="70730.429">7250 4881 140 0,'0'0'52'0,"1"0"-41"0,-2 2 11 16,-1-1 1-16,1 2-9 16,-2 1-3-16,-2 2-4 15,0 2-2-15,-1 2-3 16,-1 2-2-16,-1 4 3 0,1 5-7 0,-1 5 1 16,2 0 5-16,3 1 4 15,2 1-3-15,1-3-2 16,1-1-3-16,4 0 1 15,1 0 3-15,1-1 1 16,2-3-1-16,2-2 1 16,1-4-20-16,2-3-8 15,-1-6-34 1,4-7-34-16,-2-6 31 16</inkml:trace>
  <inkml:trace contextRef="#ctx0" brushRef="#br0" timeOffset="71028.9599">7416 4957 104 0,'2'-2'38'0,"1"2"-29"0,0 1 10 16,-2 0 5-16,2 1 2 15,0 0 2-15,0 2-13 16,2 2-6-16,-1 2-6 15,2 3 4-15,0 3 5 0,0 4-4 16,2 0 0-16,-1 2-4 16,2 0-1-16,0-1-1 15,0-2 1-15,0 1-2 16,-1-2-1-16,-2 0-4 16,0-2-2-16,0-3-24 15,-2-3-10-15,1-4-37 16</inkml:trace>
  <inkml:trace contextRef="#ctx0" brushRef="#br0" timeOffset="71311.965">7574 4933 136 0,'-3'-2'52'0,"3"2"-41"0,0 0 20 0,0 0 5 15,-2 1-12-15,1 2-1 0,-2-1-13 16,-2 4-4-16,-1 0-4 16,0 5 3-16,-1 4 1 0,-2 2-5 15,0 5 0-15,0 0 1 16,-2 4 1-16,-1-4-1 16,0 0 1-16,0-2-4 15,2-3 0-15,-1-1 3 16,2-3 3-16,3-2-31 15,2-4-12-15,1-5-54 16</inkml:trace>
  <inkml:trace contextRef="#ctx0" brushRef="#br0" timeOffset="71979.783">7834 4865 108 0,'1'2'44'0,"-1"-1"-35"0,0 0 18 15,0 2 5-15,-1 0-9 16,-1-1-3-16,-1 2 0 16,-1 2-1-16,-2 0-10 15,-2 1-3-15,-1 0 0 0,0 1 1 16,-1 1 1-16,-1 0-4 16,1 2-3-16,-1 0 0 15,2-1-1-15,0 1 0 0,2-1 2 16,1-1-1-16,0-1-1 15,1-1 1-15,2-2 1 16,0 0-1 0,3-1 2-16,0-1-4 0,3 0 0 15,2-2 3-15,1 0 3 16,3 1-4-16,1-1-3 16,2 0 1-16,2-1 0 15,-1 0 1-15,2 0 0 16,-1 0 2-16,-1 0 1 15,-1 0-1-15,-1 0-2 16,-2 2-6-16,-2-1-1 16,-1 2-17-16,-1-1-4 15,-2 1-30 1,-3 0-44-16,-2-2 24 0</inkml:trace>
  <inkml:trace contextRef="#ctx0" brushRef="#br0" timeOffset="72246.55">7748 5111 72 0,'-7'5'27'0,"5"-2"-21"0,-1 4 21 15,3-3 9-15,0-2-6 16,0 1 0-16,0 0-4 16,2-1-1-16,1 0-6 15,1-1-1-15,4-1-10 16,1-1-1-16,3-1 3 0,1 0-4 15,4-1-1-15,-1 0-2 0,1 2 0 16,-1 0-2-16,-1-1-1 16,-1 1-8-16,-2 1-3 15,0 0-32-15,-3 1-11 16,0 1-28 0</inkml:trace>
  <inkml:trace contextRef="#ctx0" brushRef="#br0" timeOffset="72783.951">8154 4947 104 0,'1'-4'38'0,"-1"2"-29"0,-1 0 19 16,1 2 9-16,-2-2-11 15,-2 1-5-15,-2 0-4 16,-2-1-1-16,-1 2-8 16,-1 0-1-16,-1 3 3 0,-1 0-8 15,0 1-1-15,2 1-1 16,-1 3 0-16,2 1 0 0,3 1 0 15,2-1 0-15,1 1 0 16,1-1 0-16,4-1 0 16,2 0 0-16,4-1 0 15,1-2 4-15,1 2 5 16,2-2-5-16,0 2 0 16,-1 1 0-16,-1-2 0 15,-1 1-2-15,0 1 1 16,-1 0-2-16,-2 0 2 15,-2 0-2-15,1 0-1 16,-2 0 7-16,-3-1 3 16,-2-1-3-16,-1 0-2 15,-1-2 0-15,-2 0 1 16,-5-2-3-16,-1 1 0 16,0-2-3-16,-3 1-1 0,0-1-21 15,0 0-10-15,2-1-15 16,1 0-6-16,1-1-31 15</inkml:trace>
  <inkml:trace contextRef="#ctx0" brushRef="#br0" timeOffset="73313.951">8232 4767 108 0,'3'1'44'0,"0"0"-35"0,1 2 14 0,-1 0 2 0,2 1-9 16,1 0-2-16,1 1 3 15,2 2 3-15,2 2-10 16,2 3 1-16,0 1 2 0,0 2 2 15,-1 1 0-15,-1 1-3 16,-2 1-2-16,-2-1-4 16,-1 3 1-16,-1 3-2 15,-2 2 2-15,-2 2-4 16,-1 1 0-16,-3 0-1 16,-1-4 1-16,-2-1-7 15,-2-3-1-15,-1-2-23 16,0-2-6-16,-1-1-21 15,-1-3-7-15,-1-3-11 16</inkml:trace>
  <inkml:trace contextRef="#ctx0" brushRef="#br0" timeOffset="97898.273">8845 4518 80 0,'-5'-2'33'0,"5"0"-26"0,0 1 14 16,0 1 6-16,0-1-9 15,2-1 0-15,-1 1-8 16,2 0-2-16,0-1 0 16,2 1 2-16,1 0-5 15,1 1 4-15,2 0 3 0,3 0-2 16,0 0 0-16,2 0-2 15,1 1 2-15,0 0-5 16,1 2-3-16,-1 0 1 16,0-1 0-16,-1 0-1 15,0-1 1-15,-4-1 2 0,-1 0 2 16,-1 0-19-16,-2 1-6 16,-3 1-30-1,-3 0-51-15,-6 2 11 16</inkml:trace>
  <inkml:trace contextRef="#ctx0" brushRef="#br0" timeOffset="98216.66">8851 4654 116 0,'1'0'46'0,"-1"2"-35"0,3-2 7 15,0 0 2-15,0 0 1 16,2 0 4-16,2 0-9 16,4-2-2-16,2 1-8 15,2 0-2-15,2-1 2 0,1 1-1 16,0 1 2-16,-2 0-6 15,1 0-3-15,-3 0 3 16,-2 1 1-16,-2 1 2 16,-1 0-20-16,-3 1-11 15,-1-2-57 1</inkml:trace>
  <inkml:trace contextRef="#ctx0" brushRef="#br0" timeOffset="98916.473">9513 4277 72 0,'0'-2'30'0,"-1"2"-24"0,2 0 13 0,-1 0 4 16,0 0-1-16,0 0-1 15,0 3-5-15,0 0-2 16,2-1-4-16,-2 1-1 16,1 1-5-16,-1 3 2 0,0 3 0 15,2 5 2-15,-2 5 0 16,0 4 4-16,-2 0 3 15,1 0 0-15,-1 0 1 16,1 0-6-16,-1 0-2 16,1 2-2-16,-1-1 1 0,2-2-4 15,-1-3 0-15,1-2 1 16,0-4 2-16,0-4-5 16,0-2-3-16,0-4-28 15,0-4-10-15,0-1-24 16,1-2-41-1,1-1 26-15</inkml:trace>
  <inkml:trace contextRef="#ctx0" brushRef="#br0" timeOffset="99387.053">9651 4475 88 0,'-4'-1'35'0,"2"1"-27"0,2-1 11 0,0 1 5 0,2 0 2 16,-2 0 4-16,1-2-3 15,-1 2-2-15,2 0-5 16,1 0-2-16,0 0-10 16,1 0-5-16,2 0 0 0,0 0 2 15,2 0 4-15,1 2 0 16,3-1 0-16,0-1 1 15,0 1 1-15,0-1-3 16,0 0 0-16,0 0-3 16,-1 0 0-16,-2 0-3 15,0 0-2-15,-2 0-2 16,-1 0 1-16,-1 0-41 16,-2 0-19-16,0 2-40 15</inkml:trace>
  <inkml:trace contextRef="#ctx0" brushRef="#br0" timeOffset="100002.162">10180 4306 80 0,'2'-7'33'0,"-1"7"-26"0,-1 0 14 0,0 0 6 16,0 0-9-16,-1 3-2 16,1 1-9-16,-2 1-3 15,1 5 2-15,-1 3 3 16,-1 4-4-16,2 3 6 0,-1 2 2 16,-1-2 2-16,0 0 1 15,-1 0 0-15,-1 1 0 16,-1 3-6-16,0 2-2 15,-1-1-6-15,-1-1-2 16,2-1 2-16,0-5 3 16,2-2-2-16,-1-4 0 0,2-4-17 15,2-1-7-15,1-8-41 32,0-7-24-32</inkml:trace>
  <inkml:trace contextRef="#ctx0" brushRef="#br0" timeOffset="100453.841">10027 4299 88 0,'-6'0'35'0,"6"0"-27"0,0-1 16 0,0 1 4 16,0 0-2-16,1-1 2 15,2-1-10-15,0 1 0 16,3 0-11-16,2-1 0 0,2 0 0 15,6 0 5-15,2 1 3 16,1 0-2-16,2-1 0 16,0 1 1-16,0 0 2 15,0-2-5-15,0 0-1 0,0 1-6 16,0-1-1-16,-1 2-1 16,-1-1-2-16,-2 2 3 15,-4 0 0-15,-1 2-8 16,-1-1-4-16,-4 0-13 15,1 1-6-15,-2-2-12 16,-3 0-2-16,-2-2-16 16,-2 1-31-1,-4 0 21-15</inkml:trace>
  <inkml:trace contextRef="#ctx0" brushRef="#br0" timeOffset="100816.182">10150 4431 92 0,'-3'4'35'0,"5"-2"-27"0,-1-1 13 0,2 0 4 16,0-1-2-16,3 0 0 0,2 0-3 16,1 0-1-16,1 0-1 15,2-1-2-15,0 0-8 16,0-1-1-16,2 1 3 0,1 1-4 16,0 0-1-16,1 0-2 15,-2-1 0-15,-2-1 0 16,0 1 1-16,-3 0-27 15,-2-2-9-15,-2 2-57 16</inkml:trace>
  <inkml:trace contextRef="#ctx0" brushRef="#br0" timeOffset="101251.481">10598 4257 136 0,'-3'2'52'0,"3"1"-41"0,-5 1 15 0,4-1 4 16,-2 1-6-16,-3 1 0 16,0 3-9-16,-3 4-2 15,-2 3-7-15,1 3-2 0,-1 2 2 0,2 2-3 16,2-1 0-16,-1-1-1 16,2 0-2-16,3 0 3 15,0 1 0-15,2 1-1 16,1 1-2-16,0-1 3 15,1 0 0-15,2-5-4 16,0-1-1-16,2-4-30 16,1-3-12-16,1-3-19 15,1-4-37 1,1-4 28-16</inkml:trace>
  <inkml:trace contextRef="#ctx0" brushRef="#br0" timeOffset="101820.372">10734 4422 104 0,'3'-4'41'0,"-1"3"-32"0,-1-1 20 0,-1 2 6 16,0-1-8-16,2 0-3 15,-2-1-3-15,0 1 1 16,0 0-12-16,0-1 5 0,-3 2 14 16,-2 0-8-16,-1 0-5 15,-1 3-5 1,-1 1-5-16,-1 1-1 16,0 1-3-16,0 0-2 0,2 2 1 15,-1-1-1-15,2 0 0 16,2-1 0-16,2 0-3 15,2-2 0-15,2 0 6 16,2 0 3-16,1-2-3 16,2 1-2-16,1 0-3 15,-1-1-1-15,1 2 2 16,1 1 2-16,0-1-2 16,0 1 0-16,0 0 3 15,-2 2 1-15,1 1-1 16,-4 0 1-16,-1 1-2 15,-1 1-1-15,-2-1 3 0,-2 0 0 16,-2 1 1-16,-2 0 2 16,-2-2-3-16,-1-1 0 15,-3-2-3-15,0-1-1 16,-1 0 1-16,1-1 2 16,-2-2-6-16,2 1-1 15,2-2-27-15,1-2-9 16,3 0-23-16,3-2-10 15,1-2-11 1</inkml:trace>
  <inkml:trace contextRef="#ctx0" brushRef="#br0" timeOffset="102089.254">10811 4533 128 0,'6'0'49'0,"-3"1"-38"0,2 1 19 15,-2-2 8-15,1 1 1 16,1-1 1-16,1 1-8 16,0-1-3-16,1 2-16 15,1-2-3-15,-1 0-3 0,1 1-1 16,-1-1-1-16,1 1-8 0,-1-1 0 15,1 0-6-15,-1 0 1 16,1-1-18-16,-1 0-8 16,-1-1-22-16,0 1-7 15,0-2-18 1</inkml:trace>
  <inkml:trace contextRef="#ctx0" brushRef="#br0" timeOffset="102406.728">10886 4474 96 0,'-1'3'35'0,"1"-2"-27"0,-2 4 22 16,2-2 10-16,0 1-4 15,0 2-1-15,0 0-8 16,0 2-3-16,-1 2-13 16,1 0-4-16,0 2-3 0,-2 2-2 15,1 0 1-15,1 0 0 16,0 0 1-16,0-2-7 16,1-1 0-16,1-3-21 15,-1-3-7-15,2-2-33 16,0-3-42-1,3-5 30-15</inkml:trace>
  <inkml:trace contextRef="#ctx0" brushRef="#br0" timeOffset="102818.0359">11075 4317 172 0,'0'0'66'0,"0"2"-52"0,-1 1 12 0,1 0 1 16,0 1-9-16,-2 1-3 15,1 3-4-15,-2 3-2 16,3 2-5-16,0 2 2 0,0 1 0 0,0 1 2 16,0 0 0-1,0 1-2-15,0-1-1 0,3 0-6 16,-2 2 1-16,1 1-2 15,-1 0 0-15,1-1 8 16,-1-2 4-16,2 1-5 16,0-4-1-16,2-2-2 15,-1-1 1-15,4-3-2 16,-1-1-1-16,1-2 1 16,1-2-1-16,0-3-3 15,-1 0 0-15,-1-2-3 16,1 1-1-16,-1-3-21 15,-1 0-8-15,-1 0-35 16,-2-3-48 0,1-2 31-16</inkml:trace>
  <inkml:trace contextRef="#ctx0" brushRef="#br0" timeOffset="103100.198">10999 4455 120 0,'-3'4'46'0,"3"-1"-35"0,4 0 20 0,-1-1 8 0,0 0-4 16,3-1 0-16,2 0-16 15,1-1-6-15,1 2-8 16,2-1-2-16,2-1 1 0,2-1-2 15,-1-1 1-15,0-2-11 16,0-1-4-16,1 0-25 16,-1-2-11-16,-2-1-37 15</inkml:trace>
  <inkml:trace contextRef="#ctx0" brushRef="#br0" timeOffset="103437.19">11233 4267 80 0,'2'-2'33'0,"-1"2"-26"0,5 0 14 0,-3 1 6 16,2-1-4-16,1 1 1 15,0 2-7-15,3 1-2 16,0 1 6-16,-2 3 4 15,5 3-13-15,-1 4 4 0,-2 2 2 16,-2 3-2-16,1 3 3 16,-4 1-4-16,1-2 1 15,-4 1-5-15,-2 0-1 16,-4-1-4-16,2 3-1 16,-1-3-8-16,-2-2 0 15,0-4-26-15,-2-1-10 16,1-2-29-16,-2-3-54 15,-3-4 24 1</inkml:trace>
  <inkml:trace contextRef="#ctx0" brushRef="#br0" timeOffset="105087.9599">9458 4716 56 0,'-2'-2'22'0,"2"1"-18"0,0 0 13 0,0 1 4 16,0-2-3-16,0 1 2 15,0 0-5-15,0-1 1 16,-1 1-5-16,1-2-1 15,0 1-6-15,1-1-3 16,2 2 0-16,0-1 1 16,0 1-1-16,2 1 2 0,1 0 0 15,1 1 3-15,1 1 1 16,-1-1 3-16,1 0 1 16,-1 1-3-16,-1-1 0 15,2-1 4-15,-1 0 2 16,2 0-3-16,0 0 1 0,2 0-7 15,1 0-3 1,1 0 1-16,2 0 0 0,0 0-1 16,2 1 1-16,-1 1-4 15,1-1-2-15,1 0 4 16,-2 1 1-16,0-2 2 16,-3 0 2-16,1 0-1 15,-2 0 2-15,0 0 0 16,-2 0 1-16,2 0-4 15,0 0-3-15,0 0 2 16,0 0 0-16,2 0-1 16,-1 0 1-16,1 0-2 15,1 0-1-15,0 0-2 16,0 1 1-16,-2-1 3 16,1 0 3-16,-2 0 0 0,0 0 2 15,0-1-4-15,-2 1-2 16,1 0 0-16,1 0-1 15,0-2 0-15,-2 2 2 16,1 0-1-16,1 0-1 16,0 0 3-16,0 0 0 15,0 0-1-15,0 0-2 16,0-1 3-16,0 0 0 16,2-2 1-16,-2 2 0 15,0-2-2-15,0 2 1 16,0-2-2-16,-2 3 2 15,-1-1-4-15,0 1 0 16,0 0-1-16,0 1 0 0,0-1 2 16,2 0 0-16,-1-1 0 15,5-1 2-15,-1 1-1 16,2 0-1-16,1-1 1 16,-1 2-1-16,1 0 0 15,1 2 2-15,-2-2-1 16,-1 1-1-16,1-1 1 15,-3 0-1-15,2 0 0 16,0 0 0-16,2-1 0 16,-1 1 0-16,1 0 0 15,1 0 2-15,3 0-1 16,-2 0-1-16,-1 0 1 16,0 1-1-16,-3-1 0 0,0-1 2 15,-1-1-3-15,1 1 0 16,0 0 3-16,0-1 3 15,1 0-4-15,1 0-1 16,-1 1 0-16,2 0 2 16,1-1-3-16,-3 1-2 15,2 0 2-15,-1 1 0 16,-2-2 3-16,0 1 1 16,-2 1 1-16,1-1 2 15,-2-1-3-15,1 2-2 16,1-2 0-16,1 0-1 15,1 1 0-15,2 0 0 16,2-1 0-16,-1 2 2 16,-1-1-3-16,0 1 0 0,2 0 1 15,-4 3 2-15,-1-1-1 16,-1 0-1-16,0 0 3 16,-1 1 0-16,2-2-4 15,0 1-1-15,0 0 1 16,0 1 2-16,-1-2 0 15,-4-1 2-15,-1 2-31 16,-3 0-13-16,-3-3-39 16,-7 4-17-16,-7-5 5 15</inkml:trace>
  <inkml:trace contextRef="#ctx0" brushRef="#br0" timeOffset="105652.9319">9554 4730 52 0,'0'3'22'0,"1"1"-18"0,1 3 15 0,-1-2 8 16,-1 5-6-16,2 3 0 16,-1 3-1-16,1 1 2 15,-1 3 1 1,1-1 1-16,-1 0-9 0,1-1-2 15,-2 1-7-15,0 0 0 0,0 2 1 16,-2 2-3-16,1 0-1 16,-1-2 1-16,1-2 0 15,-1-3-2-15,1-2 1 16,-1-3-2-16,2-4 2 16,0-2-29-16,0-2-9 15,3-5-38 1,0-2-25-16,3-2 43 15</inkml:trace>
  <inkml:trace contextRef="#ctx0" brushRef="#br0" timeOffset="105918.07">9668 4957 108 0,'1'0'44'0,"1"0"-35"0,1 2 12 15,0-1 3-15,1 0-2 16,2 1-1-16,2-1-3 16,1 0 1-16,3 1-10 15,0-1 1-15,2 0 3 0,-1-1-5 16,1 0 0-16,-1 0-2 16,1 2-1-16,-1-1-3 0,1 0 1 15,-2 1-7-15,-2-1-1 16,1 0-40-16,-2-1-15 15,-2 2-21 1</inkml:trace>
  <inkml:trace contextRef="#ctx0" brushRef="#br0" timeOffset="106307.837">10162 4900 100 0,'-4'-7'38'0,"2"6"-29"0,-1-2 10 15,3 2 5-15,0 1-7 16,0 0 1-16,0 0-7 15,0 0-1-15,2 4-6 16,-1 1 6-16,1 2 3 0,-1 2 0 16,1 2 2-16,-2 2-4 15,0 5 1-15,-2 3-3 16,1 3 2-16,-2 0-6 16,0 0-1-16,0-1-2 15,0-4 1-15,0-3 0 16,0-4 3-16,1-3-21 0,1-4-9 15,-1-3-30 1,1-8-55-16,-1-7 16 16</inkml:trace>
  <inkml:trace contextRef="#ctx0" brushRef="#br0" timeOffset="106608.084">10016 4885 80 0,'-1'-2'33'0,"1"2"-26"0,1 1 18 0,-1-1 6 0,3 0-8 16,2 0 0-16,1 0-1 16,3 0 1-16,4-1-1 15,4-1-2-15,3 1-10 16,-1 0 2-16,2-1 4 0,-1 2-6 15,-1 0-1-15,-2 0-5 16,-1 0-1-16,-2 2-1 16,-2-2-2-16,-2 1-13 15,-1 2-6-15,-1-1-43 16,-4 0-55 0,-1 0 24-16</inkml:trace>
  <inkml:trace contextRef="#ctx0" brushRef="#br0" timeOffset="106833.056">10086 4987 116 0,'-3'1'46'0,"4"1"-35"0,2-1 12 0,0-1 5 16,3 0-3-16,3 0 0 15,3 0-11-15,2 0-6 16,2 0-5-16,-1-1-3 0,0 1 1 15,0 0 1-15,-1 0 3 0,1 0-22 16,0 0-10-16,1 0-29 16,2-2-36-1,5 1 26 1</inkml:trace>
  <inkml:trace contextRef="#ctx0" brushRef="#br0" timeOffset="107187.365">10494 4843 128 0,'0'-2'49'0,"0"2"-38"0,-1-1 19 0,-1 1 6 15,1 1-7-15,-2 2 0 16,-2 2-14-16,1 2-6 15,-2 1-6-15,0 4-3 0,0 1 1 16,0 2 1-16,0 0 1 16,1 2-1-16,2 4 1 15,0 5-2-15,2 1-1 16,2-1 1-16,1 1-1 16,1-4-3-16,1-2 2 15,1-2 3-15,-1-3 1 16,2-3-15-16,2-2-6 15,1-3-27-15,3-4-8 16,1-4-24 0</inkml:trace>
  <inkml:trace contextRef="#ctx0" brushRef="#br0" timeOffset="107637.601">10727 4965 124 0,'0'-6'46'0,"-2"4"-35"0,-2-2 18 16,2 3 7-16,-1-2-12 16,-3 1-1-16,0-1-9 15,-1 0-1-15,-2 2-8 16,-3 1-3-16,0 0 1 0,1 1-2 16,1 2 2-16,-1 1-4 15,2 0 0-15,3 1 1 16,0 1 0-16,3 0-3 15,3 1 2-15,2 0 1 0,2 1 0 16,2 0 2-16,3 1 3 16,2 1 0-1,-1-1 2-15,-1 0-4 0,0 1 0 16,2 0 3-16,-4 0 1 16,-1-1 1-16,0 0 0 15,-3-1 4-15,0 0 3 16,-3 0-2-16,-1-1 0 15,-2 0-3-15,-2-3-1 16,-1 0-3-16,-3-3-1 16,-3-2-3-16,2-1-2 15,-2 0-17-15,0-2-9 16,1-2-13-16,1 1-3 16,2-2-16-16,2 1-5 0,2-1-15 15</inkml:trace>
  <inkml:trace contextRef="#ctx0" brushRef="#br0" timeOffset="108037.876">10689 4789 108 0,'-1'-5'44'0,"2"5"-35"0,1 1 12 0,-1 1 1 15,1 0-1-15,1 2 2 16,0 2 2-16,1 0 4 16,2 2-15-16,2 3 7 0,2 0 3 15,2-1-6-15,2 2-3 16,-1 3-6-16,1 0-1 15,-2 1-7-15,-1 2-3 16,-2 5 1-16,-3 4 2 16,-3 2 0-16,-3 2 2 15,-2 0-2-15,-2-3 2 16,-2-2-9-16,-2 1-1 16,1-2-7-16,-2-2-4 15,0-4-15-15,-1-3-4 0,1-4-33 16,2-4-37-1,-1-4 35-15</inkml:trace>
  <inkml:trace contextRef="#ctx0" brushRef="#br0" timeOffset="119080.776">5271 5867 48 0,'-3'1'19'0,"3"0"-15"0,0 2 12 0,0-2 5 16,0 2-3-16,2 0 0 15,-1 1-4-15,2 0 1 16,2 0 1-16,1 0-1 16,1-2-3-16,2 1-2 15,2 0-6-15,1-2-1 16,1-1-1-16,-1 0 1 0,0 0 0 16,-1-1-1-16,-1 1-2 15,-1 0 3-15,-1 0 0 16,-2 0-1-16,-2 1 1 15,-1 0-18-15,0 2-6 16,-1 0-45 0</inkml:trace>
  <inkml:trace contextRef="#ctx0" brushRef="#br0" timeOffset="119323.5">5258 6047 80 0,'-2'4'33'0,"2"-4"-26"0,3 1 7 15,-1-1 3-15,1 0-5 16,3 0 1-16,1-1 1 16,2 0 1-16,3-1-6 15,2 1-3-15,1 0-1 16,-2-2 1-16,1 2-3 0,-2-2 0 15,-2 2 1-15,1-1 0 0,-2 1 0 16,-2 0-49 0,1 1-43-16,-2-3 23 15</inkml:trace>
  <inkml:trace contextRef="#ctx0" brushRef="#br0" timeOffset="120129.593">5953 5642 80 0,'-1'-2'33'0,"-1"2"-26"0,2 0 9 0,0 0 3 0,0 1-7 16,-1 0 1-16,-1 1-4 15,2 0 0-15,-1 4-1 16,1 0 0-16,0 4-2 16,0 2-1-16,0 2-3 15,0 3 3-15,1 1 4 0,1 2-3 16,-1-1 2-16,-1 1-5 16,0 1 0-16,0 3 3 15,0 4 1-15,0 0-6 16,0 0-2-16,0-2 0 15,0-2 2-15,0-3 2 16,0-3 1-16,0-4 2 16,2-2 1-16,-2-2-3 0,0-2-1 15,0-3-8-15,0-2-4 16,0-3-44 0,0-2-46-16,3-2 23 15</inkml:trace>
  <inkml:trace contextRef="#ctx0" brushRef="#br0" timeOffset="120583.579">6179 5851 72 0,'-5'4'30'0,"5"-2"-24"0,0 1 15 16,1 0 6-16,1-2-6 0,1 0 0 15,2 1-1-15,2-1 2 16,2-1-1-16,3 0 2 16,2 0-13-16,2 0 1 0,1-1 2 15,-1-1-3-15,-1 1 2 16,-1 0-3-16,1-1 0 16,-2 1-8-16,1 1 0 15,-2 0 1-15,0 0 3 16,-2 0-2-16,-1 0-2 15,-1 0 0-15,-1 0 1 16,-1 0-14-16,-1 0-5 16,-2 0-20-16,-3 0-9 15,0 0-37 1</inkml:trace>
  <inkml:trace contextRef="#ctx0" brushRef="#br0" timeOffset="121546.903">6736 5556 80 0,'0'-6'30'0,"-2"5"-24"0,-1 0 13 0,2 1 2 16,-1 0 2-16,-1 0 1 16,-1 0-2-16,-1 0-2 0,-1-2 1 15,-3 1-1 1,2-2-11-16,-2 1 1 0,-2-1 3 0,1 2-5 15,-1-1-2-15,1 2-6 16,-1 2 0-16,1 0 0 16,1 2 2-16,0 2-3 15,1 0-2-15,2 2-1 16,0 2 0-16,2-1 0 16,-1 2 3-16,2-1 0 15,0 2 1-15,0 3 0 16,2 2 0-16,-1 3-3 15,1 2 2-15,1 1 1 16,0 1 0-16,0 0-3 16,0-2 2-16,0 1 5 0,0 1 2 15,0 1-5 1,0 1-2-16,0-1 0 0,0-1 2 16,0-1 0-16,0-2-1 15,0 1 3-15,0-5 0 16,0-2 1-16,0-2 2 15,-2-2 1-15,1-2 3 16,-1-1-1-16,1 0 0 16,1-1-1-16,-2-2 2 15,1 0-3-15,1-1-2 16,0 0 0-16,0-1 1 16,0 0-1-16,0-3 0 15,0 0-3-15,3 1 1 16,0-1 0-16,1 0 1 0,2 0-2 15,2 0-2-15,2-1 1 16,4-1-1-16,4 1 0 16,3 0 2-16,0 1-1 15,0 0-1-15,-3 0 1 16,0 1-1-16,-5 0 0 16,-1 2 2-16,-3 0-6 15,0-1 1-15,-1 1-28 16,-4 0-11-16,1-2-28 15,-2 0-52 1,-2 2 25-16</inkml:trace>
  <inkml:trace contextRef="#ctx0" brushRef="#br0" timeOffset="122631.227">6854 5650 60 0,'0'-2'24'0,"2"0"-18"0,-1 1 9 0,-1 1 5 16,0 0 0-16,3 0 0 16,-1 1-4-16,1 1 0 15,-2 2-3-15,2 1 0 16,-1 3-3-16,-1 3 1 15,1 3-6-15,1 2 1 0,-2 3 1 16,1 0 1-16,-1 1 2 16,1-1-1-16,-2 1 0 15,0 2-5-15,0 4-1 16,0 0 3-16,0 1 3 16,0-3-4-16,0-1-3 15,0-3-4-15,0 0 1 16,0-5 3-16,0-2 1 15,0-2 1-15,0-3 0 16,0-2-2-16,0 0 1 0,-2-1-2 16,1-1-1-16,-1-1-21 15,1-1-11-15,-1 1-26 16,1-2-40 0,1 2 22-16</inkml:trace>
  <inkml:trace contextRef="#ctx0" brushRef="#br0" timeOffset="123181.921">7068 5895 96 0,'0'0'35'0,"0"0"-27"0,0 0 9 0,0 0 4 15,0 0 1-15,3 0 4 16,0 0-14-16,0 0-5 15,1 0 5-15,2 0 1 0,2 0-6 16,1 0 2-16,1 0 2 0,2 1-4 16,2 0 1-16,-1 1 1 15,2-1 5-15,-1 0-2 16,-1 1 1-16,1-2-3 16,-2 0 1-16,0-2-2 15,0 1 0-15,0 0-3 16,0-2 1-16,-1 2 0 15,-1-1 1-15,1 1-4 16,-2 0-3-16,0 1-3 16,-2 0 1-16,-1 0 1 15,0 1 0-15,0-1-5 16,-1 0-1-16,-2 0-11 16,0 0-1-16,-2-1-15 15,1-1-7-15,-1 1-36 16,1 0-33-16,-1 1 37 15</inkml:trace>
  <inkml:trace contextRef="#ctx0" brushRef="#br0" timeOffset="124149.405">7631 5908 72 0,'-6'3'30'0,"3"-2"-24"0,0 2 13 16,3-2 4-16,-1 0-6 15,1 1 1-15,0-1-5 16,1 2 0-16,2-1-3 16,0 1-1-16,2 0-1 15,1-1 2-15,1 1-5 16,1 0 4-16,1-1 3 0,-2 0 0 16,1-1 3-16,-1-1-10 0,1 0-3 15,-1-3 7-15,1-1 5 16,-1-1-2-16,-1-3 1 15,0 0-4-15,0-1 2 16,-1-1-6-16,-1 2-1 16,-1 0-2-16,-1 0 1 15,-2 2 2-15,-2-1 2 16,1 0-3-16,-2 1-3 16,-2-1 2-16,1 0 0 15,-2 1-1-15,-2-1 1 16,1 0-4-16,-2 2 0 15,-2 1-1-15,-1 1-2 16,0 2 3-16,-1 1 0 16,-1 1-2-16,1 1 2 15,-1 0-1-15,1 2 0 0,0 2 2 16,1 0 0-16,0 1-3 16,2 2 0-16,-1 2-1 15,2 1 3-15,0 3 0 16,2 2 1-16,1 2 0 15,1-1 0-15,-1 1-3 16,3 0 2-16,0 0 1 16,2-3 0-16,1-2-3 15,0 0 2-15,1-2 1 16,1-2 0-16,1 0-3 16,4-1 2-16,-1-1-1 0,3-1 0 15,2-1 4 1,1 0 1-16,1-1-1 0,2-1 1 15,0-1-2-15,2-1 2 16,0 0 2-16,-1-2 2 16,-1-2 1-16,-1 1 0 15,1-2-2-15,0 1-1 16,0-1-3-16,1 0 1 16,1 1-2-16,-1-1-1 15,1 2 3-15,-1 1 0 16,1 0-4-16,-4 0-1 15,1 1 1-15,-2 0 2 16,-2-1 0-16,-1 0 2 16,0 0-2-16,-1 0-1 15,-2-1-8-15,-2 0-3 0,1-1-21 16,-4 1-9-16,1-2-25 16,-4 2-50-1,1 0 22-15</inkml:trace>
  <inkml:trace contextRef="#ctx0" brushRef="#br0" timeOffset="125087.843">7730 5617 40 0,'-3'0'16'0,"3"-1"-12"0,-1 2 14 0,1-1 5 15,0 0 2-15,0 0 0 16,0 0-6-16,0 0-1 15,0 0-2-15,1-1 0 16,1 1-2-16,1-2-1 16,0 2-5-16,1 0 0 15,1 0-5-15,1 0 0 0,0 0 1 0,1 2 2 16,2-2 3 0,0 1 0-16,2 0 0 0,1 1-3 15,0-1 1-15,0 0-2 16,1 1 2-16,-1-1-4 15,0 0 0-15,-1 1-1 16,-1-1 1-16,-2-1 0 16,1 0 3-16,-3 0-1 15,0 0 0-15,0 0-1 16,-2-1 0-16,-1 1-2 16,0 0-2-16,0 0 1 15,-1 0 1-15,-2 0-1 16,0 0 2-16,0 2-4 15,0 1 0-15,-2-2-6 0,1 2 0 16,1-2-26-16,0 1-8 16,-2-2-30-1,2 0-32-15,3 0 37 16</inkml:trace>
  <inkml:trace contextRef="#ctx0" brushRef="#br0" timeOffset="125683.401">8137 5402 108 0,'-4'1'44'0,"-1"2"-35"0,-2 2 7 0,4-1 2 16,-2 3 1-16,-1 4 1 15,-1 3-3-15,-1 2 0 16,1 2-9-16,1 1-5 0,0 1 0 16,1-2 0-16,4 0 1 15,-1-2-2-15,2 0-2 0,3 1 1 16,0 0 1-16,2 1-3 16,-1-2 0-16,1-2-1 15,1 0-2 1,0-2-22-16,0-4-10 0,0-1-28 15,1-3-18 1,1-4 36-16</inkml:trace>
  <inkml:trace contextRef="#ctx0" brushRef="#br0" timeOffset="126154.288">8236 5550 112 0,'-4'-1'44'0,"1"1"-35"0,-2-1 9 0,4 1 2 16,-2 0-6-16,0 1 2 15,-2 0-5-15,1 2 1 16,-1 0-7-16,1 2 1 0,-1 0 4 16,2 1-4-16,0 0 2 15,2 0-7-15,-1-1-3 16,2 0 1-16,2 1 0 15,1-2 1-15,1 0 0 16,2 0 0-16,2 0 0 16,1-2 2-16,1 1 3 15,2 0-4-15,0-1-3 16,-1 2 1-16,-2 0 2 16,0 2 2-16,-3-1 1 15,-2 0 2-15,1 2 3 16,-5 1-2-16,-5 0 1 0,1 1-5 15,-2-1 0-15,-2 0 1 16,-1-1 0-16,-1-1-2 16,-1-4 1-16,1 0-2 15,-1-2-1-15,1-2 1 16,2 1-1-16,2-2-18 16,0 0-5-16,2-1-13 15,2 2-5-15,1-1-11 16,2-2-27-1,2-2 21-15</inkml:trace>
  <inkml:trace contextRef="#ctx0" brushRef="#br0" timeOffset="126452.749">8361 5620 108 0,'0'2'44'0,"0"0"-35"0,2-2 9 0,-2 0 4 16,0 0-2-16,3 1 0 15,0 0 5-15,0 1 1 16,1-2-13-16,2 0-3 0,0 0 0 0,2 0-4 16,-1 0 2-1,1-2-7-15,-1 1-1 0,2 1-2 16,-1 0 0-16,-1 0 0 15,1-1 0-15,-1-1-20 16,1 1-10-16,-1 0-17 16,1-1-43-1,-2 1 15-15</inkml:trace>
  <inkml:trace contextRef="#ctx0" brushRef="#br0" timeOffset="126785.598">8424 5540 88 0,'-3'1'33'0,"2"0"-26"0,-1 2 16 0,2 0 5 16,0 1-7-16,0 1 1 15,0 2-2-15,0 1 0 16,0 0-3-16,0 1 0 16,0 0-9-16,0 1-5 0,0 0 0 15,0 1-4-15,0 0 0 16,0 1 3-16,2-2 1 16,-1 1-6-16,2 0 0 15,-1-2-26-15,1-1-10 0,0-3-27 16,0-2-19-1,1-4 34-15</inkml:trace>
  <inkml:trace contextRef="#ctx0" brushRef="#br0" timeOffset="127267.147">8648 5469 112 0,'-2'0'44'0,"1"1"-35"0,-1 1 16 0,2-1 6 16,0 0-2-16,-1 2 3 15,-1-2-14-15,2 2-3 16,-1 1-9-16,-1 1-2 0,2 2 2 16,0 2-8-16,0 3 0 15,0 0 2-15,0 2 4 16,0 0 1-16,0 1 0 16,0-2-3-16,0 2 1 15,0 0 0-15,0-2 1 16,0 0 0-16,2 1 0 15,-1-2-2-15,2-2-2 0,0 0 1 16,2-2-1-16,0-3 2 16,1-1 1-16,0-1-4 15,0-3 1-15,1 0-16 16,2-2-6-16,-3 0-14 16,0-1-2-16,0 0-11 15,-1-1-35 1,-2 0 15-16</inkml:trace>
  <inkml:trace contextRef="#ctx0" brushRef="#br0" timeOffset="127536.229">8547 5620 104 0,'0'1'38'0,"2"2"-29"0,1-1 14 0,-2 0 6 16,4 0-1-16,1 0 1 15,1-1-8-15,4-1-2 16,-1-1-11-16,1-1-3 0,1 1 1 16,0 0-5-16,0-1-1 15,0 1-11-15,0 0-3 16,0-1-20-16,-1 1-7 15,-1 0-30-15</inkml:trace>
  <inkml:trace contextRef="#ctx0" brushRef="#br0" timeOffset="127986.06">8740 5426 84 0,'-2'-1'33'0,"2"-1"-26"0,0 1 11 0,0 1 4 16,0 0-8-16,3 1-1 15,0 2-5-15,2 1-3 16,1 1 4-16,0 3 4 16,1 4 4-16,1 3 2 15,-1 1-10-15,-1 2 6 0,0 0 4 16,0 1-1-16,-3 0 1 16,-1-1-6-16,-2 1-3 15,0 1-1-15,0 0-1 16,-2 1-4-16,1-1-3 15,-2-1 0-15,0-3-1 0,1-2-9 16,1-4-2-16,-1-2-25 16,1-1-9-16,1-3-34 15,0-4-26 1,3-5 45-16</inkml:trace>
  <inkml:trace contextRef="#ctx0" brushRef="#br0" timeOffset="128437.935">8902 5633 132 0,'-5'3'49'0,"4"-2"-38"0,-2 2 8 15,1-2 1-15,2 2-12 16,-1-1-4-16,-1 0-3 15,1-1 1-15,1-1-1 16,0 0-14-16,0 0-4 0,1 0-33 16</inkml:trace>
  <inkml:trace contextRef="#ctx0" brushRef="#br0" timeOffset="130438.276">8974 5504 52 0,'3'-4'19'0,"0"4"-15"0,3 0 12 16,-3 0 5-16,0 1-7 16,1 2-1-16,2-1-3 0,1 2 1 15,-1 3 3 1,0 1 1-16,0 1-2 0,0 3 2 15,0 2-4-15,-2-1-1 16,-1 2-2-16,0 1 0 16,0 1-4-16,0 2-1 0,-1 1 3 15,-1 1-5-15,1-1-1 16,-1-1 0-16,1-2 2 16,-1-1 1-16,-1-4 3 15,0-1-5-15,0-3-1 16,0-3 4-16,0-2 2 15,0-2 0-15,0-1 1 16,0-1-6-16,-1-3-3 16,-1-1 1-16,1-1 0 15,-2 0 3-15,0-1 3 16,0 0-7-16,0 1 0 16,-2-2 0-16,1 1 3 0,-1 0 0 15,-1 1 2-15,0-1-2 16,0 2-1-16,-1-1-2 15,-1 2-1-15,0 0 4 16,2 1 1-16,-1 2-3 16,-1 1-1-16,2 3 1 15,0 1 2-15,0 1-2 16,0 3-2-16,2 2-1 16,-1-1 3-16,2 0 0 15,2 2 1-15,-1-3-3 16,2-1 2-16,0-2-8 15,2 0-2-15,-1-1-18 16,2-1-9-16,2-2-27 16</inkml:trace>
  <inkml:trace contextRef="#ctx0" brushRef="#br0" timeOffset="131392.79">9201 5486 96 0,'6'-8'35'0,"-2"4"-27"0,4-2 9 0,-4 3 2 0,2-1-3 15,2 0 3-15,1 0-8 16,0 1-4-16,0 0 0 16,0 1 2-16,0 0-4 15,0 2-5-15,0 2-1 0,0 2 1 16,0 2 2-16,-2 5 5 15,1 4 6-15,-2 1 2 16,-2 4 0-16,-1 0-5 16,-3 1-2-16,-1 3-2 15,-1 4-1-15,-1 4-6 16,0 2 1-16,-1-1 0 16,1-1 2-16,0 0-3 15,0 0 0-15,1 2 1 16,1-2 2-16,1-2-1 15,0 1-1-15,0-4 3 16,0-2 2-16,0-3-2 0,0-1-2 16,0-2 0-1,0-1-1-15,0 0 2 0,0-2 1 16,0-2 1-16,0-2 0 16,-2-1 6-16,1-3 4 15,-2-1-1-15,0-2 0 16,-2-1-3-16,-1 0 1 15,-3-1-4-15,0-2 1 16,-3 0-5-16,-1 1-2 16,-2-2 2-16,0 0 0 15,0 0-4-15,0 0-1 16,1 0 1-16,2 0 0 16,2 0-21-16,2 0-10 0,2 0-24 15,2 0-10-15,1 1-26 16</inkml:trace>
  <inkml:trace contextRef="#ctx0" brushRef="#br0" timeOffset="133339.106">5738 6293 40 0,'2'-2'16'0,"-1"2"-12"0,2-1 3 0,-1 1 3 0,1-1 3 16,0-1 4-16,1 1 0 15,2 1-1-15,2 0 3 16,-1 0 0-16,2 1-6 16,2 2 0-16,-1 0-8 15,2-1-3-15,-1 2-1 16,1 0 1-16,0-1-1 16,2 0 2-16,1-2 0 0,3-1-1 15,3 0-2-15,0-1 3 16,1-1 0-16,1 1 5 15,-1 0 3-15,-1 1-4 16,0-2 1-16,2 2-5 16,1 0-2-16,1 0-3 15,2 0 1-15,2 2 1 0,0-1 2 16,-2 0-1-16,-2-1-1 16,2 0-2-16,2 0 1 15,1 0 1-15,0 2 2 16,1 0-1-16,-1 0 2 15,-3 0-2-15,0 0 2 16,0-1-2-16,1 0 2 16,0 1-2-16,2-1 2 15,0 0-2-15,0 1 2 16,-1-1 0-16,-1-1 3 16,-2 0-1-16,1 0 0 15,0 0-3-15,1 0 1 16,1 0-2-16,0 0-1 15,-2 0 1-15,-2 0-1 0,-1-1 0 16,0-1 0-16,2 1 0 16,-1 1 2-16,1 0-1 15,-1 0 2-15,2 0 0 16,-1 1 1-16,-4-1-2 16,-1 2 1-16,-1-2-4 15,1 0-2-15,0 0 4 16,0 0 1-16,2 0-3 15,1 0 1-15,0-2 2 16,0 1 3-16,-2 0-2 16,1-1-2-16,-2 1-3 15,0 0 1-15,1-1 3 0,2 2 1 16,2 0-4-16,-2 0 1 16,1 2 0-16,1-1 0 15,-3 0 0-15,-1-1 0 16,1 0 0-16,-1 0 0 15,2-1 0-15,0 0 2 16,2 1-1-16,-1 0-1 16,1 0 1-16,-1 0-1 15,-1 0 0-15,0 0 0 16,3 0 0-16,5 0 0 16,0 1 0-16,-2 2 0 15,-2 1 2-15,1 0 1 16,-5 0-1-16,-2-2-2 0,-2-2 1 15,-1-1 1-15,1-3 1 16,-1 0 1-16,2-1 0 16,2-1 0-16,-1 1 0 15,1 0 2-15,0-1-3 16,-2 1 0-16,-2 1-1 16,-2-1-2-16,-1-1 3 15,1 1 0-15,1 0-4 16,1-1-1-16,2 1 1 15,3 1 0-15,0-1-2 16,3 1 2-16,-3 0 1 16,0 0 2-16,3 1-1 15,2 2-1-15,3 1 1 0,2 0-1 16,-1 0 0-16,-1 2 0 16,-2 1 2-16,-2 0 1 15,2-1-1-15,0 1-2 16,2-2 3-16,-2 1 2 15,0-2 2-15,-2 0 3 16,-2-2-5-16,-2 1-1 16,0 0-2-16,3-1 1 15,-1 1-2-15,-1 0 2 16,-1-1-2-16,-1 1-1 16,-2 0-2-16,0-2 1 15,-2 2 1-15,-1-1 2 16,-1 1-6-16,-1 0 1 0,1 1-21 15,-2 0-7-15,-3-2-33 16,-1 4-13-16,-4-2-9 16</inkml:trace>
  <inkml:trace contextRef="#ctx0" brushRef="#br0" timeOffset="134142.614">6082 6469 88 0,'-3'-3'35'0,"2"3"-27"0,-1 3 7 0,1-2 2 16,-1 3-5-16,1 0 1 15,-1 3-4-15,1 0 2 16,-1 2 3-16,1 2 1 16,-2 2 3-16,1 3 1 15,1 3-10-15,-1 2-1 0,-1 0-1 16,2 3-1-16,-2 0-1 15,0 0-3-15,0 1 1 0,0-1-2 16,0 1 2-16,0 0-2 16,1-1-1-16,1-2-2 15,-1-2 1-15,1-4 1 16,1-2 2-16,-2-2-14 16,1-2-5-16,-1-4-20 15,2 0-9-15,0-2-22 16</inkml:trace>
  <inkml:trace contextRef="#ctx0" brushRef="#br0" timeOffset="134506.605">6177 6713 72 0,'-3'2'30'0,"3"0"-24"0,0 1-1 16,1 0 28-16,3-1-5 16,-1 1-10-16,1 0-5 15,4-1 0-15,2 1 2 16,4 0-2-16,2-1 2 0,2 1-8 15,0-2 0-15,2-1 3 0,2-1-6 16,1 0 0 0,-1-1-2-16,1 1 1 0,-1 1-2 15,-1 0-1-15,-1 1-19 16,-2 1-8-16,-2-1-50 16</inkml:trace>
  <inkml:trace contextRef="#ctx0" brushRef="#br0" timeOffset="135274.9209">6766 6470 72 0,'-3'-2'30'0,"1"2"-24"0,-1 1 15 0,3 0 6 0,-1 1-4 16,-1 0-1-16,1 1-4 15,-2 0 1-15,0 1-1 16,-2 0 0-16,1 0-9 16,-2 1-1-16,0 0-1 0,-2 1-1 15,1-1-1-15,-2 2-3 16,1-1 1-16,1 2-4 15,1 2-2-15,1 0 2 16,1 2 0-16,1 2 1 16,1 0 2-16,1 2-1 15,1 0-1-15,0 2 1 16,0-1-1-16,0 2 0 16,0-2 0-16,0 2 0 15,1 1 2-15,-1 1-1 0,0 2 2 16,0 0-4-16,0-2 0 15,0-1 1-15,0-1 0 16,0-3 0-16,0-2 2 16,0 0 3-16,0-4 2 15,0 0 1-15,2-2 0 16,-1-1-2-16,2-2-1 16,2 0 1-16,-1-1 1 15,2 0-1-15,3-1-1 16,3 0-1-16,0-2 2 15,0 0-1-15,2-1 2 16,-1 0-2-16,2-1 0 16,2 0-3-16,-1 1 1 0,-1 0-2 15,0 0 2 1,-3 1-4-16,-1 0 0 0,-2 2-17 16,-2 0-5-16,-2-1-31 15,-2 0-10-15,-3-2-24 16</inkml:trace>
  <inkml:trace contextRef="#ctx0" brushRef="#br0" timeOffset="135673.608">6975 6620 80 0,'0'-2'33'0,"0"4"-26"0,-2 0 18 0,2 1 6 16,0 1-3-16,-1 1-2 16,-1 2 3-16,1 1 2 15,-1 1-11-15,2 2-2 16,-1 3-10-16,-1-1 1 0,2 2 4 15,0 2-5-15,0 4 0 16,2 3 0-16,-1 0 0 0,1 0-4 16,-1-1-1-16,1 0-1 15,1-3 1-15,-2-4-2 16,1 0 2-16,-1-5-18 16,1-2-4-16,-2-2-15 15,1-2-4-15,1-4-18 16,1-1-41-1,0-2 14-15</inkml:trace>
  <inkml:trace contextRef="#ctx0" brushRef="#br0" timeOffset="136007.106">7152 6755 72 0,'6'4'30'0,"-2"-2"-24"0,1 1 19 0,-2 0 8 16,1-1-6-16,1 1-1 16,1 0-2-16,3-1 0 15,0 0-5-15,0-2-1 16,0 0-10-16,1 0-1 0,3 0 0 15,0 0-1-15,1-2-1 16,1 2-3-16,0 0-2 16,-2 2 1-16,1 0-1 0,-2 1-11 15,-2 1-3 1,-1 0-31-16,-1 0-12 0,-2 1-18 16</inkml:trace>
  <inkml:trace contextRef="#ctx0" brushRef="#br0" timeOffset="136743.506">7640 6911 68 0,'-1'-3'27'0,"1"3"-21"0,0 0 7 0,0 0 2 16,0 0 3-16,3 1 1 15,0 1 3-15,1-1 1 16,2 0-4-16,0 1-1 16,2-2 3-16,1 1 1 15,0-1-11-15,0 1 2 0,0-1 1 16,1-1-3-16,1 0-1 15,-1-2-2-15,1 0 2 16,-1 1-3-16,1-4-2 16,-1 2 0-16,1-2 1 15,-1-2-3-15,1-2-2 16,-1 0 8-16,-1-2 4 0,-1-2-4 16,-4 2-1-16,-1-1-4 15,-1 0-3-15,-2 1 2 16,-3 0 0-16,-3-2-1 15,-3 2 1-15,-2 2 0 16,-1 0 1-16,0 2-5 16,-1 3 1-16,-1 1-2 15,2 3 0-15,-1 3 2 16,1 4 0-16,0 0-5 16,0 4 1-16,1 2 0 15,1 2 2-15,1 4-1 16,1 2 1-16,2 0 0 15,2 0 0-15,2-2 2 16,2 1 0-16,5-2-3 0,1 1 2 16,1-3-1-16,1-2 0 15,2-2 0-15,2-2 0 16,2-2 2-16,2-2 2 16,4 0-1-16,2-1 2 15,2-1-4-15,0 0 0 16,-1-2 1-16,-2-1 2 15,0-1-1-15,1-1-1 16,-2 1 1-16,-2-2-1 16,-1 1-9-16,-1-1-4 15,-2 0-24-15,-2 1-9 16,-2-2-29 0,1-2-37-16,-2-2 36 0</inkml:trace>
  <inkml:trace contextRef="#ctx0" brushRef="#br0" timeOffset="137159.9939">7951 6561 108 0,'0'-1'44'0,"2"2"-35"0,-2-1 18 0,0 0 5 16,0 0-6-16,0 0 8 16,4 0-11-1,2 0-12-15,2 1 0 0,2 1 0 16,2-1 0-16,3 0 1 15,2 1-2-15,1-1-1 16,0-1-1-16,0 1 2 16,-2-1-5-16,-1 0-3 15,-1 0-1-15,-1 0-1 16,-1-1 0-16,-1 0 0 16,-2-1 2-16,-2 1 1 0,1 0-23 15,-2-1-12-15,-2 1-25 16,-1 0-10-16,0-1-15 15</inkml:trace>
  <inkml:trace contextRef="#ctx0" brushRef="#br0" timeOffset="138274.878">8435 6478 132 0,'-3'-4'49'0,"3"3"-38"0,-2 0 10 0,1 1 4 16,-1 0-1-16,-1 0 1 0,0-2-8 16,0 2-2-1,-1 0-9-15,-1 0 0 0,1 2 1 0,-2 0-1 16,0 2-1-16,0 0-6 15,1 2-1-15,1-1-2 16,-1 0 0-16,2 1 3 16,2-1 0-16,-1 0-2 15,2 1 2-15,2-1-1 16,1 0 0-16,0 1 2 16,1-2 2-16,1 0-3 15,-1 0-2-15,1 0 2 16,1-2 2-16,0 1-2 15,0 0 0-15,0-1 3 16,0 1 3-16,-2 0-2 16,1-1 0-16,-2 2-1 15,0-1-2-15,-2 0 3 0,-1 1 2 16,-1-2 0-16,-2 2 2 16,0-1-2-16,-2 0 2 15,1-1 0-15,-1 1 1 16,-1 0-7-16,0-1 0 15,0 1-1-15,0-2 0 16,-1 1 0-16,1-2 0 16,0 0-14-16,1 0-3 15,2-3-29 1,2 0 1-16,2-1-1 16,2-1-11-1,2-2-18-15,2 1 25 16</inkml:trace>
  <inkml:trace contextRef="#ctx0" brushRef="#br0" timeOffset="138480.019">8538 6514 96 0,'-1'2'38'0,"1"-1"-29"0,-2 0 10 15,1-1 5-15,-1 2-2 16,-1-2-1-16,2 1-5 15,-2-1-2-15,1 1-8 16,1 1-8-16,-1-1-4 0,2-1 0 16,0 0 4-16,2 1-10 0,1-1-2 15,0 0-35 1,1-1-31-16,2 0 27 16</inkml:trace>
  <inkml:trace contextRef="#ctx0" brushRef="#br0" timeOffset="139062.815">8592 6426 80 0,'3'-4'30'0,"-3"3"-24"0,5-2 15 0,-2 3 6 0,0-1-2 16,1-1 0-16,1 1-2 15,-1 1 0-15,2 0-4 16,0 1 0-16,0 2-10 16,2 1-1-16,0 1 2 0,1 1 3 15,0 1 2-15,-2 2-4 16,1 0 1-16,1 1-5 16,-3 0-2-16,-2 1 0 15,1 0 1-15,-2 1-3 16,-2 0 0-16,1 1-1 15,-1 0-2-15,1 1 1 16,-1-4-1-16,2 0-3 16,0-4 2-16,0 0 1 15,-1-4 0-15,-1-2 0 16,1-1 0-16,-1-2-5 0,-1-1-1 16,-1 0 0-1,-1 0 2-15,-1-1 2 0,-1 0 3 16,-1 1-2-16,-1-2-2 15,0 1 2-15,0 1 2 16,0 0 0-16,-3 1 2 16,3 2-2-16,-1 1-1 15,-1 1 1-15,1 2 1 16,-1 2-1-16,2 2-1 16,0 1-2-16,0 0-1 15,1 1-1-15,2 1 3 16,0-2-20-16,2-2-8 15,1 1-29-15,0-3-51 16,4-3 19-16</inkml:trace>
  <inkml:trace contextRef="#ctx0" brushRef="#br0" timeOffset="139893.18">8863 6435 108 0,'4'-6'41'0,"1"3"-32"0,2-2 13 0,-2 2 6 16,2-1-10-16,2 0-2 15,2-1 4-15,1-2 4 0,1 2-13 16,1-1 1-16,-1 4 1 15,1 0-5-15,-2 4-2 0,0 2 1 16,-1 2 0-16,-2 5 3 16,-2 1 4-16,1 3-6 15,-4 4 0-15,-1-1-2 16,0 2-1-16,-3 4-6 16,0 4 1-16,0 3 0 15,0 0 2-15,0-1-3 16,0 0 0-16,0 2-1 15,2 1 0-15,-2 2 4 16,0-2 1-16,0-1 1 16,0 0 0-16,-2-1-2 15,2 0 1-15,-1-3-4 16,-1-1-2-16,1-3 2 0,1-3 0 16,0-2 3-16,0-2 1 15,0-1-1-15,-2-1-2 16,1-2 1-16,-1 0-1 15,1-2 0-15,-1 0 2 16,1-3 1-16,-2-3 1 16,0 0-2-16,0-1-2 15,-2-2 3-15,1-2 0 16,-2 0-4-16,-1-2 1 16,0 1 0-16,-2 0 2 15,-2-1 1-15,-1 0 1 16,-1-1-5-16,-1 0-1 15,1 1 1-15,-1-1 2 16,1 0-2-16,-1-1 0 0,1 0-6 16,-1 2 0-16,1-1-19 15,1 2-6-15,3-1-21 16,1 4-8-16,5 2-23 16</inkml:trace>
  <inkml:trace contextRef="#ctx0" brushRef="#br0" timeOffset="156053.9829">9639 6147 108 0,'0'0'41'0,"0"0"-32"0,2-1 15 0,-2 1 7 0,1 0-4 15,1 0 1-15,1-3-9 16,-2 0-4-16,5 1-8 15,-1-1-5-15,5 0 1 0,-1 2-2 16,5 1-1-16,-2 0 1 16,2 0-1-16,-2 0 0 15,1 0 0-15,-2 0 2 16,1 0 1-16,-2 0-10 16,1-1-5-16,-2 1-14 15,-2-2-6-15,-1 1-5 16,-3 0-40-1,0-1 5-15</inkml:trace>
  <inkml:trace contextRef="#ctx0" brushRef="#br0" timeOffset="156330.756">9660 6278 88 0,'-1'1'35'0,"1"-1"-27"0,3 0 11 0,-3 0 3 16,4 0-6-16,-1 0-1 16,5 0-7-16,-2 0 0 15,6 2-5-15,-3-1 0 16,3 0-1-16,-1 1 1 0,1-1 2 0,-3 0-4 15,1 1-1-15,-1-1 4 16,2-1 2-16,-2 0-27 16,0-1-10-16,-2-1-31 15</inkml:trace>
  <inkml:trace contextRef="#ctx0" brushRef="#br0" timeOffset="157124.71">10218 6010 108 0,'-5'-2'44'0,"5"2"-35"0,-1 0 9 0,1 0 2 15,0 0-12-15,0 0-2 16,1 2-2-16,1-2 0 16,2 0-2-16,-1 0 5 0,5 0 3 15,-2 0 6-15,3-3 2 16,-2 0-5-16,5-2 0 0,-1 0-2 15,2-5 1-15,-2 1-4 16,-1-4 0-16,-1 2-1 16,0-3 1-16,-3 4-4 15,-1-2-1-15,-1 1-1 16,-1-1 1-16,-1 3-4 16,-2-2 0-16,0 2 1 15,-5-1 2-15,2 2-1 16,-4-1-1-16,1 2 1 15,-5 2-1-15,2 0-3 16,-4 3 0-16,2 1-1 16,-7 5 3-16,3-1-2 15,-4 3 1-15,2 1 2 16,-2 5 0-16,2-1-3 16,1 6 0-16,2-2-1 0,2 5 3 15,3-4 0-15,3 4 3 16,0-4-3-16,5 3 0 15,-1-5-1-15,5 2 0 16,0-2 2-16,5 2 0 16,-2-4 0-16,4 2 2 15,-1-2 1-15,5 2 3 16,-4-4 1-16,5 0 3 16,-1-4-1-16,5-2 0 15,-2-1-3-15,5-3-1 16,-2 0-1-16,2-1 0 15,-4-1-2-15,3 0-2 16,-3 0-4-16,0 1-2 0,-3 0-24 16,2-1-8-16,-3 1-33 15,-1 1-43 1,-1 0 34-16</inkml:trace>
  <inkml:trace contextRef="#ctx0" brushRef="#br0" timeOffset="157724.457">10306 5509 88 0,'-1'0'35'0,"1"0"-27"0,0 0 7 16,0 0 0-16,0 0-2 15,0 0 0-15,3 1-3 16,0 1 1-16,1 2-2 15,-1-2 0-15,3 1 1 16,-1 0 1-16,2 1-5 16,1-2-2-16,2 1 2 0,-2 0 6 15,4-2 2-15,-3 0-3 16,3-1 1-16,-2 0-7 0,2 0-3 16,-1 0-1-1,1-1-1-15,-3 0 2 0,2 1 1 16,-2 0-4-16,0 0 1 15,-2 0 2-15,1 0 1 16,-2 0-12-16,0 0-7 16,-2 0-18-16,1-2-6 15,-1 2-34 1</inkml:trace>
  <inkml:trace contextRef="#ctx0" brushRef="#br0" timeOffset="158556.272">10757 5327 96 0,'-2'-1'35'0,"1"2"-27"0,-1 1 16 16,1-1 4-16,-1 2-4 0,-1-1 0 16,-1 1-9-16,-1 2-4 15,1 1-6-15,-2 0-4 0,0 2 0 16,0 0-1-16,0 2 2 15,0 0-1-15,1 4-1 16,-1 2 3-16,3-3 0 16,0-1-4-16,0 5 1 15,0-2-2-15,2 3 0 16,-2 4 4-16,3-7 1 16,0-3-1-16,1 1 1 15,2 2-26-15,0-6-12 16,0-1-31-1,2-2-20-15,2-1 42 16</inkml:trace>
  <inkml:trace contextRef="#ctx0" brushRef="#br0" timeOffset="159059.778">10841 5453 84 0,'2'-11'33'0,"-2"7"-26"0,-2-1 9 0,1 3 5 0,-1 0-6 16,-1 0 2-16,-1 1-8 16,-2 0-1-16,-2 1-2 15,1 0 1-15,-1 1-4 16,1 2-2-16,-1 1 0 0,2 1-1 0,2 0 2 16,-1 2-1-16,2 0-1 15,3 1-2-15,1-3 1 16,1-1 1-16,3 2 2 15,-2-2-1-15,4 0 2 16,-1 0-4-16,2-2 0 16,4 2 3-16,-2-1 3 15,-1 1 0-15,-3-1 0 16,-1-1-1-16,1 4 2 16,1 0-3-16,-1 1 0 15,0 0-3-15,-1 1-1 16,-1-2 3-16,-2 0 3 15,-1-2 0-15,-1 1 2 16,-3 2 2-16,-1-2 2 16,-2 0-1-16,-3-1-1 15,-2-1-3-15,-1-2-1 16,-1-1-6-16,1 0 1 0,0-1-9 16,4 0-2-16,2-1-14 15,2 0-6-15,1-2-6 16,3-2-29-1,3 1 8-15,3-2 16 16,1 1 11-16</inkml:trace>
  <inkml:trace contextRef="#ctx0" brushRef="#br0" timeOffset="159319.537">10900 5540 124 0,'1'2'46'0,"1"-2"-35"0,1 0 7 0,0 0 2 16,1 0-4-16,1-1 3 15,1 0-1-15,0-2-2 16,1 0-8-16,2 1-5 0,0-1 0 16,0 2 0-16,-1 1 1 15,-1 0-2-15,-1 1 1 16,0 2-15-16,-1-1-5 15,2 1-11-15,-2-2-3 16,-1-1-18 0,-1 0-29-16,0-1 22 15</inkml:trace>
  <inkml:trace contextRef="#ctx0" brushRef="#br0" timeOffset="159604.016">10955 5442 112 0,'-3'1'44'0,"3"1"-35"0,0 2 5 16,0-2-1-16,0 2-4 0,0 2 0 15,0 2-3-15,2 1 1 16,-1 2-4-16,1 1-2 15,1 0 0-15,0 3-1 0,0-2 2 16,0-1-1-16,0 0 2 16,-2-3 0-16,1 1 1 15,1-4-33 1,-2 0-50-16,2-4 5 16</inkml:trace>
  <inkml:trace contextRef="#ctx0" brushRef="#br0" timeOffset="159993.3939">11096 5391 100 0,'6'-2'38'0,"-4"0"-29"15,-1 2 10-15,-1 0 3 0,0 0-10 16,2 3-2-16,-1 1 3 15,1 1 1-15,-2 2-7 16,1 1 2-16,-1 3 2 0,0 2-2 16,0 2 0-16,0 1-3 15,0 1-1-15,2 1-1 16,-2-1 0-16,1-1-2 16,1-3-2-16,-1 1 3 15,2-4 0-15,0 0-1 16,0-2-2-16,1-2 1 15,-1 0 1-15,1-1 1 16,2-2 3 0,0-2-12-16,0-1-5 15,0-1-17-15,0-1-5 16,0 0-23 0,-1-2-29-16,-1-2 26 15</inkml:trace>
  <inkml:trace contextRef="#ctx0" brushRef="#br0" timeOffset="160233.14">11035 5518 108 0,'3'0'41'0,"3"0"-32"0,4 2 6 15,-4-1 1-15,5-1-3 16,-1 0 0-16,2-1-7 16,0-2-2-16,0-1-2 15,-1 0-2-15,0 0-32 16,-2-1-14-16,0-1-8 16,0 0 0-16</inkml:trace>
  <inkml:trace contextRef="#ctx0" brushRef="#br0" timeOffset="160577.4609">11196 5359 116 0,'0'2'44'0,"1"0"-35"0,1 2 7 0,1 0 0 15,0 0 4-15,0 2 4 16,1 0-3-16,1 2-1 16,-1 2-11-16,1 2-1 0,-1 1-1 15,1 3-1-15,-1 1-1 0,-1 2-1 16,-1 0 0-16,-2 2-2 16,0-3-2-16,-2-1 1 15,-1-2-1-15,0-2 0 16,0-1 0-16,0-3-29 15,0-2-10-15,2-3-41 16,1-3-18 0,1-3 49-16</inkml:trace>
  <inkml:trace contextRef="#ctx0" brushRef="#br0" timeOffset="161329.0539">11353 5379 80 0,'-3'-1'33'0,"3"1"-26"0,0-1 14 16,0 1 3-16,0 0-6 15,2-2-3-15,1 2-2 16,0 0-1-16,1 0-2 16,2 0-1-16,0 0-5 15,2 2 2-15,-1 0 3 0,1 1-5 16,-1 1 0-16,-1 1-2 16,-1 3 1-16,1 2 0 15,-3 2 1-15,0 4-2 16,-2 1 1-16,-1 2 0 15,0 0 1-15,0-2 0 16,0 0 0-16,0-1 0 16,2-2 0-16,-1-2-5 0,1-2 1 15,-1 0 4-15,1-4 2 16,-1 0-2-16,-1-1-1 16,0-2 1-16,0-1 2 15,-1-2-3-15,-1-1-2 16,-1-2 2-16,0-1 2 15,0-1-2-15,-1 0-2 16,-2-1 0-16,3 1-1 16,-2 1 2-16,1 0 1 15,-1 1-1-15,-1 1 1 16,0 0-4-16,0 1 0 16,0 2 1-16,0 1 0 15,-1 0-3-15,-1 2 2 0,-1 3-1 16,0 0-2-16,0 1 3 15,0 0 0-15,2 0-13 16,1 0-5-16,1 0-17 16,2-2-7-16,2 0-32 15</inkml:trace>
  <inkml:trace contextRef="#ctx0" brushRef="#br0" timeOffset="162662.498">10037 6201 56 0,'-1'2'24'0,"1"-2"-18"0,0 0 9 0,0 0 5 15,0 0-5-15,0 0 2 16,1 0-6-16,1 0 1 15,1 2-5-15,-2-1-2 16,4 0 0-16,-2-1 1 16,3 0-1-16,-2 0 2 15,6 0-2-15,-3 0 2 16,7-1-4-16,-4 1-2 0,5-1 0 16,-3-1-1-16,3 1 0 15,-3 0 0-15,2-1 2 0,-4 2-1 16,4-1-1-1,-4 0 1-15,4-1 1 0,-2 1-3 16,3 1 0-16,-3 0 1 16,1 0 0-16,1 0 0 15,-1 0 0-15,-1 0 0 16,2 0 0-16,-2 0 0 16,1 0 0-16,-1 0 2 15,3-2 1-15,-3 1-1 16,2 0 1-16,-4 1-2 15,3 0 2-15,-3 0-2 16,2 1-1-16,-3 0 1 16,3 1 1-16,-1-1-1 15,1 1-1-15,-2-1 1 16,4-1 1-16,-2 0 3 0,3 0 4 16,-3 0-2-16,3-1-2 15,-3-1 0-15,3 2-1 16,-3 0 0-16,1 0 2 15,-2 0-3-15,1 0-2 16,-3 0 0-16,1 0 1 16,-1 0-1-16,5 0-1 15,-5 0 3-15,4-1 0 16,-1-1-1-16,5 0 1 16,-4-1-2-16,7 0-1 15,-3 1 1-15,2 0 1 16,-2 1-1-16,1 0 2 15,-3 1 0-15,4 0 1 0,-4 0 0 16,6 0 0-16,-4 0 0 16,7 0 2-16,-5 0-1 15,7 0 0-15,-5 0-1 16,3 1 2-16,-5 0 1 16,7 1 1-16,-7-1-2 15,7 2-1-15,-5-2 1 16,5 0 1-16,-5 1-1 15,4-2 1-15,-4 0-2 16,3 0 2-16,5-2-4 16,-2 1 0-16,-2 0-6 15,1-1 0-15,-2 2 3 16,0 0 2-16,-3 2 0 16,-2 0-2-16,0 1-17 0,-6 0-9 15,1 0-22-15,-7-1-9 16,-7-2-39-1</inkml:trace>
  <inkml:trace contextRef="#ctx0" brushRef="#br0" timeOffset="163461.4609">10487 6700 72 0,'0'3'27'0,"0"-3"-21"0,1 4 5 0,-1-4 1 16,3 2-1-16,0 0 1 16,3 0 9-16,-1 1 4 15,4-2 0-15,-2 1 0 16,2-2-3-16,-1 0 1 15,1-3-13-15,-2 2 1 0,1-3 2 16,-2 0-5-16,-2-4 0 16,1 1-4-16,-5-4-1 15,0 0 1-15,-5-2 0 16,2 2 4-16,-4-1 3 16,1 3-4-16,-3 1 1 15,1 1-5-15,-2 3-2 16,1 0-3-16,-3 4-1 15,3 0-1-15,-3 3 3 16,1 0 0-16,-2 5 1 16,2-2-3-16,-1 5 0 0,2-2-1 15,-1 5 3-15,2-2 0 16,1 5 3-16,2-5-6 16,2 7 1-16,1-3 1 15,3 5 1-15,0-2 1 16,6 2 0-16,-2-3 0 15,4 2 0-15,-1-4 0 16,3 0 0-16,-3-3 0 16,5-1 2-16,-3-3 5 15,6 1 6-15,-3-5-3 16,8-2 0-16,-5-1-4 16,4-2-1-16,-2 0-3 0,2-4 1 15,-2 2-7-15,-1-2-1 16,-2-2-18-16,-1 2-8 15,-2 0-16-15,1 0-6 16,-3 0-29 0,1-2-15-16,1 0 49 15</inkml:trace>
  <inkml:trace contextRef="#ctx0" brushRef="#br0" timeOffset="163897.941">10610 6425 104 0,'1'2'41'0,"-1"-2"-32"0,6 6 9 0,-4-5 3 16,2 2-6-16,-1 0 2 16,5 2 3-16,-2-1 2 15,3 0-11-15,-2-1 4 0,4-1 5 16,-1 1-7-16,4-3 0 15,-4 0-5-15,4 0-3 16,-2 0-2-16,0 0-3 16,-2 0 1-16,1 0 1 15,-2 0-14-15,0 0-5 16,-1 0-18-16,-1-1-5 16,-1-1-39-1,-1-3-16-15,-1 1 47 16</inkml:trace>
  <inkml:trace contextRef="#ctx0" brushRef="#br0" timeOffset="164662.048">11071 6337 88 0,'-5'-4'33'0,"5"2"-26"0,-3 0 18 0,2 0 6 0,-2 1-3 15,0-2 0-15,-2 1-4 16,-1-1-3-16,0 0-11 16,-1 2-6-16,-1 1-3 0,-1 1-4 15,0 2 0-15,2 1 2 16,-1 1 0-16,2 1-2 15,3 0 2-15,2 1 1 16,1-3 0-16,0 0 0 16,3 1 2-16,0-1-6 15,3 2 1-15,-3-1 1 16,6 2 1-16,-3-2 1 16,1 3 2-16,-1-1-1 15,0 2-1-15,-1-1 1 16,-1 1-1-16,1-1 2 15,-2 3 1-15,0-3-1 0,-2 0-2 16,1-1 5-16,-2-2 4 16,0 1 4-16,-3-2 2 15,0-2-8-15,-3-2-2 16,1 0-5-16,-4-1-1 16,2 0-4-16,-2-1 1 15,1 1-20-15,1 0-7 16,1-1-13-1,1 2-44-15,1 0 5 16</inkml:trace>
  <inkml:trace contextRef="#ctx0" brushRef="#br0" timeOffset="164871.6809">11125 6397 116 0,'-3'2'46'0,"3"-2"-35"0,-2 3-4 16,2-3-3-16,0 0-4 15,0 0 2-15,0 0-3 16,0 0 0-16,2 1-19 0,-2-1-9 16,1 0-16-16,-1 0-5 15</inkml:trace>
  <inkml:trace contextRef="#ctx0" brushRef="#br0" timeOffset="165398.452">11148 6323 136 0,'1'-5'52'0,"2"2"-41"0,2-2 7 0,-2 4 0 15,0-2-1-15,1 0 1 16,1 1-3-16,-1 0 1 15,2 1-9-15,0 1-4 0,2 1 0 16,-1 2 0-16,1 1 1 0,1 3 0 16,-2 1 0-1,1 2-2-15,-1 2 1 0,-1 3 0 16,-1-3 3-16,-2-1-1 16,0 2 2-16,-2-1-4 15,1 3-2-15,-2 1 0 16,3 0 1-16,-2-4-1 15,1-3-1-15,-1-1 3 16,1-2 2-16,-1-2-2 16,1 0 0-16,-2-4-1 15,0 0-2-15,-2-2 5 16,1-2-3 0,-1 0-1-16,-1-1 0 15,-1 0 1-15,-1-2-3 16,1 0 0-16,-2 2 1 15,0 0 2-15,0 1-3 16,-2 0 0-16,1 0-4 0,-1 2 1 16,1 2-3-16,1 4 2 15,0 0 1-15,1 2 2 16,1 0-1-16,-1 1-1 16,2 2-11-16,0-1-5 15,0 2-20-15,2-1-10 16,1 0-26-1</inkml:trace>
  <inkml:trace contextRef="#ctx0" brushRef="#br0" timeOffset="177653.102">10318 7083 72 0,'-13'-5'27'0,"10"3"-21"0,0 0 1 15,3 2 0-15,0 0-6 16,0 0-1-16,0 0-2 16,1-2-2-16,2 0 5 15,3-2 1-15,3-2 6 16,3-2 5-16,5-2 2 16,4-4 3-16,3-2 1 15,3-5 3-15,8-7-8 16,7-8-1-16,4-4-5 15,4-2 0-15,7-2-5 0,7-5-4 16,-3 0-2-16,0 2 4 0,-1 5 1 16,-3 2-3-16,-6 3 1 15,-6 1 2-15,-3 3 1 16,-6 2 1-16,-4 5 0 16,-5 5-20-16,-4 2-7 15,-5 3-15 1,-3 3-37-16,-2 4 10 15</inkml:trace>
  <inkml:trace contextRef="#ctx0" brushRef="#br0" timeOffset="178152.776">10315 6277 112 0,'-10'-2'44'0,"8"1"-35"0,2 0-4 0,2-1-3 16,2 1 0-16,4-3 3 16,5-4 2-16,8-7 1 15,5-5 2-15,4-8 1 16,11-1-1-16,8-6 1 15,4-8 3-15,5-7 3 16,8 2-9-16,-4-5 7 0,-2 1 4 16,2-1-4-16,-2 5 2 15,-5 3-10-15,-4 2-4 0,0 3-2 16,-3 1-1 0,-2 4-3-16,-6 6 0 0,-4 5-29 15,-6 4-12-15,-3 8-41 16</inkml:trace>
  <inkml:trace contextRef="#ctx0" brushRef="#br0" timeOffset="179165.327">11720 6130 96 0,'-5'0'35'0,"5"2"-27"0,0 2 2 16,2-1-1-16,-2 0-1 0,4-1 0 16,4 1 2-16,-1 0 4 15,4-1 3-15,-1 0 2 16,5-1-6-16,-1-1-3 16,-2 0-5-16,-2 0-4 0,1 1 2 15,-1 1-2-15,0-1-1 16,-4 0-41-1,1 2-51-15,-2 1 17 16</inkml:trace>
  <inkml:trace contextRef="#ctx0" brushRef="#br0" timeOffset="179421.5289">11681 6297 144 0,'0'0'55'0,"3"-2"-43"0,0 1 10 16,0 1 1-16,1-1-7 16,2-1-1-16,0 2-9 15,5 0-2-15,-2 2-2 16,0-1-4-16,1 2-1 0,2-1 2 16,-1 1 0-16,4 0 1 15,-2-1 2-15,-1-2-19 16,2 0-8-16,-2-2-29 15,-1-1-35 1,2-4 27-16</inkml:trace>
  <inkml:trace contextRef="#ctx0" brushRef="#br0" timeOffset="180021.252">11962 6187 72 0,'0'1'27'0,"3"1"-21"0,0-1 7 0,0-1 4 15,1 1 0-15,2-1 1 16,0 0 2-16,5-1 0 0,-1 0 0 16,2-2 2-16,-1-2-1 15,1-3 2-15,-2-2-13 16,1 0 1-16,-1-2 2 0,-1-2-3 15,0 1 0-15,-1 1-4 16,-2 0-1-16,-2 0-1 16,-1 0 0-16,-3 1-2 15,-3 1 1-15,2 2 0 16,-2 1 3-16,-3 3-3 16,3 1-2-16,-5 3-3 15,2 4 1-15,-3 2-1 16,2 0-2-16,-2 4 0 15,-2 0 3-15,1 2-2 16,1 2 1-16,0 2 0 16,1 2 0-16,2 2 2 15,2-1 0-15,1 0 0 16,3-2 2-16,3 1-1 0,-2-4 2 16,5 0-2-16,2-4-1 15,-1 0 5-15,4-2 1 16,2-3 0-16,2-1 1 15,2-1-2-15,1-3 0 16,0 0-1-16,3-2 2 16,-2-2-3-16,1-1-2 15,-3-2-22-15,-2 1-9 16,-2-2-34-16,-2 0-11 16,-4 0-7-1</inkml:trace>
  <inkml:trace contextRef="#ctx0" brushRef="#br0" timeOffset="180350.671">12107 5829 68 0,'-3'0'27'0,"3"2"-21"0,0-1 12 0,0-1 5 16,3 1-1-16,0 1 1 15,2-1-3-15,1 0-3 16,3 1 6-16,1-2 3 15,1 1-14-15,4-1 2 0,-2 0 2 16,0 0-6-16,2 0-1 16,-5 0-5-16,1 0-1 15,-2 0 1-15,-3-1 0 16,-2 1-35-16,1 0-14 16,-1-2-38-1</inkml:trace>
  <inkml:trace contextRef="#ctx0" brushRef="#br0" timeOffset="181054.968">12339 5608 100 0,'4'-6'38'0,"-2"5"-29"0,1 0 10 0,-2 1 5 16,1 0-9-16,2 1-3 16,1 0-5-16,-1 2 0 15,2 1-4-15,0 1 7 0,2 2 3 16,-1 1-4-16,1 3-1 15,-1 1-2-15,-1 2-1 16,-1 4-1-16,-1 0 0 16,-1 3-2-16,0-1-2 15,-3 0 1-15,3-2 1 16,-1 0-1-16,-2-1-1 16,3 0 1-16,-2-1-1 15,1-1 2-15,2-3 3 16,-1-3-2-16,-1-1 0 15,1-2 1-15,-2-4 0 16,-1-2 0-16,0-1 0 0,0-3 0 16,-1-1 0-16,-2-2-5 15,-2 2-1-15,4-2 1 16,-2 0 2-16,-3 2 0 16,1 0 2-16,2-1-2 15,-1 1-1-15,-1 0 3 16,-1 1 2-16,-1 0-2 15,1 1-2-15,0 3-5 16,-3 1 0-16,-2 2 0 16,4 2 2-16,-5 2 1 15,4 1 3-15,1 0-3 16,1 1-2-16,0 1 2 16,1 0 0-16,1 0-4 0,2-2 1 15,1-2-14-15,-1 0-3 16,2-2-31-1,0-4-45-15,3 0 21 16</inkml:trace>
  <inkml:trace contextRef="#ctx0" brushRef="#br0" timeOffset="181588.507">12501 5622 92 0,'3'-2'35'0,"-3"2"-27"0,4-2 18 15,-1 2 7-15,-1 0-8 16,-1 0-5-16,-1-1-3 15,0 1-1-15,0 0-8 16,0 0-1-16,3 3 0 0,-1 1-3 16,-2 1-3-16,0 2 6 15,0 2 3-15,0 2-1 16,0 3 0-16,0 2-3 16,0 2 1-16,0 1-4 15,0 1 0-15,0 0 1 0,0-3 2 16,0-1-1-16,0 0 0 15,0-1-3-15,0-1-2 16,0 1 1-16,0-2-1 16,0 1 2-16,0-4 1 15,3 0 1-15,-2-2 0 16,2-3-2-16,0-1 1 16,2-1 0-16,1-3 1 15,-1-2-5-15,4 0-1 16,-3-2-4-16,4-2 1 15,-1 1-10-15,0 0-6 0,-1 1-17 16,-1 0-6 0,-1 0-19-16,-1 1-30 15,-2 2 29-15</inkml:trace>
  <inkml:trace contextRef="#ctx0" brushRef="#br0" timeOffset="181942.701">12486 5752 120 0,'0'1'46'0,"1"2"-35"0,-2-2 3 0,1-1 1 16,0 0-11-16,0 2-2 15,0-2 0-15,1 1 3 16,1 2-2-16,2-1 0 0,1 1 3 16,1 0-1-16,3-1 2 15,-3 0 0-15,4-2 1 16,-1 0-2-16,1-2-1 15,-3 1-6-15,4-2 1 0,-2 1-18 16,1-1-5-16,-4 0-46 16</inkml:trace>
  <inkml:trace contextRef="#ctx0" brushRef="#br0" timeOffset="194030.9909">5252 7712 76 0,'-2'0'30'0,"2"0"-24"0,2 1 4 16,-2-1-2-16,3 2 7 16,0-2 4-16,1 0-5 15,1 0-1-15,1-2 2 16,1 1 0-16,2 0 0 15,3-1 4-15,2 1-7 16,-1 0-2-16,2 1-5 16,-1 0 1-16,-1 0 0 0,-1 0-2 15,0 0-3-15,-1 0 0 16,-2 0-1-16,-2 0-11 16,-1-2-3-16,-3 1-15 15,-1-2-4-15,-2 1-14 16,-2-1-25-16,-1 0 19 15</inkml:trace>
  <inkml:trace contextRef="#ctx0" brushRef="#br0" timeOffset="194267.0809">5276 7817 80 0,'-3'2'33'0,"3"-1"-26"0,1 0 11 0,-1-1 4 15,3 2-4-15,0-1 2 16,2 2-5-16,1-1-1 0,1 2-2 16,2-1 2-16,2-2-7 15,2-1 0-15,2 0 3 0,0-1-4 16,0-2 2-16,0-1-5 16,2 0 0-16,-2 0-3 15,0 2-1-15,-2-1-37 16</inkml:trace>
  <inkml:trace contextRef="#ctx0" brushRef="#br0" timeOffset="194912.998">5983 7432 80 0,'-1'-4'30'0,"2"4"-24"0,-1 1 13 15,0-1 2-15,0 3 0 16,0-1 2-16,0 4-7 16,0 0 1-16,0 6-1 15,0 4-1-15,0 4-7 16,0 2 4-16,0 3 1 0,0 2 2 0,0 6 1 15,-1 3-6-15,-1 2-2 16,1-4-6-16,-1 1-2 16,1-4 0-16,-1-1 2 15,1-2-1-15,-1-4 2 16,1-5-2-16,-1-6-1 16,2-3-21-16,0-5-9 15,0-2 2-15,0-3 1 16,3-3-31-1,0-1-31-15,2-2 31 16</inkml:trace>
  <inkml:trace contextRef="#ctx0" brushRef="#br0" timeOffset="195297.977">6099 7697 124 0,'-2'-2'49'0,"4"2"-38"0,-1 0 10 16,-1 0 4-16,3 0-1 15,2 0 1-15,1 0-3 0,1-2 1 16,4 1-13-1,1 0 3-15,3-1 3 0,3 0-4 0,0-1 1 16,3 0-6-16,0 1 1 16,-1 0-5-16,-2 1-2 15,-2 0 0-15,-1-1-1 16,0 2 0-16,-3 0 2 16,-1 2-6-16,-4-1-1 15,-2 0-42-15,-2-1-19 16,-2 3-30-1</inkml:trace>
  <inkml:trace contextRef="#ctx0" brushRef="#br0" timeOffset="196069.088">6653 7433 76 0,'-6'-1'30'0,"3"1"-24"0,0 1 15 0,2 0 6 16,-2 1-6-16,0-1-2 15,-2 0-3-15,1 1 0 16,-2-1-2-16,0 0 1 15,0 1-8-15,0-1 2 0,0-1 4 16,0 1-3-16,0 2 0 16,1 1-6-16,1 4-3 15,1 4 0-15,0 7-1 16,1 2-5-16,2 4 1 16,0 1 2-16,0 2 3 15,2 4 0-15,1 1 2 0,0-1-4 16,0 0 0-16,0 0 1 15,-2-4 2-15,-1-1-1 16,0-2 2-16,-1-3-2 16,-1-4 2-16,-1-4-2 15,0-2 2-15,0-4 4 16,0-3 4-16,0-1-9 16,2-1 0-16,-1-2-2 15,2-1 0-15,2 2-3 16,1-1 0-16,1 0 2 15,2 1 2-15,3-2 0 16,3 0-1-16,3-2 3 16,5 1 2-16,1-2 0 0,3 1 2 15,-2-2-6-15,2 0-3 16,-3 0 3-16,0 0 1 16,-3 0-3-16,-1 0-1 15,-2 2-17-15,-3 1-7 16,-3-1-49-1,-3 4-39-15,-3-1 42 16</inkml:trace>
  <inkml:trace contextRef="#ctx0" brushRef="#br0" timeOffset="196384.708">6878 7477 156 0,'-3'9'60'0,"2"-2"-47"0,-1 9 13 16,2-7 0-16,0 3 1 15,0 3 1-15,0 2-7 16,0 1 0-16,0 3-12 15,2 0-1-15,-1 5 2 0,2 2-8 16,0 0-3-16,0-1 0 0,1-1 2 16,-1-2-2-16,-2 0-2 15,1-1 2-15,-1 0 0 16,1-6-35-16,-1-5-15 16,-1-5-49-1</inkml:trace>
  <inkml:trace contextRef="#ctx0" brushRef="#br0" timeOffset="196817.772">7176 7681 104 0,'-5'2'41'0,"2"-1"-32"0,0 3 4 16,2-1 2-16,-1-1 2 16,1 1 2-16,1 0-2 15,0-1 2-15,0 1-1 16,0-3-2-16,3 1-8 15,1 1 1-15,2-1 4 0,3-1 2 16,2 1 3-16,-1-1-6 16,2 0 1-16,0-1-6 0,2 0 1 15,0-1-7-15,-1 1-1 16,-1 0 4-16,-1-1 2 16,-2 1-11-16,-2 0-6 15,-1-1-26-15,-1 1-9 16,-2-2-40-1,0 1-26-15,1-2 50 16</inkml:trace>
  <inkml:trace contextRef="#ctx0" brushRef="#br0" timeOffset="197405.628">7482 7757 96 0,'-1'8'38'0,"1"-5"-29"0,1 1 1 15,1-1 2-15,-1-1 3 16,1 1 5-16,1-2-1 16,0 2 0-16,1-2 3 15,4 1 3-15,1-2-13 16,1 0 0-16,2-2-1 0,2 0-4 15,-1-2 1-15,1 0-3 16,-2-2 0-16,0 1-1 16,-1-2 0-16,-4-1 2 0,1-2 1 15,-2 2-3-15,-3-2-1 16,-2 1 1-16,-1 0 0 16,-3-1 4-16,-4 2 3 15,-4 0-4-15,-4 2-2 16,-3-1 0-16,0 2 1 15,0 2-3-15,1 2 0 16,2 1-6-16,2 2 0 16,-2 4-4-16,3 3 2 15,3 4 1-15,1 6 2 16,4 1-1-16,2 1 1 16,2 2 0-16,2 0 0 15,1-1 2-15,1 1 2 16,4-2-6-16,-1-1 1 15,4-3 1-15,2 0 1 0,2-4 3 16,3-2 1-16,2-3-1 16,2-3-2-16,4-3-2 15,-2 0-1-15,0-4-9 16,0-1-5-16,2-4-9 16,1-1-4-16,0 0-8 15,0-1-3-15,-2 0-14 16,-1-1-22-1,-1-1 23-15</inkml:trace>
  <inkml:trace contextRef="#ctx0" brushRef="#br0" timeOffset="197833.088">7697 7494 80 0,'-3'0'30'0,"2"2"-24"15,-1 0 13-15,2 0 2 0,-1 0 4 16,-1 0 4-16,2-2 0 16,0 0 2-16,0 0-13 15,3 0-5-15,2 0-8 16,1-2 1-16,1 1 3 0,2 1-3 16,3 0-1-16,2 1-5 15,2 2 0-15,1 1 2 16,-2 1 1-16,0 1-8 15,-2-1-2-15,1 0-29 16,-2 1-12-16,-2-2-30 16</inkml:trace>
  <inkml:trace contextRef="#ctx0" brushRef="#br0" timeOffset="198449.832">7930 7322 96 0,'0'-4'38'0,"1"5"-29"0,2-1 12 0,-3 0 7 15,3 2-3-15,0 0 0 0,2 1-5 16,0 1 0-16,1 1-11 16,0 2-1-16,0 1-1 0,1 3 1 15,1 1 0-15,-2 0-2 16,0 4 1-16,0 3-6 16,-2 2-3-16,1 0 3 15,-1 1 1-15,-1-1 0 16,2-1-2-16,-2-1 1 15,1-3 1-15,1-2-1 16,-2-2-1-16,0-1 1 16,0-2 1-16,-2-3-1 15,1-4 2-15,-2-2-4 16,1-1-2-16,-1-3-1 16,-1-3 3-16,-1-2 0 0,-1 0 3 15,0-1-1-15,-1 1-1 16,-1 2 1-16,1 2-1 15,-1 1-3-15,-1 0 2 16,0 1 3-16,0 2 3 16,-1 1-2-1,-1 1-2 1,1 2 0-16,-1 1 1 0,2 1-3 0,0 2 0 16,0 2-1-16,2 2-2 15,-1 0 3-15,2 1 0 16,1-3-13-16,2-1-5 15,2-1-21-15,1-3-10 16,2-3-24-16</inkml:trace>
  <inkml:trace contextRef="#ctx0" brushRef="#br0" timeOffset="198900.476">8110 7366 60 0,'-1'-1'24'0,"1"2"-18"0,0-2 15 0,0 1 7 16,0 0 2-16,1-2 2 15,-1 2-9-15,0 0-1 16,3 2-4-16,0 2 0 15,2-2-9-15,1 2 3 0,-2 3 4 16,1 1 1-16,-1 1-1 16,1 2 3-16,-2 3 2 15,0 0-9-15,0 2-4 16,-2 2-5-16,1-1 0 16,-1-1-4-16,1-1 0 15,-1-2 1-15,2 0 2 16,0-1-6-16,0-1-1 15,0-3 4-15,0-1 5 16,0-2-4-16,2-1-2 16,-1-1-8-16,2-3-4 0,0 0-3 15,0-2-3-15,0 1-15 16,2-2-5-16,-1 1-19 16,1-2-34-1,-1 0 24-15</inkml:trace>
  <inkml:trace contextRef="#ctx0" brushRef="#br0" timeOffset="199177.3879">8052 7469 104 0,'-2'-1'38'0,"4"1"-29"0,1 1 8 0,0 0 4 15,1 1-1-15,4 0 3 16,1 1-4-16,3 0 0 16,0-1-10-16,1 0-5 0,1-1-3 15,-1-1 1-15,1-1 1 16,-1-1-4-16,1 1-1 15,-1 0-32-15,1-1-15 16,-1 2-19 0</inkml:trace>
  <inkml:trace contextRef="#ctx0" brushRef="#br0" timeOffset="199883.785">8295 7379 104 0,'5'3'41'0,"-2"-2"-32"0,3-2 13 0,-2 0 6 15,2-1-7-15,2 0 0 16,-1-1-3-16,2 2 0 16,0-1-9-16,0 2-1 0,0 0-1 15,0 4 1-15,0 2 0 16,0 0-4-16,-1 4-1 15,-2 3 3-15,0 5 3 16,-2 3-4-16,-1 3-1 16,-1 0 2-16,-2 0 1 15,-2 1-3-15,1 2-3 16,-4 4 2-16,1 1 2 0,-1 0-2 16,1-1-2-16,-1-1 0 15,2 0-1-15,2-2-3 16,-1-2 0-16,1 1-1 15,1-3 3-15,1-1-7 16,2-2-2-16,0-3 6 16,0-4 1-16,0 0 3 15,-1-4 2-15,-1 0 1 16,-1-1 3-16,-1-1-1 16,-2-1 2-16,-2-1-2 15,-2 0 2-15,-1-2-6 0,-2 0-1 16,-2-2 2-1,0 0 1-15,-2-1-1 0,1 0 1 16,-2 1-2-16,1-1 2 16,-1 0-4-16,1-1-2 15,2 4-12-15,0-1-5 16,2 0-27-16,1-1-12 16,3 0-27-1</inkml:trace>
  <inkml:trace contextRef="#ctx0" brushRef="#br0" timeOffset="210308.003">8579 7697 68 0,'-6'-5'27'0,"6"2"-21"0,-2 1 3 16,2 2 2-16,0-2 2 0,0 1 4 15,2 0 0-15,-1-1 6 16,5 1-8-1,2 0-6-15,1-1-3 16,0 1 2-16,1 1 3 16,1 0-6-16,1 3-3 0,0-1 1 15,0 2-2-15,0 0-1 16,0 0 5-16,0 0 4 16,-3 0-7-16,0-1-1 15,-3 0-19-15,-1-2-8 16,-1-1-13-1,-1-1-34-15,-3-2 10 16</inkml:trace>
  <inkml:trace contextRef="#ctx0" brushRef="#br0" timeOffset="210587.569">8618 7840 116 0,'0'3'46'0,"3"-3"-35"0,-2 0 9 0,1 0 3 16,1 0-9-16,0-2-1 16,1 1-3-16,2-2-1 15,2 2-5-15,1-2-3 0,0-1 0 16,2 3-1-16,2 1 2 15,-1 0-1-15,0 1-1 16,0 2-6-16,-1 0-4 16,-1-1-43-1,-1 1-37-15,2-2 26 16</inkml:trace>
  <inkml:trace contextRef="#ctx0" brushRef="#br0" timeOffset="211043.145">8959 7417 116 0,'0'-3'44'0,"0"5"-35"0,0-1 14 16,0 2 2-16,0 1-5 16,0 1-1-16,0 4-5 0,0 5 1 15,0 3-8-15,0 4 2 16,0 2 2-16,-2 1 2 0,1 1 3 15,-1 3-5-15,1 6 1 16,1-1-7-16,0 1-3 16,0-2-1-16,1-3-1 15,1-4 0-15,-1-2 0 16,1-4 0-16,-1-2 2 16,1-4-12-16,-1-1-6 15,1-2-9-15,-1-4-5 16,1 0-10-16,-2-4-2 15,0-3-27 1</inkml:trace>
  <inkml:trace contextRef="#ctx0" brushRef="#br0" timeOffset="211492.212">9138 7739 116 0,'-2'0'46'0,"2"0"-35"0,0 0 7 0,0 0 4 16,2 0-4-16,-1-2-1 16,2 1-5-16,0 0-2 15,2-1-6-15,-1 2 2 0,4 0 0 16,1 0 0-16,1 2 1 16,4-1-4-16,-1 0 0 15,2 1 1-15,0-2 0 16,0 2 0-16,-1 0 0 15,-2-2-2-15,-2 0-2 16,-1 0 1-16,-1 0 1 16,-1-2-17-16,-1 0-4 15,-1-2-31-15,-2-2-48 16,1 1 17-16</inkml:trace>
  <inkml:trace contextRef="#ctx0" brushRef="#br0" timeOffset="212011.208">9545 7457 80 0,'-2'0'33'0,"2"0"-26"0,0 3 9 0,0-3 5 0,2 4-3 16,-1-2-1-16,1 5-3 15,-1-2-1-15,2 6-1 16,-1-2 0-16,1 6-6 16,-2-3 3-16,1 7 1 0,-1-3-3 15,1 8-2-15,-1-3 0 16,-1 10-1-16,0-6-2 15,2 6-2-15,-2-7 1 16,0 3-1-16,0-6-14 16,0-1-5-16,0-3-1 15,0-2 1-15,0-3-7 16,-3-3-40 0,1 1-4-16</inkml:trace>
  <inkml:trace contextRef="#ctx0" brushRef="#br0" timeOffset="212378.327">9441 7469 96 0,'-4'-5'35'0,"4"5"-27"0,0-3-2 0,0 3-1 15,1 0-4-15,1 0-1 0,4 0 3 16,-2 0 2-16,7 1 7 16,-2-1 4-16,6 2-2 15,-3-1 2-15,4 2 2 16,-2-2 1-16,5 0-6 15,-2 1 0-15,4-1-8 16,-3-1-3-16,1 0 1 0,-4 0 0 16,0 0 3-16,-3 0-3 15,-1 0-2-15,-2 0-20 16,-3 0-8-16,-2 0-21 16,-2 0-39-1,-1 0 18-15</inkml:trace>
  <inkml:trace contextRef="#ctx0" brushRef="#br0" timeOffset="212613.691">9522 7652 96 0,'-1'0'38'0,"1"0"-29"0,3 1 8 0,-3-1 2 16,4 0-5-16,-1 0 0 15,5 0-4-15,-2 0 1 16,4 0-4-16,-1 0-2 0,6-1-2 16,-3 0-3-16,6-2 1 15,-4 0-1-15,2 0 2 16,-2 1-23-16,2-2-11 0,-2 1-30 16</inkml:trace>
  <inkml:trace contextRef="#ctx0" brushRef="#br0" timeOffset="212993.478">9824 7409 112 0,'-1'0'44'0,"1"0"-35"0,-2 3 12 0,2-3 3 15,0 4-2-15,0-2-1 16,0 8-3-16,0-2-1 16,-1 9-9-16,1-4-1 0,-2 9 3 15,1-5-2-15,-1 8 1 16,1-5-5-16,-2 10-1 15,0-6-1-15,1 6-2 16,1-4-2-16,1 2 1 16,0-5-12-16,1 1-5 15,1-4-17-15,1-3-7 16,0-2-31 0</inkml:trace>
  <inkml:trace contextRef="#ctx0" brushRef="#br0" timeOffset="213412.031">9937 7448 132 0,'3'-3'49'0,"-3"3"-38"0,1 3 17 0,-1-3 6 15,2 2-3-15,-2 1-1 16,1 4-10-16,-1-2-2 16,0 7-11-16,0-3-2 0,0 6 1 15,0-3-1-15,0 5 0 16,0-3-6-16,2 3 1 16,-1-2 2-16,1 6 1 15,-1-2-4-15,-1 5 1 16,0-5 0-16,2 2 0 15,-1-2 0-15,2-1 0 16,-1-2 0-16,2-1 0 16,1-2 0-16,1-2 0 15,-2-2 0-15,4-2 0 16,-2-2-5-16,3-3 1 16,-2 0-16-16,4-4-6 15,-4 2-14-15,4-7-5 0,-4 4-22 16,1-3-20-1,-2-1 35-15</inkml:trace>
  <inkml:trace contextRef="#ctx0" brushRef="#br0" timeOffset="213648.406">9884 7660 152 0,'2'-1'57'0,"-2"1"-44"0,7 1 5 0,-5-1-1 16,4 0-6-16,-2 0-1 15,7-1-9-15,-2-1-2 16,4 0 0-16,-2 0 0 0,2 0 3 16,-1-1 1-16,2-3 1 15,-2 2-22-15,1-1-10 16,-2 0-46-1</inkml:trace>
  <inkml:trace contextRef="#ctx0" brushRef="#br0" timeOffset="213980.1809">10122 7350 112 0,'-2'0'44'0,"2"0"-35"0,0 5 16 16,0-5 6-16,0 4-8 16,0 0-4-16,2 6 1 15,-1-4 1-15,4 6-11 16,-1-2 3-16,2 9 1 0,-1-5 1 16,1 10 1-16,-2-4-6 15,2 7-4-15,-1-4-3 16,-4 7 0-16,1-4 0 15,-4 11 1-15,1-7-16 16,-5 4-4-16,1-6-10 0,-1 0-4 16,2-5-14-16,-2-3-5 15,1-3-25 1</inkml:trace>
  <inkml:trace contextRef="#ctx0" brushRef="#br0" timeOffset="214340.604">10299 7622 168 0,'-5'0'63'0,"5"0"-49"0,-3 2 7 16,3-2 2-16,0 0-8 15,0 0 0-15,3 1-5 16,-1 0-1-16,4 1-5 16,-2-1 4-16,5-1 4 0,-1 0-8 15,5 0-2-15,-2 0 0 16,2-1 1-16,-1 1-1 15,2 0 1-15,-4 0-7 16,1-2-1-16,-4 1-23 16,0 0-6-16,-1-1-43 15,-3 1-33 1,0 0 41-16</inkml:trace>
  <inkml:trace contextRef="#ctx0" brushRef="#br0" timeOffset="214579.036">10317 7693 116 0,'1'0'44'0,"-1"0"-35"0,9 2 7 0,-7-2 0 16,5 1 4-16,-1 0 2 0,5 1-3 15,-4-1 1-15,7-1-11 16,-4 0-5-16,2 0-1 0,-3 0-2 15,2-1 2-15,-2 1-51 16,2-2-57 0,-2 1 21-16</inkml:trace>
  <inkml:trace contextRef="#ctx0" brushRef="#br0" timeOffset="-212484.4509">10688 7448 80 0,'-2'0'33'0,"2"0"-26"0,0 5 9 0,0-5 3 0,0 5-7 16,0 1 1-16,0 6 1 15,0-2 3-15,0 9-7 16,0-3-3-16,0 7-4 15,0-5 0-15,0 12-2 16,0-5-1-16,0 10 3 0,0-7-2 16,0 5 2-16,0-7-2 15,0 2 2-15,0-7-24 16,0-5-8-16,0-3-21 16,0-9-20-1,0-1 27-15</inkml:trace>
  <inkml:trace contextRef="#ctx0" brushRef="#br0" timeOffset="-212100.467">10574 7468 56 0,'-5'-4'24'0,"5"4"-18"0,2-3 0 0,-2 3 1 15,3-1 5-15,0-1 2 0,6-2-3 16,-2 2 1-16,8-4 2 16,-3 2 3-16,5-2-7 15,-4 0-1-15,8 1-3 16,-3 0-1-16,6-1-3 16,-4 2 1-16,4 2-2 15,-4 0-1-15,1 2 3 0,-3 0 4 16,-3 3 4-16,-3 0 0 15,-3 3 1-15,-2 0 0 16,-7 6 2-16,0-3-3 16,-9 8-1-16,2-3-4 15,-8 3-1-15,3-4-3 16,-3 1-2-16,3-4-6 16,0 0-1-16,1-2-17 15,2-4-7-15,1-2-45 16</inkml:trace>
  <inkml:trace contextRef="#ctx0" brushRef="#br0" timeOffset="-211583.8869">11071 7366 68 0,'-9'7'27'0,"4"-2"-21"0,-4 3 12 16,6-4 3-16,-3 3 2 15,0 1 1-15,-1 3-5 0,-2 2-1 16,0 4-10-16,0 3-5 15,0 3-2-15,1 1-1 16,1 3 0-16,1-2 0 0,1 2 0 16,4 3 0-16,1 3 0 15,3-3 0-15,1-8 0 16,-1-5 0-16,6 3 0 16,-1-3 0-16,5 2 0 15,-2-4-22 1,4-1-52-16,-3-2-3 15</inkml:trace>
  <inkml:trace contextRef="#ctx0" brushRef="#br0" timeOffset="-210016.055">11176 7416 40 0,'-1'1'16'0,"1"-1"-12"0,0 5 9 16,0-5 7-16,0 4-7 0,0-1 0 16,1 5-1-16,1-1 0 15,2 6-4-15,-1-1 0 16,5 8-3-16,-2-4 0 16,3 7-1-16,-2-5 2 15,5 6-3-15,-3-4 0 16,3 11-1-16,-1-7-2 15,2 3 3-15,-2-4 0 16,1-3-4-16,-2-3-1 16,-2-5-48-16,1-1-21 15,-3-10 33-15,0 0 18 16</inkml:trace>
  <inkml:trace contextRef="#ctx0" brushRef="#br0" timeOffset="-209677.8389">11296 7425 80 0,'-3'-3'30'0,"3"3"-24"0,-1 0 6 15,1 0 2-15,0 2-4 16,0-1 2-16,-2 2-1 0,-1-2 3 15,3 4 2-15,-1-1-1 16,-2 6 4-16,0-2 2 16,-2 9-5-16,2-4-1 15,-4 10-9-15,1-4-4 0,-5 7 1 16,2-4-4-16,-3 12 0 16,3-6 5-16,-1 5 2 15,1-8-2-15,0 0-3 16,3-5-14-16,1-4-6 15,1-2-26 1,2-5-48-16,1-1 12 16</inkml:trace>
  <inkml:trace contextRef="#ctx0" brushRef="#br0" timeOffset="-209197.532">11388 7533 132 0,'-2'-3'49'0,"2"3"-38"0,2-5 8 15,-2 5 3-15,1-1-11 16,-1-1-3-16,5 1-5 15,-2 1-3-15,3 1 1 0,-2 1-4 0,4 2 2 16,1 0 1-16,3 1 2 16,-2 0 3-16,5 2 2 15,-1-2 1-15,0 1 0 16,-2-1-2-16,0 0 1 16,-2-1-2-16,-1 0 2 15,-1 0 0-15,-2 0 3 16,0-1 4-16,-5 1 1 15,4-1-6-15,-7 3-1 16,-1-2-2-16,-1 3-1 16,-2-2-3-16,-3 2-2 15,1 0-2-15,-1 1 1 16,2-2-1-16,-1 3 0 16,2-3-11-16,2 2-7 15,1-1-14-15,1 0-3 0,1-2-10 16,4-1-40-1,-2-1 10-15</inkml:trace>
  <inkml:trace contextRef="#ctx0" brushRef="#br0" timeOffset="-208777.975">11721 7266 96 0,'0'-4'35'0,"0"4"-27"0,0 4 9 0,0-4 4 15,0 5-3-15,0-1-1 16,0 7-1-16,0-2 3 16,0 7-5-16,0-2 0 15,0 4-8-15,0-3 3 0,3 13 3 16,-3-6-2-16,2 10 0 15,-2-7-9-15,0 6 0 16,0-6 3-16,0 6 2 16,0-6-2-16,0 8-3 15,0-7 0-15,3 1-1 16,-2-6 0-16,4-1 2 16,-1-3-3-16,4-1 0 15,-2-4 3-15,4-1 3 16,-1-3-2-16,2-3-2 15,-2-1-7-15,1-2-1 0,-1-1-10 16,-1-4-2-16,1 1-19 16,-3-5-8-16,0 2-26 15</inkml:trace>
  <inkml:trace contextRef="#ctx0" brushRef="#br0" timeOffset="-208489.706">11645 7601 100 0,'3'-7'38'0,"-3"7"-29"0,6-4 10 0,-5 4 3 16,4 0-4-16,-1 0 0 15,5 0-2-15,-1 0 3 16,5 0-11-16,-2 0 0 0,4 0-1 16,-3 0-1-16,3 0-1 15,-5 0-3-15,5 2 1 16,-4-1-11-16,-1 0-2 16,-1-1-48-1,0-2-41-15,-1-1 29 0</inkml:trace>
  <inkml:trace contextRef="#ctx0" brushRef="#br0" timeOffset="-208011.057">11860 7289 116 0,'-5'-6'44'0,"5"6"-35"0,-1-4 9 0,1 4 2 16,0 0-6-16,0 0 0 15,0 0-8-15,0 0-4 16,3 4-1-16,-2 0 5 0,7 6 4 15,-4-2 1-15,5 6 1 16,-3-2 0-16,5 7 0 16,-1-4-6-16,2 15-2 15,-4-7-2-15,5 12-2 16,-5-7 5-16,2 5 1 16,-2-6 4-16,-4 9 1 15,-1-7-3-15,-4 7-3 16,-1-6 0-16,-5 2-1 15,1-5 0-15,-5 1 2 16,2-6-12-16,-3 2-5 0,3-4-4 16,0-1-1-16,2-3-13 15,-1-3-4-15,2-2-29 16,3-3-33 0,0-1 29-16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05:37:15.81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10637 1527 88 0,'1'-6'33'0,"1"6"-26"0,-1-3 14 0,-1 3 3 0,0 3-10 16,2 1-3-16,-2 1-5 16,0 3 1-16,0 1-4 15,-2 3 0-15,1 3-1 16,-1 5 3-16,-1 3 1 0,0 1 2 16,0 1 0-16,0 1-2 15,0-4 1-15,0 0-2 16,-1-4 2-16,-1 0-4 15,1-4-2-15,1 0 4 16,-2-2 1-16,2-4-7 16,0-3-1-16,0-2-27 15,3-3-10-15,0-3-24 16,3-2-15 0,0-3 35-16</inkml:trace>
  <inkml:trace contextRef="#ctx0" brushRef="#br0" timeOffset="567.8649">10686 1573 88 0,'2'-3'33'0,"-1"0"-26"0,2 2 3 0,-3 1 1 16,3 0-1-16,0 1 4 16,0 2-3-16,2-2 1 15,-1 2-3-15,1 0 0 16,-1 4-3-16,1-3 1 15,-2 4-4-15,-2 1 3 0,-1 3 3 16,-1 4-1-16,-2 0 1 16,0 4-1-16,0-3 0 15,-2 3-2-15,1-1-1 0,-1-3-3 16,2-1 1-16,-1-2 0 16,1-2 3-16,0-2-5 15,1-1-1-15,1-3 2 16,-1-2 1-1,1-2-4-15,-1-1 1 0,1-1-2 16,-1 0 0-16,1-1 0 16,-1 2-2-16,1 0 0 15,-1-1 3-15,-1 1-2 16,3 0 1-16,0 0 2 16,6 0 2-1,0 0 1-15,2-1 3 16,2-1 3-16,4 0-2 0,4-1 1 15,3 0 1 1,2 2 2-16,-2 0-5 0,-3 1-2 16,-2 1-2-16,-1 0-2 15,-3 2 1-15,-3 0 1 16,-1-1-10-16,-4 1-2 16,-1-2-24-16,-3-1-10 15,0-1-15 1,-1-2-30-16,-2-1 24 15</inkml:trace>
  <inkml:trace contextRef="#ctx0" brushRef="#br0" timeOffset="795.9639">10751 1680 112 0,'-5'-8'44'0,"5"5"-35"0,2-4 14 16,-1 7 2-16,2-4-5 15,0 2 1-15,2 0-10 16,1 1-2-16,2 1-5 16,-1 0-3-16,2 1 2 0,0 1 0 15,2-1 1-15,-1-1 0 16,1 0 2-16,-2 0-3 16,0-1-2-16,-2-2-11 15,-1-1-6-15,-1-1-32 16,-2-2-44-16,-3-1 15 15</inkml:trace>
  <inkml:trace contextRef="#ctx0" brushRef="#br0" timeOffset="1007.915">10710 1539 104 0,'0'-2'38'0,"2"2"-29"0,4 0 10 0,-2 0 5 15,2-2-2-15,2 1-1 16,2-3-5-16,2 1-2 16,2-1-8-16,1 2-4 0,2-4-1 15,-2 2 1-15,-2 2 1 16,1-1-37 0,-2 2-58-16,-3 1 6 0</inkml:trace>
  <inkml:trace contextRef="#ctx0" brushRef="#br0" timeOffset="1769.9">11140 1413 72 0,'-4'-4'30'0,"1"4"-24"0,-4 0 15 0,4 0 3 0,-1 1-1 16,-2 0-2-16,0 1-7 15,0 0-4-15,0 0-3 16,-2 0 0-16,2 2-4 15,0 2 0-15,-1 0 1 0,-1 4-5 16,2 0 1-16,-1 4 0 16,1 2 0-16,0 0 0 15,1 0 0-15,1 1-3 16,-1 0 2-16,4 5-1 16,-2 3 0-16,0 1 2 15,0-1 2-15,0-1 5 16,0-1 4-16,1-3 0 15,1-3 3-15,-1-2-3 16,1-2 1-16,1 0-3 0,0-3 0 16,0-2-3-16,0-2 1 15,1 1 2-15,2 0 2 16,2-2-3-16,1-2 0 16,1 1-1-16,5-1 1 15,0-1-2-15,0 2 1 16,3-1-6-16,-1 0-1 15,-2 1 2-15,0 0 3 16,-2 0-15-16,1-2-8 16,-2 1-24-16,-1-2-11 15,-2-3-80 1,0-2 48 0</inkml:trace>
  <inkml:trace contextRef="#ctx0" brushRef="#br0" timeOffset="2036.046">11145 1577 124 0,'-2'-3'49'0,"2"3"-38"0,2 3 15 16,-1-3 5-16,1 4-11 15,1 1-3-15,0 2-4 16,1 2 1-16,2 5-7 15,2 3 2-15,1-1 2 0,1 4-6 16,2-3-3-16,2 1-1 0,-1-2 1 16,-1 0 1-16,-1-2 1 15,-2 0-5-15,0-2 1 16,-3-3-13-16,-2-1-5 16,-1-1-23-16,-3-3-9 15,-1-3-25 1</inkml:trace>
  <inkml:trace contextRef="#ctx0" brushRef="#br0" timeOffset="2269.1819">11283 1581 184 0,'-3'-7'68'0,"1"6"-52"0,-4-1 6 0,5 4-1 0,-4-1-13 16,-1 2-2-16,-1 4-4 15,-2-2-2-15,-2 6 1 16,1 3-4-16,-1 5 2 0,1 0-1 16,-1 2 0-16,2 0 2 15,2-2 0-15,-1-2-3 16,2-2 0-16,0-2-25 16,2-2-11-16,-1-3-40 15</inkml:trace>
  <inkml:trace contextRef="#ctx0" brushRef="#br0" timeOffset="2783.741">11319 1453 88 0,'7'-6'35'0,"1"5"-27"0,-1 0 20 0,-2 1 7 15,-1-2-6-15,2 1-2 16,2-3-4-16,-1 1 0 16,2 1-13-16,0-1 3 0,-1 3 1 15,-1 3-5-15,-1 2-3 16,-1 4-1-16,-2 5-1 16,-3 3-2-16,-3 0 1 15,3 2-4-15,-2 1 0 0,1-1 3 16,-1 2 1-1,2 2-1-15,0 0-2 0,2-3 1 16,1 0 1-16,0-2-1 16,1 1-1-16,1-3 1 15,-1-1-1-15,1-2 0 16,-1 0 0-16,-1 1 0 16,-1-5 2-16,-2 0 1 15,-2-1 3-15,-1-1-1 16,-1 0 0-16,-2-1 3 15,-2-2 3-15,1-1 0 16,-4 0 3-16,1-3-7 16,-2 0-2-16,1 0-3 15,1 0-2-15,-1-3-2 16,2 3 1-16,2 0-23 0,1-1-12 16,6-2-138 15,6-1 55-31</inkml:trace>
  <inkml:trace contextRef="#ctx0" brushRef="#br0" timeOffset="3169.6859">11613 1594 116 0,'-1'-1'44'0,"2"1"-35"0,-2 0 9 16,1 0 2-16,0 0-6 15,0 0 2-15,1 1 0 16,2 1-1-16,0-1-7 16,2 0 4-16,1 1 1 0,4-1-4 15,1-1-1-15,-1 1-6 16,-1-1-2-16,2 2 2 0,-2-2 1 16,-3 0-10-16,-3 0-5 15,-3 0-36 1,-3 1-54-16,-5 3 15 15</inkml:trace>
  <inkml:trace contextRef="#ctx0" brushRef="#br0" timeOffset="3370.493">11559 1688 100 0,'0'5'38'0,"3"-2"-29"0,2 2 23 0,-4-2 12 0,5-1-9 16,-1 1 0-16,1 0-18 15,1-2-8 1,1 2-5-16,1-1-4 0,1-2 3 0,1 2-13 16,-1-1-3-16,1 0-40 15,-1-1-51 1,-1-2 22-16</inkml:trace>
  <inkml:trace contextRef="#ctx0" brushRef="#br0" timeOffset="3818.737">11914 1361 88 0,'1'-2'35'0,"-1"2"-27"0,2 2 13 0,-2-2 4 0,0 5-7 16,-2-1 0-16,1 3-5 16,-2 3 0-16,0 6-1 15,0 4 2-15,-2 2-7 16,4 0-4-16,-2 0 0 0,0-2-2 16,1-2 2-16,1-2-2 15,1 0 2-15,0-2-9 16,1-1-1-16,2-3-40 15,-1-4-48 1,-2 1 21-16</inkml:trace>
  <inkml:trace contextRef="#ctx0" brushRef="#br0" timeOffset="4101.749">11777 1684 28 0,'-9'1'13'0,"9"0"-10"0,-3 1 15 0,3-2 5 16,0 0 6-16,0 0 5 16,3 1-8-16,1 0-3 15,4 1 4-15,1-1 5 16,0 0-6-16,4 2-3 16,-1 0-13-16,5-1 5 0,0 1 4 15,1 0-8-15,1-1-1 16,-2 1-6-16,1-2-3 15,-2 1 0-15,-1-2-1 16,-3 0-25-16,2-2-8 0,-4 0-23 16,-1-1-49-1,-3 2 16-15</inkml:trace>
  <inkml:trace contextRef="#ctx0" brushRef="#br0" timeOffset="4757.721">11840 1833 100 0,'-1'0'38'0,"1"-1"-29"0,0 0 17 0,0-1 7 15,1 1-2-15,1-2 2 16,1 2-13-16,0-3-4 16,1 1-9-16,1 0-3 0,2 1 2 15,-1-1-5-15,5 3-1 16,-1 3 0-16,-1 2 0 16,2 2 2-16,-1 1 1 15,2 4 3-15,-3 3 3 16,-1 1-4-16,-2 1-3 15,-2 0 1-15,-2 1 0 16,1-1-1-16,-3-1 1 0,0-1 0 16,-3-2 1-16,3 0-5 15,-5-1 1-15,4-1 2 16,-4-2 3-16,5 1-4 16,-1-4-1-16,-2 0 0 15,3-2 2-15,-3-2 1 16,0 0 3-16,-2-2 3 15,4-2 2-15,-2 0-8 16,-3-2-3-16,1 0-1 16,1-2 2-16,-2 0-2 15,-2 0 0-15,1 1 1 16,-1 0 0-16,1 1 0 16,-1 1 0-16,-1 0 0 15,-1 2 0-15,1 0-3 0,-2 1 0 16,0 1-1-16,2 2 3 15,-1 1-2-15,-2 2 1 16,0 2 2-16,0 4 2 16,1-1-6-16,4 1-1 15,-1 0-16-15,2-1-6 16,2 0-35 0</inkml:trace>
  <inkml:trace contextRef="#ctx0" brushRef="#br0" timeOffset="17760.397">9045 2684 44 0,'1'0'19'0,"1"1"-15"0,-2 0 15 16,0-1 7-16,0 0-8 15,0 2 0-15,0 0-4 16,-2 1-1-16,2 1 1 16,-1 0 2-16,-1 1-3 15,1 2 0-15,-1 2-1 0,1 3 2 16,-1 3-7-1,1 1-2-15,-1 1 1 0,2 0-1 0,0-1 0 16,0 0-1-16,-1-2 0 16,1 0-2-16,-2-2-2 15,1-3-4-15,-1-1-2 16,1-1-35 0</inkml:trace>
  <inkml:trace contextRef="#ctx0" brushRef="#br0" timeOffset="18165.1119">8854 2993 64 0,'-2'0'27'0,"4"0"-21"0,-2 0 10 15,0 0 2-15,3 0-4 16,0 0 2-16,1 0 0 16,2-1 2-16,3 1-4 15,3-1 0-15,3-1 3 16,3 1 3-16,3 0-10 15,3-1-1-15,0 1-2 0,-1 0 1 0,-2-1 0 16,-1 1-4-16,-1 0-3 16,2-1 2-16,-3 1 0 15,0 0 1-15,-1-1 0 16,-1 1-11-16,-2 0-3 16,-2-1-15-16,-2 0-6 15,-2 0-11 1,-2 1-39-16,-6 1 11 15</inkml:trace>
  <inkml:trace contextRef="#ctx0" brushRef="#br0" timeOffset="18765.85">9007 3048 72 0,'2'-5'30'0,"-1"4"-24"0,-1 1 17 15,0 0 5-15,0 0-2 0,0 0 2 16,0 0-10-16,0 2-3 16,-1 2-6-16,-1 2-1 15,1 0-5-15,-1 2-4 0,-1 2 0 16,0 0 3-16,0 1 1 16,0 0 3-16,0-1 3 15,0 1-2-15,0 0-2 16,0-1 0-16,0 0 1 15,1-2 1-15,1-2 1 16,1 0-4-16,1-2-1 16,2-2 3-16,2 1 1 15,1-2-1-15,1-1-1 16,1 0 1-16,1 0 1 16,0 0-1-16,-1 0-1 0,-1 0-3 15,1 0 1-15,-1 0-4 16,-1 0 0-16,0 0 3 15,0 0 1-15,0 0-1 16,-1 0-2-16,1 0-4 16,0 0 0-16,-2 0-16 15,1 0-4-15,-2 0-19 16,0 0-8-16,0-1-14 16,-2 0-20-1,1-1 32-15</inkml:trace>
  <inkml:trace contextRef="#ctx0" brushRef="#br0" timeOffset="19113.449">9075 3131 104 0,'0'0'38'0,"-2"3"-29"0,2-1 8 0,0 0 4 15,0 0-6-15,0 2 0 16,0 0-1-16,0 2 4 16,0 0-10-16,-1 2-4 0,-1 3-1 15,1 2 0-15,-1 3 3 0,1 0 1 16,-1 0 3-16,1-1-5 15,-1-2-3-15,1 2-1 16,-1-1 1-16,1-2-3 16,-1-2 0-16,1-2-26 15,-1 0-9-15,1-1-39 16</inkml:trace>
  <inkml:trace contextRef="#ctx0" brushRef="#br0" timeOffset="38876.564">4606 3993 96 0,'-12'-6'38'0,"6"4"-29"0,-5 0 10 0,7 0 5 0,-4 0-4 15,-2-1 0-15,-1 2-2 16,1 1-2-16,-2 2-8 16,0 1-1-16,-2 4 0 0,-1 1-3 15,0 2-3-15,2 3-3 16,-1 1 1-16,4 8-1 16,2 4 0-16,4 5 0 15,2 2 0-15,5-1 2 16,2 2 0-16,2 4-3 15,2 3 0-15,0 0 4 16,0 0 3-16,-1-2-3 16,-2 1-1-16,0 0 2 15,0 2 3-15,-3-4 2 16,0 0 3-16,-3-4-1 0,0 0 0 16,-2-2 3-16,-1-4 5 15,0-3 0-15,-3-3-1 16,-1-5 0-16,-1-4 0 15,-1-2-2-15,-3-6 1 16,0-3-10-16,0-4-3 16,0 0-15-16,0-2-5 15,1-3-17-15,2 3-7 16,2 1-29 0</inkml:trace>
  <inkml:trace contextRef="#ctx0" brushRef="#br0" timeOffset="39508.356">4496 4907 108 0,'0'1'41'0,"2"0"-32"0,-2 3 11 0,0-1 2 15,0 1-6-15,0 0 1 16,0 1-1-16,-2 2 2 0,1 2-10 15,-1 2-2-15,1 2-2 0,-1 2-2 16,1 1 1 0,-1-1-2-16,2-2-1 0,0-1 1 15,2-2 1-15,-1-1-1 16,2-2-1-16,0-3 3 16,2-2 0-16,1 0 1 15,1-4 0-15,2 0 0 16,2-2 0-16,1 0-2 15,0 0 1-15,-2 0-2 16,1-2-1-16,-2 4 1 16,-2 0 1-16,1 1-30 15,-4 0-13-15,-1-1-41 16</inkml:trace>
  <inkml:trace contextRef="#ctx0" brushRef="#br0" timeOffset="39784.71">4612 4937 84 0,'0'3'33'0,"0"1"-26"0,0 3 11 0,0-3 4 0,0 2-1 15,0 4 2-15,0 2-2 16,0 3-1 0,0 1-6-16,0 0-4 0,0 0-5 15,0 0-4-15,1-2 0 0,1 0-1 16,-1-2 2-16,2-3-12 16,-1-2-6-16,-1-2-119 31,1-13 69-31</inkml:trace>
  <inkml:trace contextRef="#ctx0" brushRef="#br0" timeOffset="40520.189">4478 3713 88 0,'-3'-1'35'0,"2"-1"-27"0,-1 1 16 0,2 0 4 15,2-1-7-15,-1 1-1 16,1-2-6-16,1 1-1 16,0-1-7-16,0 0-6 0,1 1-1 15,2-2 3-15,2 0 3 16,1 0-2-16,0 0-2 15,1 0 4-15,1 1 1 16,-2 0 0-16,0 2-1 16,-2 1-3-16,-1 0-2 15,-1 0 3-15,-2 0 0 0,-3 0-26 16,1-1-9-16,-1-3-24 16,0 1-27-1,-1-1 24-15</inkml:trace>
  <inkml:trace contextRef="#ctx0" brushRef="#br0" timeOffset="41063.6089">4496 3720 56 0,'0'2'24'0,"0"1"-18"0,0 1 9 16,2-1 5-16,-2 2-2 0,0 0 1 16,0 2-8-16,0 0-4 15,0 1-4-15,0 0 0 16,0 0 0-16,0-1 1 16,0-1-2-16,0 0-2 15,0-1 3-15,0-1 0 16,0-1-1-16,0-1-2 15,0-2 1-15,0 0-1 16,0 0 4-16,3 0 2 16,0 0 2-16,0-1 0 15,1-2-4-15,2 1-1 0,0-1-1 16,2-1 1-16,-1 1 0 16,1-1-1-16,1 2 1 0,0 0-2 15,-2 1-1-15,1 1 1 16,-2 1 1-16,0 1-1 15,-2 0 2-15,1 2-2 16,-2 2 2-16,-2-1 0 16,-1 2 3-16,-1 1-1 15,-2 0 2-15,-2 1 0 16,-1 0 1-16,-3 1-4 16,0-2-1-16,-1-2 1 15,-1 0 2-15,1-4-3 16,-2-2-2-16,0 0-31 15,0-1-13-15,0 0-35 16</inkml:trace>
  <inkml:trace contextRef="#ctx0" brushRef="#br0" timeOffset="48781.849">5005 4004 76 0,'-3'-1'30'0,"3"3"-24"0,-1 1 8 16,1 0 1-16,0 1 3 16,0 1 1-16,1 2-4 15,-1 1-1-15,0 1-2 16,0 3 2-16,0 4-3 15,0 3 1-15,0 1-7 16,0 0-1-16,2-1 2 0,-1-2-3 0,1-1-2 16,-1-3 2-16,1-1 0 15,-1-4 3-15,1-1 3 16,-2-2-35-16,0-1-17 16,0-1-31-1</inkml:trace>
  <inkml:trace contextRef="#ctx0" brushRef="#br0" timeOffset="49151.397">4828 4319 80 0,'-3'4'33'0,"3"-2"-26"0,0-1 9 15,0-1 3-15,3 0-3 16,2 0 3-16,1 0-6 16,3 0 0-16,1 0-2 15,4-1 1-15,1-1-6 16,1 0 3-16,1-2 1 0,1 0-1 15,3-2 0-15,1 2-1 16,1 0 0-16,1 0-7 0,-3 2-2 16,-2 0 0-1,-1 2 0-15,-3 2 1 0,-1-1 0 16,-2 2-38-16,-3-1-14 16,-3 1-18-1</inkml:trace>
  <inkml:trace contextRef="#ctx0" brushRef="#br0" timeOffset="49619.1309">4959 4369 96 0,'0'1'38'0,"0"0"-29"0,0 3 3 15,0 0 3-15,0 0-5 16,0 2 2-16,0 0-1 16,-2 2 3-16,1 2-5 15,-1 0-3-15,1 1-3 16,-1 0 0-16,1-1-2 15,-1 1-1-15,1 0 1 0,-1-1-1 16,2 1 2-16,0 0-1 16,0-2-1-16,2-1 1 0,1-1 1 15,0-2 1-15,1-2 1 16,2-2 4-16,2-2 3 16,1-2-6-16,0 1-3 15,0-2-1-15,1 1 1 16,-1 0-1-16,2 2 2 15,-2 1-2-15,0 3-1 16,0-1-17-16,-2 2-9 16,-1 0-41-1,0 0-24-15,0-1 41 16</inkml:trace>
  <inkml:trace contextRef="#ctx0" brushRef="#br0" timeOffset="49842.7969">5080 4402 88 0,'-4'3'35'0,"2"1"-27"0,-1 4 7 16,3-2 2-16,0 4-7 16,0 2-1-16,0 1-3 15,0 4 1-15,2 4-2 16,-1 3 0-16,1 0-3 15,-1 0 1-15,-1 1 0 16,0-4 3-16,-1-1-14 16,-1-4-5-16,-1-1-44 15</inkml:trace>
  <inkml:trace contextRef="#ctx0" brushRef="#br0" timeOffset="50519.519">5385 4431 88 0,'5'2'35'0,"-2"-1"-27"0,3 0 9 16,-3 1 4-16,1-2-1 16,2 1 3-16,2-1-4 15,-1-1 0-15,2-2-1 16,0-1 0-16,0-3-9 15,0-2 1-15,1-2 3 0,-3-2-3 16,-1 0 2-16,-1-1-1 16,-4 0 3-16,-1 2-3 15,-3 1 1-15,-3 3-3 0,-1 3 0 16,-4 1-3-16,-1 2-1 16,-2 2-3-1,-1 2-2-15,-1 2 1 0,-2 2-1 16,0 4-5-16,0 2-1 15,1 5 3-15,2 0 1 16,3 3-1-16,2 0 2 16,2 2-1-16,2 2 0 15,3 1 2-15,3 2 0 16,5 0-3-16,2-3 2 16,5-3-1-16,3 0 0 15,0-5 2-15,2-1 0 16,-1-3 0-16,4-3 0 15,1-2 0-15,3-2 0 16,1-2 2-16,1-2 3 16,-2-2 0-16,0-2 0 15,-4 1-12-15,-4-2-3 0,-2 0-30 16,-2-2-12-16,-2-2-44 16</inkml:trace>
  <inkml:trace contextRef="#ctx0" brushRef="#br0" timeOffset="51000.022">5545 4039 96 0,'-2'-1'38'0,"4"2"-29"0,1-1 12 0,-2 0 4 0,4 0-7 16,-1 0 0-16,4 1-2 15,1-1-1-15,0 2-7 16,1-2 4-16,1 0 1 0,1-2-2 16,0 1-1-16,1-2-4 15,1 1-1-15,-1-1-3 16,1 0 1-16,-2 1 0 15,0 0 1-15,-3 1-2 16,-2 0 1-16,-1 1-2 16,-1 0 2-16,-2-2-20 15,-2 1-8-15,-1-2-34 16,0-2-43 0,0-2 23-16</inkml:trace>
  <inkml:trace contextRef="#ctx0" brushRef="#br0" timeOffset="51450.2869">5968 3648 72 0,'0'0'30'0,"0"0"-24"0,0 1 10 16,0-1 5-16,0 0-1 15,0 1 0-15,0 2-4 16,0 1 0-16,0 3-7 16,0 1-3-16,0 2 3 15,0 4 4-15,0 0-7 16,0 2 1-16,-1 0 0 0,-1 0-3 16,1-1-3-16,-1 0 0 15,1-2 1-15,-1 1 1 0,2-2 3 16,0-3-5-16,0-1-1 15,0-1-24-15,0-3-12 16,0-2-36 0</inkml:trace>
  <inkml:trace contextRef="#ctx0" brushRef="#br0" timeOffset="51817.516">5850 3908 80 0,'-5'8'33'0,"5"-5"-26"0,0 1 14 16,2-3 6-16,-1 0-2 15,2 1 0-15,0-2-2 16,2-2 0-16,1 1-2 15,1-2-1-15,4 1-10 16,2-2-4-16,4-2 0 0,-1 1-3 16,4 0 0-16,-1-2-1 15,1 3 1-15,-1 1-2 16,-2 1 2-16,-2 0 0 16,-2 1 3-16,-2 0-5 15,-2-1-1-15,-2 1-7 16,-1 0-3-16,0-1-27 0,-1 1-12 15,-2 0-31 1</inkml:trace>
  <inkml:trace contextRef="#ctx0" brushRef="#br0" timeOffset="52387.1409">5955 3947 100 0,'0'0'38'0,"0"0"-29"0,0 2 8 15,0-2 2-15,0 3-5 16,0 1 2-16,0 1-7 16,0 1-3-16,0 2-1 15,0 1 1-15,-2 0-3 16,2 2-4-16,-1 0-2 0,-1-2 4 0,1 1 3 15,1-2-1-15,0 0-2 16,0-2 4-16,0 0 1 16,1-2 2-16,1-2 0 15,1 0 0-15,0-2 2 16,1 0-3-16,2 0 1 16,0-2-3-16,2 2 0 15,-1-1-6-15,1 1-1 16,-1 0 1-16,1 0 0 15,-1-1 1-15,1-1 2 16,-1 1-3-16,1 0 0 16,-2-1-12-16,-2 2-5 15,-1-1-30 1,0 1-47-16,-3 0 18 0</inkml:trace>
  <inkml:trace contextRef="#ctx0" brushRef="#br0" timeOffset="52636.8229">6042 4010 88 0,'-2'-2'33'0,"2"2"-26"0,-1 3 11 0,1-2 4 16,-2 2-12-16,1 0-3 15,-1-1-3-15,1 2 2 16,1 0 1-16,-2 2 1 15,2 0-2-15,2 2-1 16,-1 2-1-16,1 0 2 16,-1 2-3-16,1 2 0 15,-2-1 1-15,0 0-2 0,-2 2 1 16,1-4-15-16,-1-3-7 16,1-4-45-1</inkml:trace>
  <inkml:trace contextRef="#ctx0" brushRef="#br0" timeOffset="53115.966">6201 3848 64 0,'-3'1'24'0,"0"1"-18"0,0-2 4 0,3 0 4 16,0 0-4-16,0 0 2 16,0 0-7-16,0 0-1 15,0 0-4-15,0 0-1 16,0 0-39-16,0 0-18 16</inkml:trace>
  <inkml:trace contextRef="#ctx0" brushRef="#br0" timeOffset="53485.327">6320 3820 108 0,'1'8'44'0,"1"-3"-35"0,-1 3 9 0,1-2 4 16,-1 3-9-16,1 4 0 16,1 3-3-16,1 3 1 15,1-2-6-15,-1 1-5 0,2-1-1 16,2-1 1-16,1-1 2 15,0-3-1-15,0 0 2 16,-2-3-11-16,1-1-4 16,-2-1-16-1,-2-2-47-15,-1-2 0 16</inkml:trace>
  <inkml:trace contextRef="#ctx0" brushRef="#br0" timeOffset="53732.16">6402 3824 140 0,'-4'4'52'0,"1"-1"-41"0,-3 6 11 16,3-4 3-16,0 5-8 15,-2 2 1-15,-1 2-11 16,0 5-2-16,0-2-3 15,0 2-4-15,0 0 1 0,0-1 1 0,2 0 2 16,-2-1-1-16,-2-1 2 16,2 0-37-1,0-1-17-15,-1-2-23 16</inkml:trace>
  <inkml:trace contextRef="#ctx0" brushRef="#br0" timeOffset="54723.124">6688 4489 128 0,'-3'-4'49'0,"1"1"-38"0,1-4 6 0,1 5-1 15,-2-4 2-15,-2 0 1 16,-1-1-4-16,-2 0 1 0,-1 1-9 16,-1 0 2-16,0 2 2 0,0 3-6 15,0 2-3-15,0 3-4 16,0 4 1-16,0 2 1 15,2 2 0-15,1 1-3 16,1 2 2-16,2 1-1 16,2 0-2-16,2 0 0 15,2-1 3-15,2-3-2 16,1-2 1-16,1-3 2 16,1-2 0-16,1-5 0 15,0-5 0-15,1-3 2 16,1-4 1-16,-1-4 1 15,2-3 0-15,-1-3-2 16,-2-7 1-16,-3-5 0 16,-2-2 3-16,-1 0-1 15,-1-2 0-15,-2 4-3 0,0 2 1 16,-2 3-4-16,1 5 0 16,-1 4 1-16,1 4 0 15,-1 4-3-15,1 4 2 16,-1 4-1-16,1 4 0 15,-1 6 0-15,2 4 0 16,-1 5 0-16,-1 4 0 16,1 5 2-16,1 11 0 15,0 5 0-15,0 0 0 16,0 1 0-16,0-1 2 16,1 0-1-16,1-1 2 15,1-4-2-15,0-5-1 16,0-4-2-16,0-5-1 0,0-5-16 15,0-3-5-15,0-5-21 32,1-4-46-32,1-5 9 0</inkml:trace>
  <inkml:trace contextRef="#ctx0" brushRef="#br0" timeOffset="55024.045">6782 4377 76 0,'-1'-7'30'0,"2"6"-24"0,-1 1 10 0,0 0 3 16,2 1 6-16,-2 2 7 15,1 1-11-15,1 2-2 16,1 4-2-16,0 0 1 16,0 4-10-16,1 0 2 0,1 1 1 15,1 1-2-15,0 1 0 16,1 2-5-16,1 1-3 15,1 0 0-15,0-1 1 16,0 0-1-16,0-2 2 16,-2-2-7-16,-1-2 1 15,-1-2-23-15,0-3-8 16,-2-3-21 0,-2-2-36-16,-1-3 20 15</inkml:trace>
  <inkml:trace contextRef="#ctx0" brushRef="#br0" timeOffset="55289.202">6880 4394 88 0,'-5'-11'35'0,"5"10"-27"0,-1-2 13 16,-1 3 4-16,1 2-2 15,-1-1-2-15,1 2-7 16,1 2-4-16,-2 2 3 15,1 1 4-15,-1 2-9 16,1 4 7-16,-2 2 2 0,-2 1-5 16,-1 4-2-16,0 5-1 0,-1 1-1 15,-1-2-7 1,1 0 0-16,1-1-1 0,0-4 0 16,1-4-25-16,2-2-10 15</inkml:trace>
  <inkml:trace contextRef="#ctx0" brushRef="#br1" timeOffset="68898.471">4573 4353 72 0,'-6'-3'27'0,"4"4"-21"0,1 1 10 15,1-1 4-15,-2 0-7 0,1 3-2 16,1-1-4-16,0 0-2 15,0-1 5-15,1 0 6 16,-1-2-4-16,3 1 1 16,0-1-2-16,2 0 3 15,1 0-7-15,1 0-4 0,4-1-2 16,2-1 7-16,1 1 7 16,1 0-5-16,0 1-3 15,-2 0-4-15,-1 0-3 16,-1 0 1-16,-1 1 1 15,-1 0 1-15,-1 1 1 16,-1-1-2-16,-1-1 1 0,0 0 0 16,-1 0 3-16,-1-1-5 15,-1 1-1 1,0-2-16-16,0 2-4 0,-3 0-45 16,0 0-42-1,2 0 36-15</inkml:trace>
  <inkml:trace contextRef="#ctx0" brushRef="#br1" timeOffset="69705.721">4006 4381 80 0,'-1'0'33'0,"1"0"-26"0,-2-2 7 0,2 2 3 15,0-1-3-15,2 0 0 16,-1-1-4-16,2 1-1 16,-1 0-3-16,1 1 1 15,0 0 5-15,1 0 2 16,1 0-7-16,-1 0 0 0,2 1 0 16,0 0 3-16,2 1 1 15,3-1-3-15,1 0 0 16,1 1-5-16,1-1-2 15,1 0 4-15,0 1 4 16,0-1-5-16,-2 0 0 0,-1 1 0 16,0-1 0-1,0-1 0-15,-1 0 0 16,-2 0-2-16,-2 0-2 0,1 0 1 16,-2-1 1-16,-2 1 1 15,1 0 1-15,-2 0-2 16,0 0-2-16,-3 0 1 15,0 0 1-15,0 0-30 16,0 0-13-16,-2 0-48 16</inkml:trace>
  <inkml:trace contextRef="#ctx0" brushRef="#br0" timeOffset="72090.834">7033 4438 88 0,'-1'1'33'0,"2"3"-26"0,1 0 11 15,-1-1 4-15,2-2-6 16,2 2-1-16,2-2-1 16,2 1 4-16,3-1-8 15,3-1-1-15,2-1-5 16,-1 1 2-16,-1-2 3 0,0 1-5 15,-1 0 0-15,-2-1-2 16,-3 1 1-16,-2 0-15 16,-1-1-7-16,-3 1-54 15</inkml:trace>
  <inkml:trace contextRef="#ctx0" brushRef="#br0" timeOffset="72334.001">7042 4549 108 0,'3'-1'44'0,"2"-2"-35"0,4-1 12 0,-3 3 1 0,3-1-6 16,3 1 1-16,1 0-6 15,2 1 1-15,-1 0-7 16,-1 1-3-16,-1 2 1 0,0 1-2 15,-1 0 2-15,-2-2-26 16,-2 0-10-16</inkml:trace>
  <inkml:trace contextRef="#ctx0" brushRef="#br0" timeOffset="72768.881">7475 4398 80 0,'-5'4'30'0,"4"-1"-24"0,-2-2 13 0,1 0 2 16,2-1-7-16,-1 0-3 15,1 0 0-15,0 0 0 16,0 0-1-16,1 0 1 16,-1 0 3-16,2 0 3 15,1 2-9-15,0-2 4 0,1 1 4 16,1 0 1-16,1 1 1 16,1-1-3-16,4-1 1 15,1 0-7-15,1 0-3 0,1 0-3 16,-1 0 0-1,1-1 2-15,-1 1 2 0,1-2-6 16,0 1 0-16,-2 0-1 16,-2-1 0-16,1 1-5 15,-2 0 1-15,-2-1-29 16,1 0-13-16,-2-2-49 16</inkml:trace>
  <inkml:trace contextRef="#ctx0" brushRef="#br0" timeOffset="73820.815">7996 3931 104 0,'-3'-6'41'0,"2"4"-32"0,-2-4 6 15,1 5 3-15,1-2-1 16,-2-1-1-16,0 0 0 16,-2 0 0-16,1 0-4 0,-2-1 0 15,0 2-7-15,0 1-1 16,-2-1 0-16,0 0-5 0,1 2 1 16,-1 0 2-16,1 1 1 15,-1 1-4-15,2 3 1 16,-1 1 0-16,2 5 0 15,1 0-5-15,1 4 1 16,0 2 0-16,0 2 2 16,1 1 1-16,1 0 3 15,-1 1-3-15,2 1-2 16,0 5 2-16,2 0 2 16,-1 2 0-16,1 2-1 15,1-4 1-15,-2 0 1 16,1-2-3-16,-1 0 0 15,1 1 3-15,-2 1 1 16,1-1-4-16,-1-1 1 0,0 0 0 16,0-3 0-16,0-1 0 15,0-1 2-15,0-2-1 16,0-1-1-16,-1 2 1 16,-1-1-1-16,1 1 2 15,-1 0 1-15,1 0-1 16,-2-2-2-16,1-2 3 15,1 1 0-15,-1-4 3 16,1-1 6 0,1-2-5-16,-2 0-1 15,2-1-1-15,0-2-3 16,0-1-2-16,0-1 3 16,2 0 0-16,-1-2 3 0,1 0 3 15,1 1-4-15,1-2-1 16,1 0-2-16,1 0 1 15,1-2 0-15,1 1 1 16,-1-2 0-16,2 1 0 16,0-1 0-16,0 0 0 15,1 2-2-15,0 0-2 16,1-1 1-16,-1 2-1 16,2 0-3-16,-1 0 0 15,-2 0-25-15,0 0-9 16,-2-1-43-1,-1-3-36-15,-3-3 41 16</inkml:trace>
  <inkml:trace contextRef="#ctx0" brushRef="#br0" timeOffset="74517.3959">8217 4453 72 0,'6'1'27'0,"0"-1"-21"0,1 0 14 0,-2 0 4 16,1 0-1-16,1 0-2 16,1-1-5-16,1-2 0 15,0 0 4-15,0-1 2 16,3 0-11-16,-3-1 0 0,-1-2 2 16,-1-1-5-16,-1-1 0 15,0-2 0-15,-1 1 2 16,-1-1-1-16,-1 0 2 15,-1-1-2-15,-4 3 0 16,1 0 1-16,-4-1 1 16,-1 2-5-16,-1 2-4 0,-2-1-1 15,-2 3 1-15,-1 1-1 16,-3 2 2-16,1 1-4 16,1 3 0-16,-1 2 1 15,2 3 0-15,0 3-7 16,2 2 0-16,-1 3 3 15,2 4 4-15,2 1-1 16,-1 1 0-16,1-1-1 16,1 0 0-16,1 2 0 15,4 0 0-15,-1 0 0 16,4-2 0-16,1-2 2 16,1-2 2-16,2 0-1 15,2-3 2-15,2-4-2 0,4-2-1 16,1-2 3-16,3-2 0 15,1-3 1-15,1-1 0 16,2-1-2-16,-2-1 1 16,-2 0-7-16,-1-1-1 15,-2-1-20-15,1-1-7 16,-1-2-25-16,-1-1-9 16,-1-1-9-1</inkml:trace>
  <inkml:trace contextRef="#ctx0" brushRef="#br0" timeOffset="74945.223">8312 4075 104 0,'0'0'38'0,"1"0"-29"0,2 0 10 0,-1 0 5 15,1 0-9-15,0 0-1 16,1 0-4-16,2 0-1 16,2 0-5-16,1 1 6 0,0 1 3 15,0-1 0-15,0-1 0 16,0 0-3-16,0 0 1 16,1-1-6-16,-1-1-3 15,0 1-1-15,0 0 1 16,-1-1-1-16,-1 1 2 15,-1 0-35-15,-1 1-13 16,-1 0-38 0</inkml:trace>
  <inkml:trace contextRef="#ctx0" brushRef="#br0" timeOffset="75352.25">8643 3801 88 0,'0'2'35'0,"-1"-1"-27"0,1 0 16 0,0-1 6 16,0 0-7-16,0 3-4 16,0 0-8-16,1-1-3 15,-1 2-4-15,0 2-3 0,0 0 0 16,0 2-1-16,0 3 0 16,0 1 0-16,0 3 0 15,0-1-3-15,0 4 2 16,0-4 5-16,0 0 5 15,2-4-5-15,-1 1-2 16,1-3-12-16,-1-3-6 16,1-1-30-1,-2-1-36-15,0-3 18 16</inkml:trace>
  <inkml:trace contextRef="#ctx0" brushRef="#br0" timeOffset="75709.578">8564 4038 88 0,'-2'2'35'0,"1"0"-27"0,2-1 16 0,-1-1 4 16,3 1-7-16,0 1-1 15,2-2-1-15,1 0 0 16,1 0-10-16,2 0-1 0,0-2 2 16,2 1-2-16,-1 0 1 15,2-2-5-15,0 2-3 16,2-1 0-16,0 2-1 16,1 0 2-16,-3 0 1 15,0 0 1-15,-2 0 0 16,-1 0-2-16,-1 0-2 15,-2 0-10-15,-2 0-4 16,-1 0-24-16,-3 0-10 16,0 0-24-1</inkml:trace>
  <inkml:trace contextRef="#ctx0" brushRef="#br0" timeOffset="76204.2629">8634 4090 80 0,'0'1'33'0,"2"2"-26"0,-2-1 11 0,1 1 6 16,-1 1-2-16,0 1-1 15,2 2-5-15,-2 1 0 16,1 3-3-16,-1-2 0 16,0 0-7-16,0-1 0 0,0 0 1 15,0 0 1-15,0 0 2 16,0-1-1-16,-1 0 2 16,1-1-8-16,0 0-2 15,0-2-1-15,0-2 0 16,0 1 0-16,0-3 2 15,1 1-3-15,2 1 0 16,0-2 1-16,2 0 0 16,0-2-3-16,1 1 2 15,0 0 3-15,0-1 1 16,0 1-4-16,0 0 1 0,1 1 0 16,-2-2 0-16,-1 1-3 15,1 0 2-15,-1-1-17 16,1 1-8-16,-1 0-13 15,1-1-3-15,-1 1-22 16</inkml:trace>
  <inkml:trace contextRef="#ctx0" brushRef="#br0" timeOffset="76478.768">8725 4124 80 0,'-2'4'33'0,"1"0"-26"0,-1 0 9 0,2 0 3 15,0 2-7-15,0 0-2 16,0 2 6-16,2 2 1 16,-2 0-4-16,1 2 0 15,-1 0-6-15,2-1-2 16,-1 0-2-16,1-2-3 0,-2 0 1 15,0-2-4-15,0 0 2 16,1-2 1-16,-1-1 2 16,0-4-39-1,0 0-47-15,5-2 12 16</inkml:trace>
  <inkml:trace contextRef="#ctx0" brushRef="#br0" timeOffset="76731.5399">8849 4042 108 0,'-1'2'44'0,"1"0"-35"0,-2-1 9 0,2-1 4 15,0 0-13-15,0 0-2 16,0 0-5-16,0 0 1 16,0 0-37-16,3-1-17 15,0-2-1-15,3-1 3 16</inkml:trace>
  <inkml:trace contextRef="#ctx0" brushRef="#br0" timeOffset="80876.285">8969 3860 88 0,'-3'-7'33'0,"3"5"-26"0,0-2 7 0,0 2 3 0,2 1-5 16,-1 0 1-16,2-1-8 16,0 1-1-16,2 0 0 15,2-1 2-15,2 1-3 16,2 0 0-16,1-1 1 15,0 1 2-15,0 0-3 16,-1-1-2-16,-1 1 0 0,-1 0-1 16,-1 1 2-16,-1 0-1 15,-2 0-1-15,-4 0-41 16,-1 0-40 0,0 0 22-16</inkml:trace>
  <inkml:trace contextRef="#ctx0" brushRef="#br0" timeOffset="81460.18">9001 3832 52 0,'0'3'22'0,"0"-1"-18"0,0 4 0 0,0-2 0 15,0 1-3-15,0 2 2 16,-2 1-2-16,2 2-1 0,0 2 3 16,0 2 2-1,0-4 4-15,0 0 2 0,2-1 3 16,-1-2 2-16,1-1-5 16,0 0 1-16,1-2-5 15,0-2-2-15,1 1 0 16,1-2 1-16,-1-1 3 15,1-1 2-15,1 0-3 16,0-2 0-16,-2 0-1 16,2 2 1-16,0 0-4 15,0-1-3-15,-1 2 2 0,-1 0 0 16,1 3 3-16,-1 0-3 16,2 1-2-16,-1 0 0 15,-1 1 1-15,-1 2-1 16,0-1 2-16,0 1 2 0,-1 0 2 15,-2-1 1-15,-2 1 2 16,1 0 6-16,-2-2 4 16,-2 1-6-16,1-2-1 15,-2-2-1-15,-5 0 0 16,1-2-6-16,-2-2-2 16,-2 0-4-16,-1-2-3 15,0 0 4-15,1 0 3 16,2 1-17-16,2 2-8 15,1-1-18-15,1 2-6 16,4 2-16 0,2-1-35-16,4 0 23 15</inkml:trace>
  <inkml:trace contextRef="#ctx0" brushRef="#br0" timeOffset="81957.0659">9195 4325 88 0,'1'1'35'0,"1"2"-27"0,1 1 7 0,0-2 2 16,1 2-3-16,1 0 2 16,1 2 2-16,3-1 1 15,1 2-2-15,2-3 0 16,2 0-9-16,-1-2 4 0,1 0 1 0,1-2-6 16,0 0-2-16,0-3 1 15,-2 0 3-15,0 1-4 16,-3-1-1-16,-2 0-2 15,-2 2-2-15,-2-2-19 16,-1 3-10-16,0 3-58 16</inkml:trace>
  <inkml:trace contextRef="#ctx0" brushRef="#br0" timeOffset="82621.899">9588 4397 108 0,'3'0'41'0,"3"2"-32"0,2-2 2 0,-4 2 1 15,2-2-2-15,0 0 2 16,2-2-2-16,1 1 1 16,3-3 0-16,0 0 3 0,1-1-7 15,1-2-2-15,-1 0 1 0,1-1 3 16,-2-1 5-16,-1 1-4 16,-2 0 2-16,-2 1-7 15,-1 1-3-15,-1-1 1 16,-2-1 2-16,-2 1 0 15,-1 1 0-15,-1-1-6 16,-4 0-1-16,-1 2 3 16,-3 0 1-16,-3 1-3 15,-1 1 1-15,-3 2-5 16,0 2 1-16,-2 2 2 16,0 3 1-16,0 5 1 15,0 2 0-15,3 5-3 16,0 2 0-16,3 2-1 15,1 1 3-15,2 0 0 0,2-2 1 16,2-1-5-16,4-1 1 16,1-2 2-16,3 1 3 15,1-1 0-15,4-1-1 16,2-1 3-16,4-2 2 16,1-1 0-16,4-1 2 15,2-2-4-15,2-1 0 16,-1-3 1-16,1 1 0 15,1-4-5-15,2 0 1 16,1-2 0-16,1 0 0 16,-1-2-7-16,-1 0 0 15,-2-2-19-15,-5 0-8 16,-2-3-46 0</inkml:trace>
  <inkml:trace contextRef="#ctx0" brushRef="#br0" timeOffset="83022.84">9781 3997 76 0,'-5'3'30'0,"5"0"-24"0,0-1 13 0,0 1 2 15,0-3 2-15,2 2 3 16,1-1-8-16,0 0 0 15,3 1-7-15,1-2 1 16,2 0-7-16,0 0 1 0,2 0 4 16,-1 0-6-16,2 0 0 15,-1 0 0-15,-1-2 0 16,-1 2-11-16,2-1-5 16,-4 0-38-16,2-2-46 15,-1-1 21-15</inkml:trace>
  <inkml:trace contextRef="#ctx0" brushRef="#br0" timeOffset="83382.278">10092 3757 112 0,'1'3'44'0,"-1"-1"-35"0,2 4 5 0,-2-2-1 16,0 1-4-16,0 2 0 15,0 1-1-15,0 0 0 16,-2 1-2-16,1 2-1 15,-1 1-3-15,1 3-2 0,-1 1 3 16,1 1-2-16,-1 2 2 16,1-3-2-16,-1-3 2 15,1-2-13-15,1-3-6 16,0-3-46-16,1-2-25 16,-1-3 43-16</inkml:trace>
  <inkml:trace contextRef="#ctx0" brushRef="#br0" timeOffset="83699.129">9994 4020 108 0,'1'3'44'0,"2"-2"-35"0,2 1 14 0,-2-1 5 16,1-1-5-16,2 0 1 16,3-1-7-16,3-1 0 15,3 0-10-15,2-1-2 0,0-1 1 16,1 0-3-16,-2 1-2 16,1 0 0-16,-2 3-1 15,-2-1 2-15,-2 1 1 16,-2 1-23-16,-2 1-9 15,-1-1-35 1,-1 1-33-16,-1-1 33 16</inkml:trace>
  <inkml:trace contextRef="#ctx0" brushRef="#br0" timeOffset="84106.265">10083 4047 88 0,'0'1'35'0,"0"1"-27"0,0 0 13 16,0 1 7-16,-2 1-12 16,1 0-1-16,-1 3-5 15,1 1-1-15,-1 1 1 16,1 2 1-16,1-1-5 15,0 1 0-15,0 1 4 0,0-1-6 16,1-2 0-16,1 0 0 0,-1-1 2 16,1 0-3-1,-1-1-2-15,1-2 2 0,-1-2 0 16,1 0-1-16,1-2 1 16,1 0 2-16,-1-1 2 15,0 0-3-15,3-1-1 16,3-2-1-16,-1 2-2 15,-2 0-2-15,3-2 1 16,-2 0-17-16,2 1-5 16,-1-1-33-1,-2-1-43-15,0 1 27 16</inkml:trace>
  <inkml:trace contextRef="#ctx0" brushRef="#br0" timeOffset="84387.978">10156 4115 116 0,'0'12'46'0,"0"-12"-35"0,2 19 18 16,-2-17 9-16,0 6-12 15,0-1-5-15,0 2-12 16,1 5-4-16,-1-2-3 16,2-2-2-16,-2-2 3 0,0-1-2 0,1 1-1 15,1-1-6-15,-1-2-4 16,1 0-25-16,1 0-12 16,-2-1-23-1</inkml:trace>
  <inkml:trace contextRef="#ctx0" brushRef="#br0" timeOffset="84600.9829">10266 3993 124 0,'-3'3'46'0,"3"-3"-35"0,-2 4-2 0,2-4 0 0,0 1-6 16,0 1-2-16,0-1-40 16,0-1-16-16,2 0 9 15,-2 0 9-15</inkml:trace>
  <inkml:trace contextRef="#ctx0" brushRef="#br0" timeOffset="85190.384">10378 3820 72 0,'-1'-1'30'0,"1"2"-24"0,0 2 13 0,0-3 2 0,0 2 0 15,0 1 2-15,1 1-2 16,1 0-1-16,-2 1-2 15,1 3 1-15,1 2-10 16,-2 0-3-16,0 0 0 0,0-2-3 16,0 4 0-16,0-3-1 15,0 2 1-15,0-2-2 16,0 0-1-16,0-1 1 16,0 2 1-16,0-2 1 15,1 0 1-15,1-2-5 16,-1 0 1-16,1-1 9 15,2-1 3-15,-1-1-5 16,3-2-2-16,0 0-1 16,2-1 0-16,-2 0-2 15,2-1-2-15,-2 0-2 16,1-2 1-16,-1 2 1 0,0-2 2 16,0 0-12-16,0-1-3 15,2-1-18-15,-4 1-6 16,1 0-26-1,-1-3-30-15,-1 2 31 16</inkml:trace>
  <inkml:trace contextRef="#ctx0" brushRef="#br0" timeOffset="85439.169">10476 3876 88 0,'-3'3'35'0,"3"-1"-27"0,0 4 13 0,0-2 4 0,2 1-7 16,-2-1-3-16,1 5-2 15,-1-1-1-15,2 6 0 16,-1-2 0-16,1 2-6 16,-1-2-2-16,1 3 0 0,-1 4-2 15,1-6-2-15,-2-2 3 16,1 1 0-16,2 0-34 15,0-5-17-15,0-2-19 16</inkml:trace>
  <inkml:trace contextRef="#ctx0" brushRef="#br0" timeOffset="86341.9399">10619 3845 88 0,'4'-4'35'0,"-1"3"-27"0,3-2 13 15,-1 3 4-15,-1-1-2 16,2 0-2-16,0-1-7 16,0 1-4-16,0 0-3 15,0-1 0-15,2 2-4 16,-2 2-4-16,0 2-2 0,0 1 4 16,-2 4 1-16,1 3 0 0,-1 6 1 15,-1 3-2-15,-1 2-1 16,-1-1 5-16,-1 1 1 15,-1 0-2 1,-1 2-1-16,1 3 1 0,-1-4 0 16,1-4 0-16,-2 8 0 15,1-4-2-15,-1 6-2 16,2-6 1-16,-2 8-1 16,0-7 2-16,1 7 1 15,1-6 3-15,-1 3 3 16,1-4-6-16,-1 1-2 15,1-6 3-15,-1 1 2 16,1-4 0-16,-2 1-1 16,1-4-1-16,-1 1 2 0,0-1-1 15,0-1 0-15,0-1-3 16,-1 1 1-16,1-2 0 16,0 1 1-16,0-1-2 15,-2 1-2-15,2-3 1 16,0 0-1-16,2-1 0 15,-2 0 0-15,0-1 8 16,0-2 7-16,0 1-1 16,0-2 0-16,0 0-2 15,-3-2 0-15,1 1-4 16,-2-2-3-16,1 1 0 16,-5-4-1-16,4 2-2 0,-5-1-2 15,1 0-4 1,-1-1-2-16,2 1-11 0,-1 1-1 15,2 0-15-15,0-1-5 16,2 1-32 0,2 0-55-16,1 0 27 15</inkml:trace>
  <inkml:trace contextRef="#ctx0" brushRef="#br0" timeOffset="102206.272">10850 4306 60 0,'9'1'24'0,"-4"1"-18"0,7-1 11 0,-6 0 4 15,1-1-3-15,2 0 0 16,2 0-6-16,-1 0-2 16,2-1-6-16,2 0-1 15,-1 1 1-15,1 0 0 16,-2 0-2-16,-2 0-2 15,-1 0 1-15,-1 1 1 0,-1-1-36 16,-1 1-15-16,-1 1 3 16,-2-1 2-16</inkml:trace>
  <inkml:trace contextRef="#ctx0" brushRef="#br0" timeOffset="102552.6419">10903 4449 52 0,'0'-2'22'0,"0"2"-18"0,3 2 7 0,-3-2 0 15,3 1 0-15,-2 0 1 16,4 1 2-16,-2-1 2 15,3 2-1-15,-2-2 4 16,5 0-7-16,-1 1-2 16,4-1-3-16,-2 0-2 15,5 1-3-15,-3-2 1 16,2 0-2-16,-2 0-1 0,0 0 3 16,-2 0-64-1,-1-2-30-15,-1 2 45 16</inkml:trace>
  <inkml:trace contextRef="#ctx0" brushRef="#br0" timeOffset="103536.165">10022 4980 68 0,'-3'0'27'0,"5"0"-21"0,-1-1 10 15,1-1 2-15,1 1-6 16,1-2-2-16,2 1-5 16,2-1-4-16,1 0 0 15,3 1-1-15,2-1 2 16,1 2 3-16,1-1-2 15,1 1 0-15,1 0-3 16,-2-1-1-16,1 1 1 16,-2 0 0-16,-3 1 0 15,0 0 2-15,-3 0-1 16,-2 0-1-16,-1 1-28 16,-1 0-14-16,-4 2 2 0,-1 0 1 15</inkml:trace>
  <inkml:trace contextRef="#ctx0" brushRef="#br0" timeOffset="103845.265">10057 5062 56 0,'4'-6'24'0,"-4"6"-18"0,13-6 13 0,-10 6 5 0,4-2-8 15,-1 1-4-15,5-2-7 16,-2 2-2-16,3 0-1 16,-2-1 1-16,2 2-2 15,-1 0-1-15,1 0 3 16,-2 0 2-16,1 0-2 15,-2 0-2-15,-2-1 4 16,1 0 1-16,-2-2-18 16,0 2-6-16,-2-3-32 15,1-2-12-15</inkml:trace>
  <inkml:trace contextRef="#ctx0" brushRef="#br0" timeOffset="104887.7419">10463 5059 80 0,'4'-1'30'0,"-1"-2"-24"0,3-1 6 0,-4 4 2 16,1-1-4-16,0-1 0 15,3 0-6-15,-2 0-1 16,5 0 1-16,2-4 2 16,1 1-1-16,0 0 0 15,-2-2-1-15,1-1 0 16,-1 0 0-16,1 0 2 16,-2 1 1-16,-2 1 3 15,-1-1-3-15,0 0 1 16,-3 0-5-16,0 1-2 0,-1 0 2 15,-2 0 2-15,-2-2 4 16,-1 1-2-16,0-1 1 16,-1 1-5-16,-2 1-2 15,-2-1 0-15,1 2-1 0,-2 1 2 16,0 1 1-16,-2 2-4 16,1 1 1-16,-1 1 0 15,2 3 0-15,0 1-3 16,0 2 2-16,2 1 1 15,-1 0 0-15,1 1-3 16,1 1 0-16,0-1 4 16,0 2 3-16,0-1-6 15,1 1 0-15,-1 1 0 16,2 2 1-16,-1 0 3 16,2-3 3-16,2-2-7 15,-1 6 0-15,1-3 0 16,1 1 3-16,3 5-2 15,0-4 0-15,1-2 1 0,2-1 2 16,0-2 1-16,3-1 1 16,2-2 0-16,1-1 2 15,1-1 1-15,1-1 1 16,-1-1-4-16,2 1-3 16,-1 0 0-16,-1-1-1 15,-1 0 2-15,0-1 1 16,-1-1-1-16,-1 0 1 15,1 0-2-15,-2 0-1 16,-2-1 1-16,1 1 1 16,-2 0-25-16,0 0-12 15,0-2-35 1,1 1-27-16,1-3 38 16</inkml:trace>
  <inkml:trace contextRef="#ctx0" brushRef="#br0" timeOffset="105356.7559">10691 4819 72 0,'0'-2'30'0,"0"4"-24"0,0 0 13 0,0-2 4 15,0 0-6-15,0 0 1 16,0 0-7-16,3 2-1 15,0-1-2-15,0-1 2 16,1 0-3-16,1 0 1 16,1 0-5-16,1 0 0 0,2 0 3 15,0-1-1-15,0-1 2 16,0 0-2-16,0 0 0 0,1 1-3 16,-3 0-2-16,-1 1 1 15,0-2-1-15,-1 2 2 16,-1 0 1-16,1-1-12 15,-2 0-4-15,0-1-23 16,0 0-46 0,0-1 4-16</inkml:trace>
  <inkml:trace contextRef="#ctx0" brushRef="#br0" timeOffset="105755.061">10919 4714 104 0,'-3'3'41'0,"3"-3"-32"0,-1 3 6 0,1-2 3 0,0 2-6 16,0-1-2-1,0 0-5-15,0 0-2 0,0 1-1 16,0 0 1 0,0 1-2-16,0 0-1 0,0 3 1 0,0-1 1 15,0 2 3-15,0 2 0 16,0 0 0-16,-2 2-1 15,1-1 0-15,1-2-2 16,-2 1 1-16,2-4-2 16,0 1-1-16,0-2-15 15,0-1-5-15,0-1-19 16,0-3-34 0,0 0 13-16</inkml:trace>
  <inkml:trace contextRef="#ctx0" brushRef="#br0" timeOffset="106292.7099">10928 4973 72 0,'0'0'27'0,"2"-1"-21"0,2 0 18 16,-1 1 7-16,0-2-5 16,2 1-3-16,-1 0-7 15,2-1-2-15,2 1-8 16,-1 0-2-16,1 1-2 15,-1 0-2-15,1 0 3 0,-1 0 0 0,1 0 3 16,-1 0-5-16,-1 0-1 16,2 0 0-16,-2-2 2 15,-2 2 1-15,1 0 1 16,-2 0-2-16,0 0-2 16,-3 0 1-16,0 0 1 15,0 2-45 1,0-1-51-16,0-1 15 15</inkml:trace>
  <inkml:trace contextRef="#ctx0" brushRef="#br0" timeOffset="106972.384">11175 5044 104 0,'7'4'38'0,"-2"-2"-29"0,2-2 12 16,-2 0 4-16,1-2-2 16,0 0 0-16,1-2-8 15,2-2-4-15,0 1-6 16,0-2 1-16,0 1 0 0,-1 0 2 15,2 0 0-15,-2 0-4 16,-2 1-1-16,0-2 3 0,0 1 1 16,-2-1-3-16,1-1-3 15,-1 0 2-15,-2-3 0 16,1 0-1-16,-3 1-2 16,-3-1 1-16,1 0-1 15,-2 2-3-15,-4 1 2 16,-4 3 1-16,2 2 2 15,-2 2-8-15,0 2-1 16,-2 2 2-16,2 1 2 16,0 2 4-16,2 2 2 15,-1 2-4-15,2 0-1 16,0 2 1-16,2 3 0 16,1 1-2-16,0 3 0 15,1 0-1-15,2-1 3 16,3 1 0-16,0 0 3 0,2-3-3 15,1-2 0-15,0 0 1 16,1-2 0-16,2-2 2 16,2 0 1-16,1-2 1 15,3-2 2-15,1 1-3 16,4-2 0-16,1-1 1 16,0 0 0-16,0-1-2 15,4-2-2-15,-1-1 5 16,-3-1 1-16,-3-2-16 15,-1 1-7-15,-2-1-23 16,0-1-10-16,1-1-24 16</inkml:trace>
  <inkml:trace contextRef="#ctx0" brushRef="#br0" timeOffset="107374.726">11346 4819 72 0,'-2'-7'30'0,"2"6"-24"0,2-1 19 16,-2 2 6-16,3 0-8 15,0 0 0-15,0 0-8 16,1 0-1-16,1 0 0 16,1 2 4-16,0-1-10 15,0 0 4-15,1 1 4 0,1-2-4 16,1 0-2-16,0 0-1 15,0 0-1-15,0-2-2 16,-2 1 1-16,2 0-6 16,-3-1-1-16,0 1-13 15,-1 0-5-15,1 1-41 16,-2-2-54-16,1 1 24 16</inkml:trace>
  <inkml:trace contextRef="#ctx0" brushRef="#br0" timeOffset="108094.545">11603 4696 68 0,'-6'-6'27'0,"3"6"-21"0,-2-2 3 0,4 2 2 16,-2 0-3-16,0 0 1 15,0 1-3-15,-2 2-1 16,2 1-3-16,0 0-2 16,2 1 1-16,-1 0 1 15,2 1 8-15,0-2 3 16,2 1-2-16,-1 0-1 16,4 1-2-16,-2-1 0 15,0 1-2-15,3-1 1 16,-2 0-4-16,1 1-2 0,-1-2 2 15,1 0 0-15,-1 0 3 0,-1 0-1 16,0 1 0 0,-1 0-1-16,-1 1 0 0,-1-1 0 15,-1 0 0-15,-1 1 0 16,-1-1 2-16,0 0-3 16,0-1 0-16,-1 0-1 15,-2-1-2-15,0-2 1 16,0-1-1-16,0 0-7 15,-2-1 0-15,5 0-10 16,-1-2-4-16,-1 0-27 16,2-1-33-1,2-2 21-15</inkml:trace>
  <inkml:trace contextRef="#ctx0" brushRef="#br0" timeOffset="108410.152">11549 4718 76 0,'0'-1'30'0,"3"1"-24"0,1 1 15 0,-1-2 3 0,2 1-6 16,-1 0-3-16,2 0 0 15,-1 0 1-15,2 0-9 16,-1 0-4-16,0 0-2 16,0 0 1-16,3 0-1 15,-3-1-1-15,5-1 3 0,-2 1-2 16,-3 0-1-16,3-1 1 16,-2 1-1-16,-1 1-27 15,-3 0-51 1,2 0 4-16</inkml:trace>
  <inkml:trace contextRef="#ctx0" brushRef="#br0" timeOffset="108773.901">11753 4701 88 0,'0'4'33'0,"0"-3"-26"0,0 3 9 0,0-1 5 16,-2 1-1-16,1 0 3 16,-2 1-9-16,-2 2-3 15,1 1-4-15,-2 3-2 0,1 1-3 16,-2 1 1-16,-1 1 0 0,1 0 1 15,-2 2 0-15,3-2-2 16,-3-2-2 0,4 0 3-16,-2-2 2 0,1 0-4 15,1-2-1-15,1-2-9 16,1 0-2-16,0-2-16 16,0-2-8-16,3 0-25 15</inkml:trace>
  <inkml:trace contextRef="#ctx0" brushRef="#br0" timeOffset="109340.909">11786 4779 124 0,'-3'1'46'0,"3"0"-35"0,-2 3 7 0,2-1 4 16,-1 0-9-16,-2 1 0 16,-2 0-7-16,4 1-4 15,-2 0-1-15,0 2 1 0,0 1 1 16,-2 0-1-16,4 0-2 15,-1 0 3-15,1-1 0 16,-1-2 5-16,1 0 3 0,1-1-4 16,0 0-2-16,0-1-2 15,0 0 0-15,1-1-2 16,2 0 2-16,0-1-2 16,0 0-1-16,0-1 3 15,0 0 0-15,2 0 1 16,-1 0 0-16,1 0 0 15,-2-1 0-15,3 1-2 16,-2-1 1-16,1-1-2 16,-1 1-1-16,1 0 1 15,-1-1-1-15,1 1 0 16,-2 0 0-16,0-1 0 16,-2 1 0-16,4 1-11 0,-4 0-5 15,-1 0-19-15,0 0-7 16,3 0-16-1,-1 0-23-15,-2-1 25 16</inkml:trace>
  <inkml:trace contextRef="#ctx0" brushRef="#br0" timeOffset="109727.122">11819 4792 88 0,'-3'1'33'0,"1"1"-26"0,2 0 5 15,0 1 0-15,0 0 1 16,2 1 3-16,-2 0-5 15,1 1-1-15,1 3-4 16,-2 0-1-16,0-1 1 16,0 1 1-16,0 1-3 15,0 0 2-15,0 1 0 0,0-1 0 16,0 0 1-16,0 1-2 16,0-1 0-16,0-1-3 0,0-1-2 15,0-1 1-15,3 0-1 16,-2-1 2-16,-1 0 1 15,3-1-6-15,-3-1 0 16,0 0-34 0,0-3-51-16,0 0 9 15</inkml:trace>
  <inkml:trace contextRef="#ctx0" brushRef="#br0" timeOffset="114928.66">10927 5522 44 0,'6'-12'19'0,"-3"8"-15"0,1-2 8 15,-1 3 4-15,2 0-2 0,-1 1 2 16,1-2-5-16,-1 0 1 15,2 0-1-15,-1 0 1 16,1 0-2-16,-2 1 1 16,1 0-6-16,-1 3-1 15,1 3-4-15,-1 2-1 16,2 3 3-16,-1 2 3 16,-1 0-2-16,1 4 0 15,1-4-1-15,0 1 1 16,0-2-2-16,0-1-1 0,1-2 3 15,2-4 0-15,2-3 1 16,-1-3 0-16,1-4 2 0,-1-3 1 16,-1-1 1-16,-1-1-4 15,-1 2-1-15,0 2-1 16,-3 2-2-16,1 2-19 16,-2 1-10-16,0 1-16 15,1 1-27 1,1-1 17-16</inkml:trace>
  <inkml:trace contextRef="#ctx0" brushRef="#br0" timeOffset="115514.185">11415 5351 84 0,'-3'-4'33'0,"1"6"-26"0,-2-4 5 0,2 2 0 16,-1 2-3-16,0 0 0 15,-1 2-5-15,-1 3-1 0,-1 1-1 16,0 1 1-16,-1 3 2 16,-2 3 2-16,-2 5-3 15,2 4-1-15,0 2-3 16,0 0-3-16,2 1 4 16,2-2 1-16,4-1 0 15,2 0 1-15,5-1-2 16,3-3-1-16,2-4 7 15,1-5 3-15,3-6-5 16,1-6 4-16,4-5 1 0,1-3-3 16,-2-2 1-16,1-2-3 15,-4-4 0-15,0-2-1 16,-6-2 0-16,-1-2 2 16,-4 0 1-16,-4-1 1 15,-1 4 2-15,0 0-5 0,-3 3-1 16,0 2-4-16,-1 0-1 15,-1 3 1-15,1 0 0 16,-2 2 0-16,0 0 2 16,-4 2-6-16,4 3 1 15,-3 1-17-15,2 3-6 16,-1 1-20 0,1 2-42-16,1 4 15 15</inkml:trace>
  <inkml:trace contextRef="#ctx0" brushRef="#br0" timeOffset="115796.802">11642 5632 96 0,'-3'0'38'0,"1"0"-29"0,-1-2 12 15,2 2 7-15,-2 0-14 16,3 0-2-16,-2 2-13 16,1-2-4-16,-1 1 3 0,1 0-2 15,1-1 2-15,0 0-25 16,3 0-40-16,0-2 6 15</inkml:trace>
  <inkml:trace contextRef="#ctx0" brushRef="#br0" timeOffset="116397.473">11826 5363 52 0,'-9'-2'22'0,"0"2"-18"0,2-2 15 15,4 2 5-15,-2 0 1 16,-1-1 0-16,2 0-8 16,-1-1 0-16,-1 2-4 15,2 0 2-15,1 2-8 16,-2 0-2-16,1 2-3 15,-1 2-2-15,1 0 1 0,-1 2-4 16,1 4 2-16,1 4-4 16,0 4 1-16,1 4 2 15,2 1 3-15,2 0 0 16,1 2-1-16,1-3 1 16,2 0 1-16,2-3-3 15,1-1 0-15,1-3 5 16,1-3 5-16,-1-5 1 15,-1-2 2-15,2-5-2 0,-2-2-1 16,0-2-3-16,0-2 1 16,0-2-2-16,-1-2 0 15,1-1-1-15,-2-3 0 16,-1-3-2-16,-1-2-2 16,-4-3 5-16,2-3 1 15,-3 1-2-15,-3-2-1 16,2 2-3-16,-4 4-1 15,-1 0-1-15,-1 3-2 16,-4 1-2-16,1-1-1 16,2 2-7-16,0 2-2 15,2 3-18-15,2 5-5 0,1 5-20 16,3 3-18 0,3 3 30-16</inkml:trace>
  <inkml:trace contextRef="#ctx0" brushRef="#br0" timeOffset="117196.162">12071 5370 84 0,'-1'-7'33'0,"-1"6"-26"0,1-4 18 0,-2 3 6 15,3 1-5-15,-5 0-1 16,-1-2-8-16,0 2-2 16,-3-1-9-16,2 2-4 0,-2 3 1 15,0 0-4-15,-2 1 0 16,5 1-4-16,0 2 1 16,2 1 0-16,1 1 2 15,3 0 1-15,3 2 1 16,3 1-3-16,0 0 2 15,4 0 1-15,2 0 2 16,-1 2-3-16,-1-2-2 16,1 1 4-16,-1 0 1 15,1 2 0-15,-2-2-2 16,-2-1 3-16,1 0 0 0,-5 0 3 16,1-1 1-16,-2-2-3 15,-4-1-1-15,-2 0 1 16,1-1 0-16,-5-2-2 15,2 1 1-15,-3-2-4 16,-1-2 0-16,-1 1 3 16,1-2 1-16,-1-1-4 15,1-2 1-15,-1-1 0 16,1-1 0-16,1-1-5 16,3-1 1-16,0 0 0 15,1-2-1-15,2-2 4 16,3 1 0-16,0-2 1 0,5 1 0 15,-1-2-3-15,2 0 0 16,3 0 4-16,2-2 1 16,-1 4 0-16,1-1-2 15,-1 2 5-15,1-1 4 16,-1 1 1-16,2-2 4 16,-1 2-1-16,-1-1 2 15,1 0-2-15,-1 0 2 16,-1 1-4-16,-1 0 1 15,-4 1-3-15,1 0 0 16,-4 1-3-16,-1 0-1 16,-1 2-12-16,-2 1-5 15,1 0 12-15,-2 0 9 16,-2 1-11-16,0 1-2 0,-2-1-15 16,5 3-3-16,-1 1-17 15,-1 2-5-15,2 2-19 16,2 2-34-1,1 1 28-15</inkml:trace>
  <inkml:trace contextRef="#ctx0" brushRef="#br0" timeOffset="117701.599">12328 5330 56 0,'2'-1'24'0,"-2"1"-18"0,0 0 15 0,0 0 7 15,0 0-4-15,0 0-2 16,0 0-4-16,0 0 1 16,0 1-4-16,0 0-1 15,0 1-4-15,0 0 1 16,0 1-6-16,-2 0-1 0,2-1 0 0,-3 2 4 16,3 2-4-1,0-1 0-15,0 0-2 16,-1 1 1-16,-1 0-4 15,2 2 0-15,-3 2 1 16,3 3 0-16,-1 4 0 16,-2 5 0-16,3 2 0 15,0 1 2-15,0 1-1 16,0-4-1-16,0 1-2 16,0-2 1-16,0 2-10 15,0 1-3-15,0 0-11 16,-2 0-4-16,1 0-2 15,-1-1-14 1,1-2 9-16,-1-2-3 16,-1-3 0-16</inkml:trace>
  <inkml:trace contextRef="#ctx0" brushRef="#br0" timeOffset="173203.753">4492 5971 56 0,'-3'-4'22'0,"3"4"-18"0,-2-1 11 15,2 1 5-15,-1 0 2 16,-1 0 4-16,1 0-3 15,-1 0-2-15,1 0-7 16,-1 0 1 0,1 4-5-16,-1 1-5 15,-1 3-1-15,2 0 0 0,-2 3-2 0,0 1 1 16,0 1 0-16,0 0 3 16,0 2-5-16,0 0-3 15,1 1-2-15,1 0 3 16,1 0 0-16,1-2 3 15,2 0-3-15,0-2 0 16,2 0 1-16,-1-2 2 16,1 1-1-16,-1-1-1 15,1-2 1-15,-1 1 1 16,1-2 1-16,1-1 1 16,0 0-2-16,0-2-2 15,0-2 1-15,0 1 1 16,1-2 3-16,1-1 4 15,-1 0 0-15,2-1 2 0,2-2-4 16,1 1 1-16,1-1-7 16,1 0-1-16,1-1 2 15,0 0 1-15,1-2-4 16,-1-1 1-16,0-2 2 16,0-1 1-16,0-1-4 15,2 1 1-15,-1-1 0 16,1 0 2-16,0 1 1 15,1 2 1-15,0 0-2 16,0 2-2-16,-2 2 1 16,1 2 1-16,-1 0-1 15,-1 2-1-15,-1 0 3 16,-1 2 0-16,1-1-4 0,-1 2-1 16,1-1 1-16,1 2 0 15,0 0 1-15,0 2 0 16,0 0 0-16,1 2 2 15,1 3-3-15,-2 0-2 16,-2 1 4-16,1 1 1 16,-2 1 0-16,-2 0-2 15,1-2 7-15,-3 0 3 16,-2-1-3-16,-2-2-2 16,-1-1 0-16,0-1-1 15,0-2-2-15,-1-1 1 16,-1 0 0-16,-1-1 1 15,2 0-5-15,-2-2-1 0,0-1-2 16,0 0 3-16,1 1 0 16,-1-1 3-16,0 0-1 15,0 0 2-15,2-1 2 16,-1-2 2-16,2-1-1 16,0-1-1-16,0-3-3 15,0-1-2-15,2-2 1 16,-1 0-1-16,2-1 0 15,0 0 0-15,2 0-3 16,1-1 0-16,0 1 2 16,1 1 0-16,2 0 1 15,2 2 2-15,1 0-6 0,0 1 1 16,1 1 1 0,1 0 1-16,-1 1-2 15,-1 0 2-15,2 2 3 0,-1 0 1 16,1 0-4-16,1 2 1 15,0-1 0-15,1 2 0 16,3 1 0-16,-1 1 2 16,1 2 1-16,1 1 1 15,-2 1-5-15,0 2-1 16,1 1 3-16,2 1 3 16,3 2-1-16,3-1-2 15,-1 1 0-15,-2-2-1 16,-2 1 0-16,1-2 2 15,-2-1-1-15,3-2 2 16,0-2 0-16,2-5 3 0,1-2 1 16,-2-2 1-1,-7 0-2-15,3-6 1 0,-1-1-2 16,-4-1 0-16,-2 1-3 16,-4 1-2-16,-2 0-2 15,-4 1-1-15,-2-1-20 16,-4 0-10-16,-2-1-21 15,-4 2-8-15,-2 2-5 16,-4 2-36 0,-4 6 21-16</inkml:trace>
  <inkml:trace contextRef="#ctx0" brushRef="#br0" timeOffset="173886.377">4642 6418 60 0,'0'-11'24'0,"1"6"-18"0,1 0 13 0,-1 3 5 15,1 0 1-15,-1 0 0 16,1 1-6-16,-1 1 1 16,-1 0 0-16,2 3 0 15,-1 2-3-15,-1 3 0 16,0 1-9-16,0 6-3 0,0 3-1 16,-1-1 0-16,-1 3 2 15,1 5-3-15,-2 5-2 16,0 0 0-16,0 1-1 15,0-2 0-15,0-2 2 0,1-1 1 16,1-4 1 0,-1-2-2-16,1-4 1 15,-1-4-9-15,1-4-1 0,-1-4-34 16,1-5-13-16,-1-6-25 16</inkml:trace>
  <inkml:trace contextRef="#ctx0" brushRef="#br0" timeOffset="174195.407">4544 6453 72 0,'-1'-4'30'0,"2"3"-24"0,4-1 15 0,-2 2 3 15,1 0-8-15,4-1-2 16,1 1 3-16,4 0 1 16,4-1 4-16,1-1 1 15,0 0-6-15,0-1-2 16,0 0-9-16,0 0 0 0,0 1 4 16,0-1-6-16,-3 0 0 15,-2 1 0-15,-2 0 2 16,-3 1-19-16,-4 1-5 15,-2 0-49 1,-4 3-41-16,-2 2 34 16</inkml:trace>
  <inkml:trace contextRef="#ctx0" brushRef="#br0" timeOffset="174405.4199">4603 6612 148 0,'3'-3'57'0,"0"-1"-44"0,4-3 10 16,-2 3 0-16,2-1-11 16,4 0-4-16,2-1-3 15,1 1-1-15,1 0-2 16,0 1 1-16,0 0 0 0,1 2-34 16,1 1-17-16,-1 1-26 15</inkml:trace>
  <inkml:trace contextRef="#ctx0" brushRef="#br0" timeOffset="174735.3869">4953 6407 156 0,'-6'8'60'0,"1"-1"-47"0,-1 2 4 0,5-2-1 0,-2 4-6 15,-2 1 0-15,2 1-4 16,0 3 1-16,0 6-4 16,0 3-2-16,2 4 2 0,2 2 0 15,1 0 1-15,1-2-5 16,0 2 1-16,0-2 0 15,1-1 2-15,1-2-3 16,1-4 0-16,0-4-26 16,0-6-9-16,1-6-37 15,1-4-18 1,2-8 43-16</inkml:trace>
  <inkml:trace contextRef="#ctx0" brushRef="#br0" timeOffset="175053.475">5035 6490 160 0,'-3'-1'60'0,"3"1"-47"0,0 1 13 0,0-1 3 15,0 3-11-15,0 0 0 16,2-1-6-16,-1 2-2 15,2 2-6-15,0 2 4 0,0 4 2 16,0 5 1-16,2 4 3 16,-2 2-5-16,0 1-1 15,0 0-4-15,-2-1-3 16,1 1 0-16,-1-3-1 0,1-1 0 16,-1-1 0-1,1-4-20-15,-1-5-9 0,1-4-27 16,-2-6-10-16,3-4-18 15</inkml:trace>
  <inkml:trace contextRef="#ctx0" brushRef="#br0" timeOffset="175472.614">5168 6565 192 0,'-3'8'71'0,"3"-3"-55"0,-3 5 0 0,1-5-2 16,1 2-8-16,-2 1 2 16,0 0-7-16,-2 1-3 15,1 2 1-15,-1-1 0 0,-1 1 1 16,0 1 0-16,0 0 2 16,-3-1 1-16,1-2 3 15,1-1 1-15,1-1 1 16,0-2-2-16,1-1-1 15,4-1 1-15,1-3 3 16,0 0-4-16,4 0-1 16,2 0-2-16,2-1-2 15,1 1 3-15,0 1 2 16,2 2 4-16,-4-1 5 16,1 4-4-16,-1-1 0 15,1 2-6-15,-2 2-3 0,0 0 2 16,0 1 0-16,0-1-15 15,0-1-4-15,0-1-21 16,1-2-6-16,-1-2-20 16,0-5-49-1,0-2 20-15</inkml:trace>
  <inkml:trace contextRef="#ctx0" brushRef="#br0" timeOffset="175852.8059">5151 6427 120 0,'2'-1'46'0,"-1"2"-35"0,2 1 12 0,-3-2 2 15,3 1 0-15,2 2 2 16,-1-1-6-16,2 3-1 15,2 1-11-15,1 1 6 0,0 2 2 16,1 2-1-16,1 1 3 16,1 3-1-16,-2 3-2 15,1 6-6-15,-1 3-2 16,1 1-6-16,-4 0-2 16,-1 0 0-16,-1 0 2 15,-2 0-3-15,0 2 0 0,-3-2-12 16,0-2-7-16,-2-3-11 15,-1-2-4-15,-1-3-16 16,-2-5-6-16,0-4-24 16</inkml:trace>
  <inkml:trace contextRef="#ctx0" brushRef="#br0" timeOffset="183787.967">5423 6664 80 0,'-2'2'30'0,"2"-2"-24"0,2-1 13 0,-2 1 4 16,0 0-1-16,1-1-1 15,2-1-7-15,2 1-1 16,-1-2-4-16,2 1 0 15,2-1-5-15,-1 2 2 0,2-1 0 16,2 2-2-16,0 0-3 16,1 0 2-16,0 2 2 15,0-1-2-15,-3 0 0 16,0 1-1-16,-2-1 1 16,-2 0-22-16,-2-1-9 15,-3 0-2 1,-2 0-43-16,-2 0-2 15</inkml:trace>
  <inkml:trace contextRef="#ctx0" brushRef="#br0" timeOffset="184088.011">5441 6715 92 0,'-3'9'35'0,"3"-6"-27"0,0-1 7 16,0-2 2-16,0 0 0 15,3 2 1-15,0-1-3 0,1-1 1 16,2-1-3-16,2-1 0 16,1 1-7-16,2 0-4 0,1-1 1 15,0 2 0-15,1 2 1 16,-1 0-2-16,0 1 1 15,-1 0-2-15,-2-1-1 16,0 0-46 0,-2-4-52-16,-2-2 20 15</inkml:trace>
  <inkml:trace contextRef="#ctx0" brushRef="#br0" timeOffset="184675.169">5844 6417 80 0,'0'-2'33'0,"0"2"-26"0,0 2 18 0,0-2 8 15,0 2-8-15,0 1-5 16,0 2-5-16,0 3 0 16,0 3-8-16,0 3 2 0,1 0 4 15,-1 4-3-15,0 3 2 16,0 6-3-16,0 1 0 15,2 0-3-15,-2 0-1 16,0-2-6-16,0 2 1 16,0-2 2-16,0-2 1 0,1 0-1 15,-1-1 1-15,2-2-2 16,-1-4 2-16,-1-2 0 16,2-3 1-16,-2-3-18 15,0-1-7-15,0-2-19 16,1-5-7-16,-1-2-28 15</inkml:trace>
  <inkml:trace contextRef="#ctx0" brushRef="#br0" timeOffset="185061.259">5986 6661 88 0,'-1'3'35'0,"1"-2"-27"0,1 0 13 0,1 1 7 16,1-1-5-16,0 0 1 15,1 2-7-15,1-2 0 16,1 1-4-16,1-1 0 15,2-1-7-15,0 0 0 0,3 0 1 16,-1 0-3-16,1 0-1 16,0 1-3-16,0-1-1 0,0 0 3 15,1 2 1-15,1-1-1 16,-2 1-2 0,-2-2 3-16,-1 0 0 0,-3 0-19 15,-1-2-9-15,-2-1-60 16</inkml:trace>
  <inkml:trace contextRef="#ctx0" brushRef="#br0" timeOffset="185726.6">6368 6728 104 0,'1'-3'38'0,"2"2"-29"0,2 0 3 0,-1 1 3 0,1 0-7 15,1 0 0-15,3-2-2 16,0 2 1 0,1 0 2-16,1-1 5 0,-1 0 3 15,-1-1 2-15,0 0-10 16,0-4 6-16,-1 0 2 0,-1-2-5 16,-1-2 1-16,0-1-6 15,-1-2 1-15,-2 1-1 16,-2 1 3-16,-1 1-1 15,-1 0 2-15,-2 2 0 16,-2 2 3-16,-1-1-1 16,-3 2 0-16,-3 1-7 15,-1 1-2-15,-2 3-2 16,-2 3-2-16,2 2 1 16,0 3-1-16,2 1-3 15,1 3 0-15,1 3-1 16,2 2 0-16,2 3 0 0,1 1 0 15,1 1 0-15,4 4 3 16,1 0 0-16,1 1 1 16,4-2-7-16,1-2-3 15,1-4 10-15,4-3 4 16,1-3-1-16,4-2-2 16,4-2 2-16,1-4 0 15,0-2 1-15,0-3 0 16,-2-1-2-16,-2-2 1 15,-1-1-4-15,0-1 0 16,-1-3-21-16,0-2-8 16,0-3-31-16,0-3-14 15</inkml:trace>
  <inkml:trace contextRef="#ctx0" brushRef="#br0" timeOffset="186161.149">6491 6427 140 0,'-2'0'52'0,"5"0"-41"0,0 0 9 0,0 2 0 15,0-2-6-15,2 0 2 16,-1 0-9-16,2 0-2 15,2 0-3-15,0 0 3 0,-1 0 1 16,2-2-2-16,0 1-1 16,2-2-1-16,-1 1 1 15,2-1-2-15,-1-1 2 16,-1 0 0-16,-1 0 3 0,-1 1-8 16,-2 2-3-16,-2 0-37 15,-1 1-17-15,-1 1-17 16</inkml:trace>
  <inkml:trace contextRef="#ctx0" brushRef="#br0" timeOffset="186581.069">6778 6225 112 0,'-2'0'44'0,"5"0"-35"0,-1 2 7 0,-2 1 2 15,1 0-1-15,-1 3-1 16,2 2-2-16,-2 3 1 0,1 2-8 16,1 3 2-16,-1 3 4 0,1 2-5 15,-1 3 0-15,-1 0-2 16,0 0-1-16,0-1-3 16,0-1 1-16,0-4-2 15,0-2 2-15,-1-2-4 16,-1-5-2-16,1-2-34 15,1-3-12-15,0-4-29 16</inkml:trace>
  <inkml:trace contextRef="#ctx0" brushRef="#br0" timeOffset="187000.55">6847 6341 128 0,'0'4'49'0,"0"-2"-38"0,0 2 6 0,0-1 1 16,0 1-1-16,0 1 1 15,-2 1-3-15,1 0-1 16,-2 2-8-16,0 2-2 0,-2 0 2 16,1 1-1-16,-1 0 0 15,1-1-3-15,-1 3 1 16,1-4-2-16,-1-1 2 15,2-1-4-15,2-2 0 16,-1-1 3-16,2-3 1 16,0-1-1-16,2 0 1 15,1-1 0-15,1 1 1 16,1 0-2-16,-1 1 1 0,1 2 0 16,-1 1 3-16,1 0-1 15,1 1 0-15,0 1-3 16,0 0-2-16,1 1 1 15,1 0-1-15,-1-2 0 16,1 0 0-16,0 1 2 16,-1-2 1-16,-1-2-12 15,-1 1-7-15,-1-2-22 16,1 1-9-16,-2-2-37 16</inkml:trace>
  <inkml:trace contextRef="#ctx0" brushRef="#br0" timeOffset="187601.362">6933 6406 136 0,'-3'3'52'0,"3"-2"-41"0,-2 2 7 0,2-3 0 16,0 1-10-16,0-1-4 15,0 1-3-15,0 1-1 16,0-1 0-16,2 0-11 0,1 1-3 16,0-2-35-1,1 0-31-15,1-3 27 16</inkml:trace>
  <inkml:trace contextRef="#ctx0" brushRef="#br0" timeOffset="188339.4879">7090 6139 76 0,'0'0'30'0,"0"1"-24"0,0 2 13 16,0 0 2-16,0 1-3 0,0 0 0 16,0 1-6-16,2 2-2 15,-1 1-2-15,1 0 0 16,-1 1-2-16,1 2 1 16,-1 1-4-16,-1 0-2 0,0 0 2 15,0 0-2-15,0 0 2 16,0 0-2-16,0-1 2 15,0-2-7-15,0-2 1 16,0-2-28 0,2-2-49-16,-2-3 5 15</inkml:trace>
  <inkml:trace contextRef="#ctx0" brushRef="#br0" timeOffset="188744.3389">7035 6366 88 0,'-2'0'35'0,"2"0"-27"0,0 0 7 0,0 0 0 16,0 0-6-16,0 0-3 15,3 1-1-15,0 1-1 16,2 0 2-16,1 1 1 16,1 0-1-16,2-1 1 15,2 1-2-15,-1-2 2 16,2 1-4-16,2-2 0 0,-4 0 1 15,1 0-2-15,-2 0 1 16,-2 0-2-16,1 1 2 16,-2 2-4-16,0 1-2 15,-2 1-38 1,1 2-42-16,-2-1 19 16</inkml:trace>
  <inkml:trace contextRef="#ctx0" brushRef="#br0" timeOffset="189328.3289">7075 6449 92 0,'-1'0'35'0,"1"3"-27"0,0-1 9 0,0 1 2 15,0 0-3-15,-2 1 3 16,1 1-10-16,-1 0-3 16,1 2-4-16,-1 0 1 15,2-1-2-15,0 1-3 0,0 1 1 16,0-1 1-16,0-1 0 16,0 0 0-16,2-1 2 15,-1-1 3-15,1 0 2 0,-1-1-1 16,2-2 1-16,0 0-2 15,0-1 2-15,0 0-2 16,0 0 0-16,2-1-6 16,-1 0 1-16,4-1 0 15,-2 1 0-15,0 0 0 16,1-1 2-16,-1 1-3 16,2 0 0-16,-1-1-1 15,-1 1 0-15,0 1-5 16,0 0-3-16,0 0-8 15,-1 0-3-15,-1 0-20 16,1-1-31 0,-2-1 17-16</inkml:trace>
  <inkml:trace contextRef="#ctx0" brushRef="#br0" timeOffset="189674.271">7155 6484 104 0,'-2'6'38'0,"2"-2"-29"0,0 2 3 0,0-4 1 0,0 2-6 16,2 0-2-16,-2 2 2 16,0-1 2-16,0 2-4 15,1 1-1-15,1 1 0 16,-1 2 0-16,1 1-2 16,-1 0-4-16,2 0-1 0,-1-3-7 15,1 0-4-15,-2-1-36 16,1-1-22-1,-1-2 31-15</inkml:trace>
  <inkml:trace contextRef="#ctx0" brushRef="#br0" timeOffset="193336.016">7533 6652 72 0,'0'1'27'0,"2"-1"-21"0,-1 0 12 16,1 0 3-16,1 0-5 0,1-1 1 16,4-1-8-16,2 2-3 15,2-1-3-15,2 1 0 16,1 0-2-16,2 0 2 16,-2 1-2-16,-2 1-1 15,1-1 1-15,-2 0-1 16,-2 1 0-16,-1-1 2 0,-1 0 3 15,-2-1-2-15,-2 0-2 16,-1 0-14-16,-3 0-6 16,0 0-37-1</inkml:trace>
  <inkml:trace contextRef="#ctx0" brushRef="#br0" timeOffset="193765.183">7538 6753 56 0,'1'0'24'0,"2"0"-18"0,2 0 13 0,-2 0 8 15,0 2-4-15,1-1 1 16,1 0-7-16,1 1 0 16,1 0-4-16,1 1 0 15,-1 0-1-15,3 1 0 16,-1-2-6-16,1 1 0 0,2 0 4 16,-1-1-6-16,-1 0-2 15,-1-1 1-15,0-1 0 16,0 0-1-16,0 0-2 15,-1 0 3-15,-1 0 2 16,-1 0-4-16,0 0-3 16,0 0-6-16,-1 1 0 15,-1 2-29-15,-1 1-11 16,0 1-21 0</inkml:trace>
  <inkml:trace contextRef="#ctx0" brushRef="#br0" timeOffset="194853.972">8149 6473 116 0,'-7'-8'46'0,"2"8"-35"0,-2-3 9 0,4 2 3 16,-3 0-5-16,-2 1 0 15,-1 0-4-15,-1 0-1 16,-1 1-7-16,-1 2 3 0,0 2 1 16,0 2-5-16,0 2-1 15,2 2-9-15,-1 5-2 16,1 6 4-16,2 6 3 16,2 3-1-16,2 0 0 15,2-1 1-15,2 4 0 16,3-2 0-16,2 0 0 15,2-4-3-15,4-3 2 0,1-2-1 16,1-4 0-16,2-3 6 16,0-3 2-16,0-4 0 15,0-2-1-15,-1-3 1 16,-2-4 1-16,-2-4 3 16,1-4 4-16,-1-4-4 15,-1-5 0-15,0-2-6 16,-1-1-1-16,-1 0 1 15,-1 0 0-15,-1 0-2 16,-2-1 1-16,-2-2 2 16,-1-1 2-16,0-3 1 15,-1 3 0-15,-2 1-7 0,-2 2 0 16,1 2 1-16,-1 2 3 16,-1 1-7-16,0 0 0 15,0 3 0-15,0 2 3 16,0 3-9-16,0 3-4 15,2 2-23-15,-1 3-8 16,2 3-32 0,2 2-37-16,1 3 35 15</inkml:trace>
  <inkml:trace contextRef="#ctx0" brushRef="#br0" timeOffset="195125.626">8289 6872 136 0,'-2'1'52'0,"4"1"-41"0,-1-1 15 16,-1-1 6-16,0 0-9 15,3 1-1-15,-1 1-11 16,-2-2-4-16,1 1-4 16,1-1-5-16,-2 0-1 0,3 0-1 15,-1 0 3-15,1 0-38 0,0-1-15 16,0-6-22 0</inkml:trace>
  <inkml:trace contextRef="#ctx0" brushRef="#br0" timeOffset="195549.658">8415 6449 96 0,'-3'-1'38'0,"5"2"-29"0,-2-1 10 15,0 0 3-15,1 0-8 16,2 0-3-16,0 0 2 15,3 0 2-15,2-1-2 16,-1-2 0-16,4-2-7 16,1 0 0-16,1 0 4 0,1-2-6 15,-1 1 0-15,1-1-2 0,-2 2 1 16,-2-1-4-16,1 2 0 16,-2 2 1-16,-2 0 2 15,-1 2-39-15,-1 0-14 16,-1 0-21-1</inkml:trace>
  <inkml:trace contextRef="#ctx0" brushRef="#br0" timeOffset="196219.277">8451 6411 80 0,'-3'0'33'0,"2"3"-26"0,-1 2 9 0,2-1 5 0,-1 2-10 15,-1 2-1-15,1 4-4 16,-1 0 1-16,1 0-2 16,-1 1 0-16,1 2-1 15,-1 0 2-15,1-1 3 16,-1 2 2-16,1-1-5 15,1 0-4-15,0-2-1 0,0 0-1 16,1-1 2-16,1-1-1 16,-1-3-1-16,1 0 1 15,-1-1 1-15,2-2-1 16,0 0 2-16,0-1 4 16,2-1 4-16,-1-2-2 0,2-1 0 15,3-1-1-15,2-2 2 16,1 1-5-16,1-2-3 15,2 0-1-15,0 1 1 16,0 0-3-16,-1 2 0 16,-2 2 1-16,0 2 2 15,-2 2-3-15,1 2 0 16,-2 1 3-16,0 1 1 16,0 1 1-16,-2-1 0 15,-1 2 2-15,-1 0 3 16,0-1 0-16,-2 2 0 15,-2 3-1-15,-1 2 2 0,-1 2-1 16,-2 0 2-16,0-1-4 16,-2 0 1-1,0-2-3-15,1-2 0 0,-2 1 1 16,-3-2 1-16,-2-3 1 16,-2-2 2-16,-4-4-3 15,-1 0 1-15,-1-3-5 16,1-1 0-16,0-1-10 15,1 0-3-15,2-2-24 16,3-1-10-16,2-2-52 16,4 0-43-1,1-5 55-15</inkml:trace>
  <inkml:trace contextRef="#ctx0" brushRef="#br0" timeOffset="207407.565">8218 7593 56 0,'0'3'24'0,"2"1"-18"0,1-3 4 15,0-1 4-15,0 0-2 16,1 1 1-16,2-1 1 15,0 0 4-15,2-1-4 16,1 0 0-16,1-2 3 16,2 0 1-16,4 1-5 15,-3-2 0-15,1 0-8 16,-2-2 4-16,0 1 1 0,-3-2 1 0,0 1 1 16,-2-4 5-16,-1 0 1 15,-1-2-1-15,-2-2 2 16,-2 0-6-16,-2 0 0 15,-1 2-6-15,-1 2-2 16,-1 0 0-16,-2 2 1 16,0 2-5-16,-2-1-3 15,-1 2 1-15,-1 1 2 16,-1 1 0-16,-1 3 2 16,-1 1-4-16,-4 2-2 15,2 2-1-15,1 5 3 0,1 3-5 16,1 3 2-1,3 3 2-15,1 1 1 16,2 0-2-16,3 0 2 0,2-2-1 16,1 0-2-16,3-1 3 15,1-2 2-15,2-2-2 16,2-1 0-16,2 0-1 16,2-1 0-16,0 0 2 15,2-2 0-15,2-1 0 16,-2-1 0-16,0-2 0 15,-1-1 0-15,-1-1 2 16,0-3 1-16,0-2-1 16,0-2-2-16,-1-1-6 15,1-2-1-15,0-1-26 16,0 0-8-16,-2-1-30 16,1 0-36-16,-2-5 32 15</inkml:trace>
  <inkml:trace contextRef="#ctx0" brushRef="#br0" timeOffset="207807.1889">8387 7217 72 0,'-2'0'30'0,"1"1"-24"0,2 0 13 16,-1-1 2-16,0 0 0 15,3 0 2-15,0 0-7 16,2-1-1-16,1 0-7 15,1-1 0-15,2 0-5 16,2-1 3-16,1 0 0 0,1 2 0 16,1 0 1-16,-2-1-6 15,0 2-3-15,0 0 3 0,-2 2 3 16,-1-1-21-16,-1 0-10 16,-2-1-27-1,0 0-26-15,0 0 27 16</inkml:trace>
  <inkml:trace contextRef="#ctx0" brushRef="#br0" timeOffset="208308.296">8672 7000 80 0,'-1'0'33'0,"1"0"-26"0,0 3 11 15,0-3 6-15,0 3-4 0,0 1-2 16,0 1-6-16,0 3 0 15,0 3-1-15,0 2 1 16,0 2-6-16,1 1 0 0,1 1 1 16,-1 0-1-16,1 1 1 15,-1 0-6-15,1 1-1 16,-1 0 2-16,1 0 3 16,-1-2-13-16,1-2-7 15,-1-5-21 1,-1-3-47-16,0-6 5 15,0-3 37-15,3-5 23 16</inkml:trace>
  <inkml:trace contextRef="#ctx0" brushRef="#br0" timeOffset="208724.713">8782 7066 104 0,'3'1'38'0,"-3"0"-29"0,0 3 8 16,1-1 2-16,-1 2-5 16,-1 1 2-16,-1 0-3 15,-2 2 0-15,-1 0-3 16,-1 2 1-16,-1-1-6 0,-2 0-1 16,0-1 0-16,0-1-2 0,0 0 1 15,1-2-4-15,2-1-2 16,0 0 4-16,2-1 3 15,1 0-3-15,1-2-3 16,2-1-2-16,0 0 3 16,3 1-9-16,2 1-1 15,-1 0 12-15,2 1 9 16,2 1-1-16,-1 0 3 16,1 1-7-16,-1 2-1 15,2 1-4-15,0 1-1 16,-1 1 1-16,-1 0 2 15,2 0-1-15,-1-2 2 16,-1 0-22-16,-1-2-9 16,0 0-19-16,-1-4-39 15,-2 0 17-15</inkml:trace>
  <inkml:trace contextRef="#ctx0" brushRef="#br0" timeOffset="208889.53">8836 7163 76 0,'0'-1'30'0,"1"1"-24"0,-1 1 4 15,0-1 1-15,0 0-5 16,2 0-1-16,-1-1-18 0,1-1-6 16,1 1-18-16,0-3-4 15</inkml:trace>
  <inkml:trace contextRef="#ctx0" brushRef="#br0" timeOffset="209162.503">8960 6917 108 0,'-3'0'44'0,"2"3"-35"0,-2 3 12 0,3-4 1 16,0 4-6-16,0-1-1 15,0 2-3-15,0-1 2 16,1 2-7-16,1 0 2 0,-1 3 2 16,1 1-6-16,1 1-1 0,-2 2-2 15,-1 0-2-15,0-1 5 16,2 0 1-16,-1-2-31 16,2-4-13-16,0-3-21 15,0-4-26 1,2-3 26-16</inkml:trace>
  <inkml:trace contextRef="#ctx0" brushRef="#br0" timeOffset="209492.5639">9073 6954 80 0,'2'0'33'0,"-1"2"-26"0,1 2 11 0,-1-1 6 15,1 0 0-15,-1 1 3 16,-1 1 0-16,0 2 3 16,0 1-5-16,0 2-3 15,-1 4-12-15,-2 2 0 0,0 2 1 16,-3 4-9-16,-2 0-2 16,1 1 1-16,-2 1 1 15,1 0-3-15,1 0 1 16,1 0-2-16,1-2-2 15,2-4-6-15,2-2-4 16,-1-2-14-16,2-6-5 16,0-2-14-16,0-3-38 15,0-4 13 1</inkml:trace>
  <inkml:trace contextRef="#ctx0" brushRef="#br0" timeOffset="209862.91">9121 7088 100 0,'2'0'38'0,"-2"2"-29"0,1-1 8 16,-1 2 2-16,2 1-7 16,-2 0 1-16,0 1 1 0,0 2 3 15,0 1 0-15,0 1-1 16,0 2-8-16,-2-2-1 0,1 0 3 15,-1 1-4-15,1-1-1 16,-1 1-2-16,1-2-3 16,1-2 5-16,0 1 1 15,1-3-2-15,1 0-1 16,1-3 3-16,1-1 3 16,2 0-6-16,2-1-2 15,1 0-1-15,0-1 2 16,0 1-1-16,0 0-1 15,-2-1-2-15,1 1-1 16,-2 0-14-16,-2-1-4 16,-1 1-22-16,0 0-8 15,0 1-22-15</inkml:trace>
  <inkml:trace contextRef="#ctx0" brushRef="#br0" timeOffset="210090.222">9214 7127 96 0,'-4'5'35'0,"2"1"-27"0,-1-1 13 16,3-1 4-16,-1 1-5 16,-1 2-1-16,2 1 0 15,0 2 2-15,0 0-11 0,-1 4-1 0,1 0-2 16,0 4-3-16,0-1-1 15,1 0-1-15,2-2 1 16,0-2-26-16,0-1-10 16,0-2-43-1</inkml:trace>
  <inkml:trace contextRef="#ctx0" brushRef="#br0" timeOffset="210735.9799">7787 7434 60 0,'-3'2'24'0,"3"-1"-18"0,-1 2 9 0,1-2 5 0,0-1-2 16,1 1 1-16,2 1-4 16,2-2-1-16,2 0-2 15,2 0 0-15,2-2-2 16,2 1 1-16,1 0-6 15,1-1-1-15,-2 1-2 16,-1 0-4-16,2-1 1 0,-4 1 1 16,-1 1 2-16,-1-1-28 15,-2 1-53 1,-2 1 1-16</inkml:trace>
  <inkml:trace contextRef="#ctx0" brushRef="#br0" timeOffset="211043.549">7769 7560 60 0,'-1'0'24'0,"2"0"-18"0,1 0 9 0,-2 0 5 16,3 0-9-16,0 0-3 15,1 0 1-15,4 0 2 16,1 0-6-16,1 0-1 16,2 0 0-16,2-2 2 15,1 1-3-15,0 0 0 16,-2 1-1-16,-1-2-2 0,2 2 1 16,-4 0-1-16,-1 0-40 15,-1 2-18-15,-1 0 16 16,1 0 11-16</inkml:trace>
  <inkml:trace contextRef="#ctx0" brushRef="#br0" timeOffset="-214616.044">6970 7243 84 0,'-4'-4'33'0,"2"4"-26"0,-2-1 9 15,2 1 5-15,-1 1-10 16,0 2-3-16,0 1-5 15,-1 3-3-15,-1 3 1 16,1 4 1-16,-1 2-3 16,1 2-2-16,-1 2 2 15,1 2 2-15,1 4-2 16,0 4 0-16,3 1-1 16,0-1-2-16,3 0 5 15,1-4 1-15,4-2-3 0,1-2-1 16,1-4 5-16,1 0 3 15,1-5 3-15,-2-4 5 16,1-2 3-16,-1-4 2 16,1-5-4-16,-1-4 1 15,1-5-9-15,-1-5-2 0,-1-5 1 16,-1-3 1-16,-2-2 3 16,-3 1 1-16,-2 1 3 15,-1 1-5-15,-1 1-3 16,-4 2-1-16,-1 1 1 15,-1 3-1-15,-2 1 2 16,-2 2-2-16,-2 3 0 16,-1 4-14-16,-1 2-7 15,0 1-9-15,3 2-5 0,3-1-10 16,5 2-5-16,2 2-26 16</inkml:trace>
  <inkml:trace contextRef="#ctx0" brushRef="#br0" timeOffset="-214391.1839">7164 7645 104 0,'0'-3'41'0,"1"2"-32"0,2-2 6 0,-1 3 1 16,-1 0-7-16,2 0-3 15,0 2-3-15,0-2-3 16,0 1-6-16,2 0-4 16,-1-1-25-16,2 0-10 15,-1-1 3-15,-2-2 5 16</inkml:trace>
  <inkml:trace contextRef="#ctx0" brushRef="#br0" timeOffset="-214017.837">7280 7221 112 0,'1'-2'44'0,"1"2"-35"0,1 0 12 16,-2 0 1-16,2 0-4 16,0 0 0-16,2 0-6 15,1 0 0-15,0 0-7 16,1-1-1-16,2 0 0 0,0-1-2 16,2 1-2-16,1 0 1 15,0-1-1-15,0 0 0 16,-2 0 0-16,-1 1 2 15,-1 1 1-15,-1 0-15 0,-1 0-4 16,-1 0-21 0,-4 1-48-16,-1 2 8 15</inkml:trace>
  <inkml:trace contextRef="#ctx0" brushRef="#br0" timeOffset="-213365.21">7283 7222 52 0,'0'0'22'0,"1"0"-18"0,1 4 7 15,-1 0 2-15,2 3 2 16,0 2 0-16,0 3 1 15,0 3 3-15,0-2-5 16,0 0 0-16,-1-1-6 16,-1 0 0-16,-1-1-1 15,-1-2 1-15,-1 1-4 16,1-2-3-16,-1 1 2 0,1-2-2 16,1-1-1-16,0 0 1 15,0-2 1-15,1 0-1 16,1-2-1-16,1 0-2 15,1-1 1-15,2-1 3 0,0 0 1 16,3 0 1-16,2 0 2 16,-1 0-1-1,1 1 0-15,-1 2-3 0,1 0-2 16,1 0 3-16,-2 1 0 16,1 1-4-16,-2 0 1 15,0 1 0-15,-2-1 0 16,1 0 0-16,-2 1 0 15,0-1 8-15,-2 2 7 16,1-1-5-16,-2 2-1 16,-2 2-1-16,1-1 2 15,-2 0-3-15,0 1-2 16,-2 0-2-16,-1 0-3 16,-1-1 3-16,-2 0 2 0,-2-1-2 15,-2 0-2-15,-2-1 0 16,-2 0-1-16,1-2 0 15,-2 0 0-15,1-1 0 16,1-1 0-16,1 1-5 16,0-3 1-16,1-1-22 15,4 0-8-15,1-1-29 16,3-3-37 0,1-1 29-16</inkml:trace>
  <inkml:trace contextRef="#ctx0" brushRef="#br0" timeOffset="-209013.337">6455 7881 84 0,'-3'-1'33'0,"3"2"-26"0,0 2 3 15,0 0-2-15,0 2-2 16,1 5 1-16,2 6-2 16,0 2 2-16,0 8 2 15,0 0 5-15,-1 4-2 16,-1 4 3-16,-1 8-8 16,0-2-2-16,-1-1-1 15,-1-3 2-15,1-3-3 16,-1-4-2-16,-1-5 2 0,0-4-2 0,2-8-1 15,-1-8-50 1,2-5-41-16,5-4 31 16</inkml:trace>
  <inkml:trace contextRef="#ctx0" brushRef="#br0" timeOffset="-208595.275">6556 8222 64 0,'-2'4'27'0,"1"0"-21"0,1-1 16 0,0-1 6 0,0-2-2 15,0 2-1-15,0-2-9 16,0 1-5-16,-2 0-6 16,2 3-4-16,0-1 0 15,2 6-1-15,-1 1 2 0,2 0-3 16,0 4 0-16,2 2-1 15,-1-3 0-15,2-1 2 16,3-4 0-16,0-1 0 16,2-3 2-16,1-4 3 15,-2-4 4-15,1-3 7 16,-2-1 2-16,-3-4 4 16,-2 1 1-16,-2-2-8 15,-4-3-2-15,-1 1-3 0,-1 2-1 16,-4 1-3-1,1 0 1-15,-2 5-2 0,0 1 0 16,0 2-3-16,1 1 1 16,1 3-13-16,-1 3-6 15,2 1-9-15,2 0-5 16,1 1-8-16,1-1-3 16,4 3-11-1,1-2-27-15,3 2 18 16</inkml:trace>
  <inkml:trace contextRef="#ctx0" brushRef="#br0" timeOffset="-207876.495">6805 8231 96 0,'0'-5'35'0,"0"5"-27"0,-2-4 11 16,2 1 5-16,0 1 0 15,-1-2 3-15,-1-2-4 16,-1 1-2-16,0 0-5 16,0 2-2-16,-1-1-8 15,-2 4-2-15,0 4 2 0,0 3-3 16,1 2-2-16,1 3-3 16,1-1 1-16,1 2-1 15,2 2 0-15,2-3 2 0,1 0 0 16,1-2-3-16,2 0 0 15,0-4-1-15,0-3 3 16,2-3 0-16,-1-3 3 16,-1-2-1-16,0-6 2 15,-1 1-2-15,-2-1-1 16,-2 0 3-16,1 1 0 16,-2 0 1-16,0 2 0 15,0 2 0-15,0 0 2 16,0 2-1-16,0 2 0 15,0 0-6-15,0 2-1 16,1 3 1-16,2 1 0 16,2 0-2-16,-1 5 2 15,2 2 1-15,0 2 0 0,2 3 2 16,-1 11 3-16,2 2-4 16,0 6-3-16,-1 0 1 15,-2 0 2-15,-3 2 0 16,-1 2 2-16,-4-2-2 15,-2-2-1-15,-3-7 3 16,-2-1 2-16,-1-6-2 16,-1-5 0-16,1-4-1 15,-2-5-2-15,0-6 1 16,0-4 1-16,0-3-6 16,1-6-1-16,2-6-1 15,3 2 4-15,5-4-1 16,1 3 1-16,3-2 0 0,1-1-2 15,4 3 0-15,1-2 3 16,3-1-2-16,1 1 1 16,4 1-5-16,1 0-3 15,0 4-21-15,2 2-10 16,-2 1-36 0</inkml:trace>
  <inkml:trace contextRef="#ctx0" brushRef="#br0" timeOffset="-207211.652">7078 7884 88 0,'-7'-1'33'0,"4"2"-26"0,-2 0 7 0,4 1 1 15,-2 2 0-15,0-1 4 16,-2 5-5-16,1 0 0 16,-1 2-4-16,1 5 1 0,1 2-6 15,0 3-5-15,0 4-1 0,1 2 3 16,1 6 1 0,-1 5 3-16,1 3 1 0,-1-1-3 15,2-3-3-15,0-3 0 16,2 3-1-16,1-1 0 15,0-3 0-15,1-4 2 16,1-4 1-16,1-4-1 16,1-4 1-16,1-4-4 15,1-4-2-15,0-1-9 16,0-2-3-16,0-3-12 16,1-6-3-16,-2 0-30 15</inkml:trace>
  <inkml:trace contextRef="#ctx0" brushRef="#br0" timeOffset="-206244.765">7241 8011 80 0,'-5'-1'33'0,"5"1"-26"0,-5 0 11 0,4 1 4 0,-1 2-6 15,1 1 1-15,-2 1-6 16,-2 3 1-16,1 1-5 15,-2 3-2-15,0 3-2 16,1 2-3-16,1 5 1 0,-1 3-1 16,2 2 0-16,2-2-3 15,2 2 0-15,4-4 2 16,2 1 2-16,2-3-2 16,0-1 0-16,0-4 1 15,0-3 0-15,2-2 0 16,0-4 0-16,-1-2 2 15,1-5 1-15,-1-3 1 16,1-3 2-16,-2-5-1 16,-2-5 2-16,-1-4 0 0,0-5 1 15,-3-2-2-15,-1 0 1 16,-2 2 5-16,-2 5 2 16,1 0-5-16,-2 4-1 15,-2 1-2-15,-1 3 1 16,0 3-4-16,-1 1-2 15,-1 1 0-15,1 2 1 16,-1 1-12-16,2 1-6 16,2 0-18-16,1 2-8 15,1 1-36 1,4 3-12-16,4 2 47 16</inkml:trace>
  <inkml:trace contextRef="#ctx0" brushRef="#br0" timeOffset="-206043.104">7434 8321 172 0,'-3'2'66'0,"3"0"-52"0,-1 2 3 16,-1-3-2-16,1 0-8 15,1-1-2-15,0 0-2 16,0 0-3-16,0 0 1 15,1-1-15-15,1 0-5 0,1-3-17 16,1-3-49-16,2 2 4 16</inkml:trace>
  <inkml:trace contextRef="#ctx0" brushRef="#br0" timeOffset="-205652.8199">7541 7974 108 0,'1'2'41'0,"1"1"-32"0,2 1 9 16,-1-3 3-16,3 1-1 15,2 0 0-15,2 0-4 16,2-2-2-16,2 0-8 16,1-2 0-16,-1 0 1 0,-1 2-1 15,1-2 1-15,-2 1-6 16,-2 1-1-16,-1 0 0 15,-1 0 0-15,-1-1-18 16,-1-2-8-16,-3 3-28 16,-1-3-35-16,-2-1 25 15</inkml:trace>
  <inkml:trace contextRef="#ctx0" brushRef="#br0" timeOffset="-205127.268">7566 7978 92 0,'-4'6'35'0,"2"-2"-27"0,-1 4 5 0,2-5 1 16,-1 5-2-16,1 0 1 0,1 1-5 16,0 2 0-16,1 1-3 15,1 0 0-15,-1 1-1 16,1-1 0-16,1 0-2 15,-2 0 1-15,2-1 0 0,0-3-1 16,0-1 1-16,0-2 0 16,0-3 3-16,2 0-3 15,1-4 0-15,2 0-1 16,-1-3 1-16,4 2-4 16,1-1-2-16,1 0 4 15,-1 1 3-15,0 2-3 16,0 1-3-16,-1 1 5 15,-1 2 3-15,-1 1 1 16,0 6 3-16,-1 0-5 16,-1 6-1-16,-1 0-2 15,-1 2-2-15,-2-1 5 0,-2 0 4 16,-2-2 1-16,-2 1 2 16,-2-3-2-16,1-1-1 15,-4 0-3-15,-2-2-1 16,-5-4-3-16,-5 0 1 15,-1-4-2-15,0 0-1 16,2-2-10-16,2 0-4 16,5 0-33-16,3-2-14 15,4 0-19 1</inkml:trace>
  <inkml:trace contextRef="#ctx0" brushRef="#br0" timeOffset="-204643.4389">7739 7936 108 0,'0'0'41'0,"2"0"-32"0,2 3 9 0,-1-2 3 16,2 2 1-16,2 2 2 15,4 3-2-15,2 2 1 16,2 0-13-16,2 2 3 0,-1-1 3 15,1 5-2-15,-4 0 0 16,1 1-6-16,-4 5 0 16,1 2-3-16,-5 4 2 15,-2 1-2-15,-1 3 2 16,-1-1-4-16,-2-2-2 16,-3-1 0-16,0 0 1 15,-2-4-14-15,-2-4-5 16,1-5-13-16,0 0-4 15,0-7-17-15,0-4-50 16,3-4 13-16</inkml:trace>
  <inkml:trace contextRef="#ctx0" brushRef="#br0" timeOffset="-204347.771">8052 8104 80 0,'3'2'33'0,"1"-1"-26"0,1 0 14 0,-2 1 6 16,1-1-4-16,1 0-1 15,1-1-6-15,1 2 0 16,2-2-9-16,2 0-2 15,-1 0-3-15,1 0-2 0,-1 0 3 16,1 0-7-16,-1-2 1 16,1 1 5-16,-1 0 4 15,-1 1-3-15,-1 0 0 16,-1 0-12-16,-1 0-7 16,-3 0-46-1,-3 0-31-15,0 1 41 16</inkml:trace>
  <inkml:trace contextRef="#ctx0" brushRef="#br0" timeOffset="-204121.78">8103 8166 116 0,'0'7'46'0,"1"-3"-35"0,4 1 7 15,-2-4 2-15,1 3-8 16,2-1 1-16,2-3-8 15,1 3-1-15,0-6-2 16,1 3 1-16,2-3 0 0,0-1-1 16,0 3 1-16,0 0-13 15,0 1-6-15,-1 1-22 16,-2 0-40-16,1 2 13 16</inkml:trace>
  <inkml:trace contextRef="#ctx0" brushRef="#br0" timeOffset="-203744.138">8408 8091 64 0,'0'0'27'0,"1"4"-21"0,1-3 21 15,-1-1 7-15,2 2-10 16,0-2-3-16,2 0-1 16,1 0 1-16,1 0-7 15,2 0-1-15,3 0-7 16,2-2-4-16,-1 1-1 0,2 0 1 15,0 1 1-15,2 0-1 16,-1 0 1-16,-2 0-4 16,-1 0-2-16,1 0-40 15,-2 0-54 1,-2 0 15-16</inkml:trace>
  <inkml:trace contextRef="#ctx0" brushRef="#br0" timeOffset="-203292.808">8717 7843 108 0,'-1'0'44'0,"1"0"-35"0,0 4 18 16,0-2 5-16,0 2-2 16,0 2 0-16,0 3-9 15,1 6-2-15,1 5-11 16,-1 4-3-16,2 1 1 0,-1 2-1 16,1 2 2-16,0 3-6 0,0 6-1 15,1-2-2 1,1-3 0-16,1-3-14 0,-2-5-6 15,1-4-22-15,-2-5-10 16</inkml:trace>
  <inkml:trace contextRef="#ctx0" brushRef="#br0" timeOffset="-202904.716">8881 8032 108 0,'-2'-1'41'0,"4"1"-32"0,-2 3 13 0,0-2 6 0,0 4-5 15,-2-1-1-15,1 0-6 16,-2 4-2-16,-2 2-8 16,1-2-2-16,-4 2 0 0,-1 1 0 15,-4 1 2-15,-2 1-3 16,-2 1 0-16,2 2-1 15,0-3-2-15,2 1 1 16,2-2-1-16,2-2 0 16,3-2 0-16,2 0-3 15,2 0 0-15,5-1-1 16,3 0 3-16,5-1-2 16,1 0-1-16,3-2 3 15,1 2 2-15,1-2 0 0,-1 0 2 16,1 0-4-16,1 0 0 15,0 0-15-15,0-1-4 16,0 2-28 0,-2-1-42-16,1 3 19 15</inkml:trace>
  <inkml:trace contextRef="#ctx0" brushRef="#br0" timeOffset="-202713.674">9042 8141 136 0,'-6'0'52'0,"7"0"-41"0,-2-2 0 0,1 2-2 0,0 0-8 16,0 0-3-16,1 2-28 15,1 3-12-15,1-1-10 16,3 0-1-16</inkml:trace>
  <inkml:trace contextRef="#ctx0" brushRef="#br0" timeOffset="-202336.414">9214 7799 124 0,'-4'0'46'0,"4"-2"-35"0,0 4 5 0,0-2 2 16,1 2-4-16,1 2 2 16,1 2-5-16,0 2 1 0,0 2-7 15,0 5 4-15,0 1 1 0,-2 4-3 16,-1 2-2-16,0-1-2 16,-1-1-3-16,-1 0-26 15,-1-4-10-15,0 1-42 16</inkml:trace>
  <inkml:trace contextRef="#ctx0" brushRef="#br0" timeOffset="-201974.84">9121 8111 108 0,'-3'3'44'0,"3"-1"-35"0,2 2 9 0,-1-2 2 15,4-1-4-15,1 0 1 16,3-1-1-16,3 0 3 16,3-1-11-16,3-2 0 0,3-1 2 15,0-1-4-15,0 0-1 16,-2-1-2-16,1 1 0 15,-1 1-2-15,1 0-1 16,-1 1 1-16,0 2-1 16,-3 0-16-16,-2-1-4 15,-2 0-17-15,-5 2-6 16,-4 0-21-16</inkml:trace>
  <inkml:trace contextRef="#ctx0" brushRef="#br0" timeOffset="-201541.319">9270 8169 116 0,'-2'2'46'0,"1"2"-35"0,-1 0 12 0,2 0 2 16,0 2 0-16,-1 0 2 16,1 2-11-16,-2 2-2 15,1 2-8-15,-2 1-4 0,0 2-1 16,0 1-4-16,0 1 2 16,0 2 1-16,1-3 0 15,1-2 0-15,1-2 2 16,0-1-3-16,0-3 0 15,4-3 3 1,4-2-1-16,1-3-1 16,1 0-2-16,1 0 1 15,1-3 1-15,0-1 0 0,0 0 0 16,1-1 2 0,1 1-3-16,-2 0-2 0,0-1-14 15,-1 1-4-15,-2 0-11 16,0-2-3-16,-2 5-12 15,-1-2-21 1,0 1 20-16</inkml:trace>
  <inkml:trace contextRef="#ctx0" brushRef="#br0" timeOffset="-201191.206">9369 8233 100 0,'-3'0'38'0,"2"0"-29"0,-1 4 12 0,2-4 4 16,0 2 2-16,0 2 3 15,0 2-7-15,0 0-4 16,0 2-11-16,2 3 4 0,-1 1 3 15,-1 1-3-15,0 2-2 16,2 1-5-16,-2-1-4 16,1 3 0-16,1 0-1 15,-2-1-5-15,0-2 1 16,0-2-16-16,0-2-4 16,0 1-10-16,0-4-4 0,1 1-8 15,-1-2-30 1,0 0 15-16</inkml:trace>
  <inkml:trace contextRef="#ctx0" brushRef="#br0" timeOffset="-195669.5">10478 7840 64 0,'-6'-4'24'0,"6"4"-18"0,-3-3 0 0,3 3-1 0,0-1-3 16,0-2 1-16,-2 2 9 15,1 1 4-15,1 0 6 16,0 0 1-16,0 0-1 15,0 0 1-15,0 4-7 16,0-1 1-16,1 3-4 16,1 0 0-16,-1 7-7 15,1-2-2-15,-1 12 2 0,1-5-3 16,-1 10 0-16,1-5-1 16,-1 6-2-16,1-5 3 15,-1 11 0-15,1-6-1 16,-1 3 1-16,1-6-4 15,1-1 0-15,-2-5-15 0,1-2-6 16,-1-5-18-16,2-4-5 16</inkml:trace>
  <inkml:trace contextRef="#ctx0" brushRef="#br0" timeOffset="-195220.771">10616 8008 128 0,'0'3'49'0,"0"-3"-38"0,0 4-1 0,0-4-1 0,0 3 3 16,0-1 2-16,-3 2 6 15,0 0 2-15,-3 3-11 16,1 0 0-16,-4 3 0 0,2-2-2 15,-4 7 2-15,2-6-6 16,-1 10-3-16,1-6-1 16,-2 5-1-16,2-5 0 15,0 3 2-15,2-4-3 16,1-1 0-16,1-2-1 16,2-2 0-16,2 0 0 15,2-2-2-15,1-1 5 16,5 1 1-16,1-2 0 15,5 4-2-15,-1-2-2 16,6 2 1-16,-3-1 1 0,3 4 2 16,-3-4 1-16,2 2 1 15,-4-1-22-15,1 0-10 16,-4-1-22 0,-1 0-45-16,0-2 13 15</inkml:trace>
  <inkml:trace contextRef="#ctx0" brushRef="#br0" timeOffset="-194964.5859">10706 8104 120 0,'0'-2'46'0,"0"2"-35"0,4-4-2 15,-4 4-2-15,3 0-8 16,0 0 1-16,3 0 6 16,0 0 4-16,5 0-1 15,-2 0 2-15,4 0-6 16,0 0-3-16,0 0-1 16,-1 0 1-16,0 0 3 0,-1 0-13 15,-2 0-5-15,-2-2-50 16</inkml:trace>
  <inkml:trace contextRef="#ctx0" brushRef="#br0" timeOffset="-194737.0509">10707 8233 140 0,'0'0'52'0,"0"0"-41"0,8 0 2 0,-7 0 0 15,5-2-7-15,0 1-1 16,8-3-2-16,-4 1-3 16,7-1 1-16,-3 0-8 0,4 0-3 15,-3 0-12 1,3 0-48-16,-3 2-4 16</inkml:trace>
  <inkml:trace contextRef="#ctx0" brushRef="#br0" timeOffset="-194394.741">10975 8108 116 0,'1'-1'46'0,"-1"1"-35"0,5 0 9 0,-5 0 3 15,3 0 4-15,0 0 4 16,3 0-9-16,-3 0 0 16,7 0-13-16,-2 0 1 0,2 1 1 15,-1 1-2-15,3 0 0 16,-3 0-3-16,2-1 1 15,-1 0-4-15,-1 1-2 16,-1-2 0-16,-1-2-1 16,-1 2-38-16,2-2-14 15,1-4-42 1</inkml:trace>
  <inkml:trace contextRef="#ctx0" brushRef="#br0" timeOffset="-193852.9">11245 7851 124 0,'0'-3'49'0,"0"4"-38"0,0 1 8 0,0-2 3 16,2 2-2-16,-1 2 0 15,1 3 1-15,1 1-1 16,-2 4-11-16,1 4 6 0,-2 3 2 16,-2 2-3-16,1 1 0 15,-2-1-6-15,-2-1-3 16,-1-1-2-16,2-2 0 15,-2-1-2-15,1 0-1 16,1-3 1-16,1-2-1 16,1-2 0-16,2-1 0 15,3-1 0-15,2-3 0 16,1 0-3-16,1-1 0 16,4-2 2-16,1-1 0 15,1 0 1-15,1-1 2 16,2-2-1-16,1 3 2 0,-2-1-7 15,-2-1 1-15,1 1-10 16,-1 0-4-16,-1-1-18 16,0 1-7-16,-1 0-40 15,-1-1-22 1,-1 1 49-16</inkml:trace>
  <inkml:trace contextRef="#ctx0" brushRef="#br0" timeOffset="-193583.332">11394 8007 132 0,'-5'4'52'0,"4"0"-41"0,-1 3 11 0,2-3 1 16,0 1 0-16,0 3 1 15,0 1-7-15,2 3 0 16,-1 3-10-16,2 1 0 0,-1 3 3 16,-1 2-6-16,1 2 0 15,1 0-2-15,-2-3 1 16,1 2-2-16,-1-3 2 16,1-4-15-16,-1-3-5 0,-1-4-29 15,2-12-63 16</inkml:trace>
  <inkml:trace contextRef="#ctx0" brushRef="#br0" timeOffset="-193235.736">11510 7820 120 0,'-5'-4'46'0,"2"5"-35"0,2 3 9 16,-1-1 3-16,1 1-2 0,-1 3-1 16,2-1 1-16,0 5-1 15,2 2-11-15,-1 6 3 16,2 7 4-16,0 0-2 0,0 2 0 16,0 0-6-16,0 0-3 15,0 3-2-15,-3 2-3 16,0-1 1-16,0-2 1 15,0-5-1-15,0-2-1 16,0-3-10-16,0-4-6 16,3-3-17-16,-1-3-4 15,2-4-24 1,1-4-38-16,2-6 25 16</inkml:trace>
  <inkml:trace contextRef="#ctx0" brushRef="#br0" timeOffset="-192849.895">11660 8016 164 0,'-9'7'63'0,"6"-4"-49"0,-5 3 14 16,5-3 4-16,0 2-7 15,-1 2-2-15,-1 0-11 16,-1 2-5-16,5 2-4 15,-2-1-3-15,1 8 3 0,2 0-2 16,2 3-1-16,1-3-2 0,3 0 1 16,0-2 1-1,6-3 0-15,0-2 0 0,1-5 2 16,1-3 1 0,1-4 1-16,0-5 2 0,-5-4 3 15,-2-5 2-15,-5-2 1 16,0 1 0-16,-6 0 0 15,-2-2-9-15,-2 5-1 16,-1 1-2-16,-1 1 0 16,0 3-20-16,0 3-7 15,2 2-8-15,-1 2-4 16,5 1-9-16,0 1-5 16,3-1-22-1</inkml:trace>
  <inkml:trace contextRef="#ctx0" brushRef="#br0" timeOffset="-192184.701">11852 8100 128 0,'0'-2'49'0,"-3"-1"-38"0,3-2 21 16,-1 2 9-16,-2-1-5 15,0-1-1-15,-2-1-11 16,0 1-4-16,-1 2-12 15,-1 2-1-15,2 1 3 0,-1 3-8 16,0 2-3-16,0 2-3 16,0 3 3-16,2 4-2 15,1 2 1-15,3 0 0 0,3 1 0 16,1-3 0-16,2-4 0 16,2-2 2-16,-1-4 0 15,1-4-3-15,-1-4 2 16,1-2 1-16,-2-4 0 15,-1 0 0-15,-1-1 2 16,1-1-3-16,-2 4-2 16,-2 0 6-16,-1 1 3 15,-1 2 1-15,-1 1 3 16,1 0-5-16,-1 4-3 16,2 0-1-16,0 5-1 15,3 4-5-15,0 6 1 16,5 5 2-16,-1 4 3 15,4 2-2-15,1 3 0 0,0 6 1 16,0 2 2-16,-3 0-3 16,-2-1 0-16,-4-2-6 15,-3-2 0-15,-3-3-15 16,-3-3-5-16,-4-4 11 16,-2-3 7-16,-2-10 10 15,-1-2 5-15,-4-7 5 16,4-4 4-16,-1-5-4 15,3-5 1-15,2-2-3 16,4 0 0-16,2-4-5 16,5 0-1-16,5 0-3 15,1 0-3-15,1 2 2 16,1 0 0-16,4 2 1 16,0 0 0-16,2 1-16 15,2 2-6-15,1 1-22 0,-1 5-8 16,2 1-32-1</inkml:trace>
  <inkml:trace contextRef="#ctx0" brushRef="#br0" timeOffset="-191750.91">12053 7788 108 0,'-4'11'44'0,"-1"-3"-35"0,-1 2 18 15,5-3 5-15,-2 2-2 16,0 2 0-16,0 4-9 15,-2 2 0-15,1 3-12 16,1 3 1-16,0 0 3 0,-2-1-1 16,5 2 1-16,-1-1-7 15,-1 1-2-15,2 4-4 16,2 4-1-16,-1 3 1 16,4 0 0-16,2-3 0 0,1 0 0 15,-2-3-3-15,4-1 2 16,-1-1-12-16,2-5-5 15,-2-3-10-15,1-6-5 16,-1-6-13 0,-1-7-48-16,2-7 9 15</inkml:trace>
  <inkml:trace contextRef="#ctx0" brushRef="#br0" timeOffset="-191132.627">12187 7807 132 0,'-3'-2'52'0,"1"2"-41"0,1 2 11 0,1-1 1 0,0 2 0 15,-2 1 1-15,2 1-7 16,0 2 0-16,0 2-10 16,0-1 0-16,0 5 3 0,0 3-2 15,0 3 1-15,2 1-5 16,-1 0-3-16,2-2-3 15,-1 0 1-15,3-2-4 16,-2-2-1-16,0-4-19 16,-3-2-7-16,3-2-16 15,-2-2-49 1,-1-4 12-16</inkml:trace>
  <inkml:trace contextRef="#ctx0" brushRef="#br0" timeOffset="-190818.009">12307 7851 116 0,'-3'1'46'0,"3"2"-35"0,-1 1 3 0,-2 0 1 16,3 1 2-16,0 3 2 15,-2 3 1-15,2 6 0 16,0 3-11-16,0 3 3 0,-1 0 2 15,-2-1-3-15,-2 4 1 16,4-2-7-16,-2 1-1 0,0-1-2 16,0 3-2-16,-2-4 1 15,2-1-1-15,0-3-7 16,-1-4 0-16,4-1-17 16,-2-3-7-16,-1-3-21 15,2-5-40 1,-1 1 16-16</inkml:trace>
  <inkml:trace contextRef="#ctx0" brushRef="#br0" timeOffset="-190266.145">12333 8059 132 0,'0'-3'49'0,"1"5"-38"0,1-5 4 0,-1 3 0 16,2 0 0-16,0-1 3 16,2 1-4-16,1 0 2 15,0 0-9-15,0 1-4 0,3 2 0 16,-3-1-2-16,1 4 2 16,-1-1 2-16,-1 0 4 15,-2 2-2-15,0 0-2 16,-3 1-2-16,0 1 0 15,-3 2 0-15,0-2 1 16,-2 3-2-16,-2-1 1 16,-4-2-2-16,4 1-1 15,-4-2-2-15,2 1 1 16,0-1 1-16,2-1 0 0,-1-1 0 16,2 0 2-16,2-1-3 15,2-1 0-15,1 0 1 16,1 0 0-16,3-1 4 15,1 2 5-15,2-4-1 16,6 3 1-16,0-1-1 16,2 0 2-16,-1-1-3 15,5 0 1-15,-3 2-7 16,-3-2-1-16,3 1 2 16,-4 0 1-16,-1-1-1 15,-1 0 1-15,-3 2-11 16,0-3-4-16,-1 0-19 15,-1-1-7-15,-2-1-35 16,-2-4-43-16,-3-2 36 16</inkml:trace>
  <inkml:trace contextRef="#ctx0" brushRef="#br0" timeOffset="-189717.3029">12405 7656 64 0,'1'-1'27'0,"-1"2"-21"0,3 2 7 16,0-1 4-16,2 4 6 16,-1 0 6-16,2 4-3 15,2 2-1-15,-1 4 4 16,4 1 2-16,-1 2-4 0,2-1 1 15,-1 2-16 1,-1 0 2-16,-2 2 0 0,2 3-1 0,-2 2 0 16,-1 2-3-16,1-1-1 15,0 4-3-15,-4-4 1 16,2 0-2-16,-1 3 0 16,1 2-3-16,-3-2 1 15,-3-3 0-15,0-1 1 16,-3-2-2-16,1-1-2 15,-2-2 1-15,-1-2-1 16,-1-3-7-16,0 3 0 16,1-4-8-16,-1-3-3 15,0 3-8-15,2-5-4 16,-1 1-16-16,2-4-9 0,2-1-32 16</inkml:trace>
  <inkml:trace contextRef="#ctx0" brushRef="#br0" timeOffset="-182475.492">10796 8776 96 0,'-9'0'38'0,"9"0"-29"0,0-1 8 16,2 1 4-16,-1-3-8 15,1 0-2-15,-1-1-2 16,2-1 1-16,-1-2 8 16,1 1 6-16,-2 3-13 0,1-1 1 15,-2 1-1-15,0 2-6 0,0 1-1 16,0 0 0-16,1 1 0 16,2 1-5-16,2-1-1 15,-1 2 1-15,1-2 2 16,1 0-2-16,1-1-2 15,-1 0 4-15,0 0 1 16,0-1 0-16,0 1-2 16,0-1 1-16,-1-2 1 15,-2 3-8-15,0-1-1 16,0-1-9-16,0-2-3 16,-2 3-34-16,2 0-42 15,2-1 26-15</inkml:trace>
  <inkml:trace contextRef="#ctx0" brushRef="#br0" timeOffset="-182129.5829">10817 8888 96 0,'-1'-1'38'0,"2"-2"-29"0,2-6 12 0,0 6 4 15,2-3-11-15,-1-1-5 16,2 0-9-16,0 0 0 16,0 1 0-16,0 2 4 0,0-2 5 15,0 2-1-15,0 0 1 16,0 2 3-16,0-1 3 15,0-1-8-15,0 4-4 16,0-3-5-16,0 3 1 16,0 0 1-16,0 0 0 15,0 0-16-15,0 0-4 16,0 0-52 0</inkml:trace>
  <inkml:trace contextRef="#ctx0" brushRef="#br0" timeOffset="-181494.169">11143 8647 80 0,'-4'-6'30'0,"2"5"-24"0,2-4 13 0,0 5 2 16,2-3-5-16,1-1 1 15,0 1-1-15,0-2-1 16,1-1 1-16,1 2 0 16,1-1-4-16,0 4 0 15,1-1-7-15,2 4 1 0,0 2 4 16,2 5 3-16,-2 5 2 15,0 2-8-15,-2 1-4 16,-1 6 0-16,-3-1 2 16,-6 5-2-16,0 4 0 15,-4-2-3-15,-2-2-1 16,-2-5-4-16,-1-1-1 16,0-5-2-16,-1-6 0 0,-1-4-2 15,1-4-1 1,2-7 6-16,2-2 2 0,4-1-2 15,4-1 1-15,4-1-3 16,1 1 2-16,1 2 7 16,1 5 6-16,0-2 2 15,0 4 2-15,2 0-6 16,-1 5-2-16,1-1-2 16,-1 3 1-16,2 2-2 15,0 1 2-15,0 0 2 16,0 1 4-16,0 1-6 15,0-1-4-15,0 2 2 16,0-4 1-16,0 2-14 16,2-2-4-16,-1-2-21 15,-1-3-6-15,3-4-33 16</inkml:trace>
  <inkml:trace contextRef="#ctx0" brushRef="#br0" timeOffset="-181350.704">11377 8904 68 0,'-4'11'27'0,"1"-6"-21"0,0-1 7 0,3-4 2 16,0 0-37-16,0 0-16 0,1-1 9 15,4-7 6-15</inkml:trace>
  <inkml:trace contextRef="#ctx0" brushRef="#br0" timeOffset="-180875.653">11440 8689 104 0,'-1'-1'38'0,"1"0"-29"0,0-2 1 15,0 3 2-15,1 0-2 16,-1 0 4-16,5 0 2 16,-2-1-1-16,1-1-3 0,2 2-2 15,0 0-6 1,3 0 4-16,1 2 4 0,-1-1-2 16,1-1 2-16,2 3-7 0,0-2-3 15,2-1 1-15,-2 0 2 16,-2-1-2-16,1-2 0 15,-2 3-1-15,-2 0 1 16,-2 3 4-16,1-1 6 16,-3 2 2-16,-2 3 3 15,-1 4-10-15,-1 1-4 16,-1 1-3-16,-1 3-1 16,-1 4 0-16,2 1 2 15,1 1-1-15,-1-1 2 16,2-2-4-16,2 0-2 15,-1-5-7-15,1-2-4 0,1-4-12 16,0-1-4-16,0-4-8 16,-2-1-4-16,2-4-26 15,-3-5-15 1,2-2 37-16</inkml:trace>
  <inkml:trace contextRef="#ctx0" brushRef="#br0" timeOffset="-180627.647">11549 8823 128 0,'-8'0'49'0,"8"0"-38"0,0 0 17 15,0 0 4-15,2 0-4 0,2 0 0 16,1 0-11-16,1 0-3 16,1 1-8-16,1 0 0 0,-2-1 4 15,3 3-4-15,-3 0-1 16,3-2-2-16,-2-1-3 15,2 0-2-15,0 0-1 16,2-3-25-16,1-2-11 16,0-3-38-1,3 0-31-15,-3-1 42 16</inkml:trace>
  <inkml:trace contextRef="#ctx0" brushRef="#br0" timeOffset="-180193.327">11711 8664 72 0,'-5'0'27'0,"5"0"-21"0,3-3 10 16,-3 3 2-16,3 3 3 16,0-3 4-16,2 4-2 15,-1-1-2-15,2-1-3 16,2 1 1-16,1-2-10 15,1 2-1-15,5-2 2 0,-4 1-2 16,4-2 1-16,-5 0-5 16,4 0-3-16,-2 0 0 15,-1 0 1-15,-2 0 3 16,-3 1 2-16,3-1 3 16,-5 4 1-16,-2-1-1 15,1 3-1-15,-3 1-5 0,0 2-1 16,-3 3 1-16,1 2 0 15,-2 0-2-15,-1 6-2 16,-2 0 1-16,-1 2-1 16,4-1 0-16,-2-2 0 15,1 1-3-15,-1-1 0 16,1-2-12-16,1-4-2 16,1 1-14-16,0-1-5 15,1-4-6-15,2-2-1 16,0 0-23-1</inkml:trace>
  <inkml:trace contextRef="#ctx0" brushRef="#br0" timeOffset="-179921.68">11760 8841 88 0,'3'-2'35'0,"2"0"-27"0,2 1 20 16,-4 1 9-16,2 0 0 15,4 0 2-15,-3 0-10 16,3 1-3-16,0 1-15 0,-2-2-4 0,4 2-3 16,-2 0-5-16,0-1 1 15,-1 0 0-15,5-1 2 16,-2 3-25-16,-1-3-10 15,2 0-32 1,2-3-37-16,2 2 29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300" y="72527"/>
            <a:ext cx="270891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72527"/>
            <a:ext cx="270891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982" y="818145"/>
            <a:ext cx="3874134" cy="212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.streipert@uq.edu.a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statistic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sitytutors.com/hotmath/hotmathhelp/topics/normal-distribution-of-dat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9" Type="http://schemas.openxmlformats.org/officeDocument/2006/relationships/image" Target="../media/image34.png"/><Relationship Id="rId21" Type="http://schemas.openxmlformats.org/officeDocument/2006/relationships/image" Target="../media/image25.png"/><Relationship Id="rId34" Type="http://schemas.openxmlformats.org/officeDocument/2006/relationships/customXml" Target="../ink/ink31.xml"/><Relationship Id="rId42" Type="http://schemas.openxmlformats.org/officeDocument/2006/relationships/customXml" Target="../ink/ink35.xml"/><Relationship Id="rId47" Type="http://schemas.openxmlformats.org/officeDocument/2006/relationships/image" Target="../media/image38.png"/><Relationship Id="rId50" Type="http://schemas.openxmlformats.org/officeDocument/2006/relationships/customXml" Target="../ink/ink39.xml"/><Relationship Id="rId55" Type="http://schemas.openxmlformats.org/officeDocument/2006/relationships/image" Target="../media/image42.png"/><Relationship Id="rId63" Type="http://schemas.openxmlformats.org/officeDocument/2006/relationships/image" Target="../media/image49.png"/><Relationship Id="rId68" Type="http://schemas.openxmlformats.org/officeDocument/2006/relationships/customXml" Target="../ink/ink48.xml"/><Relationship Id="rId76" Type="http://schemas.openxmlformats.org/officeDocument/2006/relationships/customXml" Target="../ink/ink52.xml"/><Relationship Id="rId84" Type="http://schemas.openxmlformats.org/officeDocument/2006/relationships/customXml" Target="../ink/ink56.xml"/><Relationship Id="rId7" Type="http://schemas.openxmlformats.org/officeDocument/2006/relationships/image" Target="../media/image18.png"/><Relationship Id="rId71" Type="http://schemas.openxmlformats.org/officeDocument/2006/relationships/image" Target="../media/image53.png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29" Type="http://schemas.openxmlformats.org/officeDocument/2006/relationships/image" Target="../media/image29.png"/><Relationship Id="rId11" Type="http://schemas.openxmlformats.org/officeDocument/2006/relationships/image" Target="../media/image20.png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33.png"/><Relationship Id="rId40" Type="http://schemas.openxmlformats.org/officeDocument/2006/relationships/customXml" Target="../ink/ink34.xml"/><Relationship Id="rId45" Type="http://schemas.openxmlformats.org/officeDocument/2006/relationships/image" Target="../media/image37.png"/><Relationship Id="rId53" Type="http://schemas.openxmlformats.org/officeDocument/2006/relationships/image" Target="../media/image41.png"/><Relationship Id="rId58" Type="http://schemas.openxmlformats.org/officeDocument/2006/relationships/customXml" Target="../ink/ink43.xml"/><Relationship Id="rId66" Type="http://schemas.openxmlformats.org/officeDocument/2006/relationships/customXml" Target="../ink/ink47.xml"/><Relationship Id="rId74" Type="http://schemas.openxmlformats.org/officeDocument/2006/relationships/customXml" Target="../ink/ink51.xml"/><Relationship Id="rId79" Type="http://schemas.openxmlformats.org/officeDocument/2006/relationships/image" Target="../media/image57.png"/><Relationship Id="rId5" Type="http://schemas.openxmlformats.org/officeDocument/2006/relationships/image" Target="../media/image17.png"/><Relationship Id="rId61" Type="http://schemas.openxmlformats.org/officeDocument/2006/relationships/image" Target="../media/image47.png"/><Relationship Id="rId82" Type="http://schemas.openxmlformats.org/officeDocument/2006/relationships/customXml" Target="../ink/ink55.xml"/><Relationship Id="rId19" Type="http://schemas.openxmlformats.org/officeDocument/2006/relationships/image" Target="../media/image24.png"/><Relationship Id="rId4" Type="http://schemas.openxmlformats.org/officeDocument/2006/relationships/customXml" Target="../ink/ink16.xml"/><Relationship Id="rId9" Type="http://schemas.openxmlformats.org/officeDocument/2006/relationships/image" Target="../media/image19.png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28.png"/><Relationship Id="rId30" Type="http://schemas.openxmlformats.org/officeDocument/2006/relationships/customXml" Target="../ink/ink29.xml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48" Type="http://schemas.openxmlformats.org/officeDocument/2006/relationships/customXml" Target="../ink/ink38.xml"/><Relationship Id="rId56" Type="http://schemas.openxmlformats.org/officeDocument/2006/relationships/customXml" Target="../ink/ink42.xml"/><Relationship Id="rId64" Type="http://schemas.openxmlformats.org/officeDocument/2006/relationships/customXml" Target="../ink/ink46.xml"/><Relationship Id="rId69" Type="http://schemas.openxmlformats.org/officeDocument/2006/relationships/image" Target="../media/image52.png"/><Relationship Id="rId77" Type="http://schemas.openxmlformats.org/officeDocument/2006/relationships/image" Target="../media/image56.png"/><Relationship Id="rId8" Type="http://schemas.openxmlformats.org/officeDocument/2006/relationships/customXml" Target="../ink/ink18.xml"/><Relationship Id="rId51" Type="http://schemas.openxmlformats.org/officeDocument/2006/relationships/image" Target="../media/image40.png"/><Relationship Id="rId72" Type="http://schemas.openxmlformats.org/officeDocument/2006/relationships/customXml" Target="../ink/ink50.xml"/><Relationship Id="rId80" Type="http://schemas.openxmlformats.org/officeDocument/2006/relationships/customXml" Target="../ink/ink54.xml"/><Relationship Id="rId85" Type="http://schemas.openxmlformats.org/officeDocument/2006/relationships/image" Target="../media/image60.png"/><Relationship Id="rId3" Type="http://schemas.openxmlformats.org/officeDocument/2006/relationships/image" Target="../media/image16.png"/><Relationship Id="rId12" Type="http://schemas.openxmlformats.org/officeDocument/2006/relationships/customXml" Target="../ink/ink20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customXml" Target="../ink/ink33.xml"/><Relationship Id="rId46" Type="http://schemas.openxmlformats.org/officeDocument/2006/relationships/customXml" Target="../ink/ink37.xml"/><Relationship Id="rId59" Type="http://schemas.openxmlformats.org/officeDocument/2006/relationships/image" Target="../media/image45.png"/><Relationship Id="rId67" Type="http://schemas.openxmlformats.org/officeDocument/2006/relationships/image" Target="../media/image51.png"/><Relationship Id="rId20" Type="http://schemas.openxmlformats.org/officeDocument/2006/relationships/customXml" Target="../ink/ink24.xml"/><Relationship Id="rId41" Type="http://schemas.openxmlformats.org/officeDocument/2006/relationships/image" Target="../media/image35.png"/><Relationship Id="rId54" Type="http://schemas.openxmlformats.org/officeDocument/2006/relationships/customXml" Target="../ink/ink41.xml"/><Relationship Id="rId62" Type="http://schemas.openxmlformats.org/officeDocument/2006/relationships/customXml" Target="../ink/ink45.xml"/><Relationship Id="rId70" Type="http://schemas.openxmlformats.org/officeDocument/2006/relationships/customXml" Target="../ink/ink49.xml"/><Relationship Id="rId75" Type="http://schemas.openxmlformats.org/officeDocument/2006/relationships/image" Target="../media/image55.png"/><Relationship Id="rId83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49" Type="http://schemas.openxmlformats.org/officeDocument/2006/relationships/image" Target="../media/image39.png"/><Relationship Id="rId57" Type="http://schemas.openxmlformats.org/officeDocument/2006/relationships/image" Target="../media/image44.png"/><Relationship Id="rId10" Type="http://schemas.openxmlformats.org/officeDocument/2006/relationships/customXml" Target="../ink/ink19.xml"/><Relationship Id="rId31" Type="http://schemas.openxmlformats.org/officeDocument/2006/relationships/image" Target="../media/image30.png"/><Relationship Id="rId44" Type="http://schemas.openxmlformats.org/officeDocument/2006/relationships/customXml" Target="../ink/ink36.xml"/><Relationship Id="rId52" Type="http://schemas.openxmlformats.org/officeDocument/2006/relationships/customXml" Target="../ink/ink40.xml"/><Relationship Id="rId60" Type="http://schemas.openxmlformats.org/officeDocument/2006/relationships/customXml" Target="../ink/ink44.xml"/><Relationship Id="rId65" Type="http://schemas.openxmlformats.org/officeDocument/2006/relationships/image" Target="../media/image50.png"/><Relationship Id="rId73" Type="http://schemas.openxmlformats.org/officeDocument/2006/relationships/image" Target="../media/image54.png"/><Relationship Id="rId78" Type="http://schemas.openxmlformats.org/officeDocument/2006/relationships/customXml" Target="../ink/ink53.xml"/><Relationship Id="rId81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5" Type="http://schemas.openxmlformats.org/officeDocument/2006/relationships/image" Target="NULL"/><Relationship Id="rId4" Type="http://schemas.openxmlformats.org/officeDocument/2006/relationships/customXml" Target="../ink/ink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6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3207" y="236474"/>
            <a:ext cx="1295400" cy="123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520" y="1634106"/>
            <a:ext cx="3029585" cy="73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200" b="1" spc="-25" dirty="0">
                <a:solidFill>
                  <a:srgbClr val="0000FF"/>
                </a:solidFill>
                <a:latin typeface="Gill Sans MT"/>
                <a:cs typeface="Gill Sans MT"/>
              </a:rPr>
              <a:t>Analysis </a:t>
            </a:r>
            <a:r>
              <a:rPr sz="1200" b="1" spc="-10" dirty="0">
                <a:solidFill>
                  <a:srgbClr val="0000FF"/>
                </a:solidFill>
                <a:latin typeface="Gill Sans MT"/>
                <a:cs typeface="Gill Sans MT"/>
              </a:rPr>
              <a:t>of </a:t>
            </a:r>
            <a:r>
              <a:rPr sz="1200" b="1" spc="-30" dirty="0">
                <a:solidFill>
                  <a:srgbClr val="0000FF"/>
                </a:solidFill>
                <a:latin typeface="Gill Sans MT"/>
                <a:cs typeface="Gill Sans MT"/>
              </a:rPr>
              <a:t>Engineering </a:t>
            </a:r>
            <a:r>
              <a:rPr sz="1200" b="1" spc="-25" dirty="0">
                <a:solidFill>
                  <a:srgbClr val="0000FF"/>
                </a:solidFill>
                <a:latin typeface="Gill Sans MT"/>
                <a:cs typeface="Gill Sans MT"/>
              </a:rPr>
              <a:t>and</a:t>
            </a:r>
            <a:r>
              <a:rPr sz="1200" b="1" spc="-35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1200" b="1" spc="-15" dirty="0">
                <a:solidFill>
                  <a:srgbClr val="0000FF"/>
                </a:solidFill>
                <a:latin typeface="Gill Sans MT"/>
                <a:cs typeface="Gill Sans MT"/>
              </a:rPr>
              <a:t>Scientific </a:t>
            </a:r>
            <a:r>
              <a:rPr sz="1200" b="1" spc="-10" dirty="0">
                <a:solidFill>
                  <a:srgbClr val="0000FF"/>
                </a:solidFill>
                <a:latin typeface="Gill Sans MT"/>
                <a:cs typeface="Gill Sans MT"/>
              </a:rPr>
              <a:t>Data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70" dirty="0">
                <a:solidFill>
                  <a:srgbClr val="0000FF"/>
                </a:solidFill>
                <a:latin typeface="Tahoma"/>
                <a:cs typeface="Tahoma"/>
              </a:rPr>
              <a:t>Semester </a:t>
            </a:r>
            <a:r>
              <a:rPr sz="1200" spc="-75" dirty="0">
                <a:solidFill>
                  <a:srgbClr val="0000FF"/>
                </a:solidFill>
                <a:latin typeface="Tahoma"/>
                <a:cs typeface="Tahoma"/>
              </a:rPr>
              <a:t>1 –</a:t>
            </a:r>
            <a:r>
              <a:rPr sz="1200" spc="18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0000FF"/>
                </a:solidFill>
                <a:latin typeface="Tahoma"/>
                <a:cs typeface="Tahoma"/>
              </a:rPr>
              <a:t>2019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3115372"/>
            <a:ext cx="10052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60" dirty="0">
                <a:latin typeface="Arial"/>
                <a:cs typeface="Arial"/>
              </a:rPr>
              <a:t>Sabrina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Streipert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8809" y="3115372"/>
            <a:ext cx="12515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60" dirty="0">
                <a:latin typeface="Arial"/>
                <a:cs typeface="Arial"/>
                <a:hlinkClick r:id="rId3"/>
              </a:rPr>
              <a:t>s.streipert@uq.edu.au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7628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Exponential </a:t>
            </a:r>
            <a:r>
              <a:rPr spc="-20" dirty="0"/>
              <a:t>Distribution </a:t>
            </a:r>
            <a:r>
              <a:rPr spc="-45" dirty="0"/>
              <a:t>-</a:t>
            </a:r>
            <a:r>
              <a:rPr spc="135" dirty="0"/>
              <a:t> </a:t>
            </a:r>
            <a:r>
              <a:rPr spc="-30" dirty="0"/>
              <a:t>Properties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357" y="458151"/>
            <a:ext cx="3733165" cy="144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8700" algn="l"/>
              </a:tabLst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 </a:t>
            </a:r>
            <a:r>
              <a:rPr sz="1100" spc="35" dirty="0">
                <a:latin typeface="Arial"/>
                <a:cs typeface="Arial"/>
              </a:rPr>
              <a:t>E[</a:t>
            </a:r>
            <a:r>
              <a:rPr sz="1100" i="1" spc="35" dirty="0">
                <a:latin typeface="Trebuchet MS"/>
                <a:cs typeface="Trebuchet MS"/>
              </a:rPr>
              <a:t>X </a:t>
            </a:r>
            <a:r>
              <a:rPr sz="1100" spc="5" dirty="0">
                <a:latin typeface="Arial"/>
                <a:cs typeface="Arial"/>
              </a:rPr>
              <a:t>]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  <a:tabLst>
                <a:tab pos="3719829" algn="l"/>
              </a:tabLst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 </a:t>
            </a:r>
            <a:r>
              <a:rPr sz="1100" spc="30" dirty="0">
                <a:latin typeface="Arial"/>
                <a:cs typeface="Arial"/>
              </a:rPr>
              <a:t>Var(</a:t>
            </a:r>
            <a:r>
              <a:rPr sz="1100" i="1" spc="30" dirty="0">
                <a:latin typeface="Trebuchet MS"/>
                <a:cs typeface="Trebuchet MS"/>
              </a:rPr>
              <a:t>X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40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cdf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given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  <a:p>
            <a:pPr marL="321945">
              <a:lnSpc>
                <a:spcPct val="100000"/>
              </a:lnSpc>
              <a:spcBef>
                <a:spcPts val="1135"/>
              </a:spcBef>
              <a:tabLst>
                <a:tab pos="3699510" algn="l"/>
              </a:tabLst>
            </a:pPr>
            <a:r>
              <a:rPr sz="1100" i="1" spc="40" dirty="0">
                <a:latin typeface="Trebuchet MS"/>
                <a:cs typeface="Trebuchet MS"/>
              </a:rPr>
              <a:t>F</a:t>
            </a:r>
            <a:r>
              <a:rPr sz="1100" i="1" spc="-210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spc="-25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  <a:tabLst>
                <a:tab pos="2046605" algn="l"/>
              </a:tabLst>
            </a:pPr>
            <a:r>
              <a:rPr sz="1100" i="1" spc="-50" dirty="0">
                <a:latin typeface="Trebuchet MS"/>
                <a:cs typeface="Trebuchet MS"/>
              </a:rPr>
              <a:t>x </a:t>
            </a:r>
            <a:r>
              <a:rPr sz="1100" i="1" spc="15" dirty="0">
                <a:latin typeface="DejaVu Sans Condensed"/>
                <a:cs typeface="DejaVu Sans Condensed"/>
              </a:rPr>
              <a:t>≥ </a:t>
            </a:r>
            <a:r>
              <a:rPr sz="1100" spc="-35" dirty="0">
                <a:latin typeface="Arial"/>
                <a:cs typeface="Arial"/>
              </a:rPr>
              <a:t>0, </a:t>
            </a:r>
            <a:r>
              <a:rPr sz="1100" spc="-95" dirty="0">
                <a:latin typeface="Arial"/>
                <a:cs typeface="Arial"/>
              </a:rPr>
              <a:t>else </a:t>
            </a:r>
            <a:r>
              <a:rPr sz="1100" i="1" spc="40" dirty="0">
                <a:latin typeface="Trebuchet MS"/>
                <a:cs typeface="Trebuchet MS"/>
              </a:rPr>
              <a:t>F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spc="-11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u="sng" spc="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DD2B64-A381-4B72-8F4A-3046D2F095A0}"/>
                  </a:ext>
                </a:extLst>
              </p14:cNvPr>
              <p14:cNvContentPartPr/>
              <p14:nvPr/>
            </p14:nvContentPartPr>
            <p14:xfrm>
              <a:off x="363960" y="275760"/>
              <a:ext cx="3693960" cy="170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DD2B64-A381-4B72-8F4A-3046D2F095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600" y="266400"/>
                <a:ext cx="3712680" cy="172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527"/>
            <a:ext cx="9639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latin typeface="Tahoma"/>
                <a:cs typeface="Tahoma"/>
              </a:rPr>
              <a:t>Visualization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8153" y="772363"/>
            <a:ext cx="2251710" cy="1432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5475" y="2368136"/>
            <a:ext cx="17176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latin typeface="Arial"/>
                <a:cs typeface="Arial"/>
              </a:rPr>
              <a:t>Source:</a:t>
            </a:r>
            <a:r>
              <a:rPr sz="600" spc="70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  <a:hlinkClick r:id="rId3"/>
              </a:rPr>
              <a:t>https://www.tuto</a:t>
            </a:r>
            <a:r>
              <a:rPr sz="600" spc="15" dirty="0">
                <a:latin typeface="Arial"/>
                <a:cs typeface="Arial"/>
              </a:rPr>
              <a:t>rialsp</a:t>
            </a:r>
            <a:r>
              <a:rPr sz="600" spc="15" dirty="0">
                <a:latin typeface="Arial"/>
                <a:cs typeface="Arial"/>
                <a:hlinkClick r:id="rId3"/>
              </a:rPr>
              <a:t>oint.com/statistics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527"/>
            <a:ext cx="36823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3333B2"/>
                </a:solidFill>
                <a:latin typeface="Tahoma"/>
                <a:cs typeface="Tahoma"/>
              </a:rPr>
              <a:t>Exponential </a:t>
            </a:r>
            <a:r>
              <a:rPr sz="1400" spc="-20" dirty="0">
                <a:solidFill>
                  <a:srgbClr val="3333B2"/>
                </a:solidFill>
                <a:latin typeface="Tahoma"/>
                <a:cs typeface="Tahoma"/>
              </a:rPr>
              <a:t>Distribution </a:t>
            </a:r>
            <a:r>
              <a:rPr sz="1400" spc="-45" dirty="0">
                <a:solidFill>
                  <a:srgbClr val="3333B2"/>
                </a:solidFill>
                <a:latin typeface="Tahoma"/>
                <a:cs typeface="Tahoma"/>
              </a:rPr>
              <a:t>- </a:t>
            </a:r>
            <a:r>
              <a:rPr sz="1400" spc="-50" dirty="0">
                <a:solidFill>
                  <a:srgbClr val="3333B2"/>
                </a:solidFill>
                <a:latin typeface="Tahoma"/>
                <a:cs typeface="Tahoma"/>
              </a:rPr>
              <a:t>Memoryless</a:t>
            </a:r>
            <a:r>
              <a:rPr sz="1400" spc="21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3333B2"/>
                </a:solidFill>
                <a:latin typeface="Tahoma"/>
                <a:cs typeface="Tahoma"/>
              </a:rPr>
              <a:t>Properties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357" y="818145"/>
            <a:ext cx="4204970" cy="8851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9230" marR="1011555" indent="-177165">
              <a:lnSpc>
                <a:spcPct val="102699"/>
              </a:lnSpc>
              <a:spcBef>
                <a:spcPts val="55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40" dirty="0">
                <a:latin typeface="Arial"/>
                <a:cs typeface="Arial"/>
              </a:rPr>
              <a:t>The Exponential </a:t>
            </a:r>
            <a:r>
              <a:rPr sz="1100" spc="-15" dirty="0">
                <a:latin typeface="Arial"/>
                <a:cs typeface="Arial"/>
              </a:rPr>
              <a:t>Distribution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only </a:t>
            </a:r>
            <a:r>
              <a:rPr sz="1100" spc="-45" dirty="0">
                <a:latin typeface="Arial"/>
                <a:cs typeface="Arial"/>
              </a:rPr>
              <a:t>continuous  </a:t>
            </a:r>
            <a:r>
              <a:rPr sz="1100" spc="-15" dirty="0">
                <a:latin typeface="Arial"/>
                <a:cs typeface="Arial"/>
              </a:rPr>
              <a:t>distribution </a:t>
            </a:r>
            <a:r>
              <a:rPr sz="1100" spc="5" dirty="0">
                <a:latin typeface="Arial"/>
                <a:cs typeface="Arial"/>
              </a:rPr>
              <a:t>that </a:t>
            </a:r>
            <a:r>
              <a:rPr sz="1100" spc="-90" dirty="0">
                <a:latin typeface="Arial"/>
                <a:cs typeface="Arial"/>
              </a:rPr>
              <a:t>has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memoryless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property: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  <a:tabLst>
                <a:tab pos="4191635" algn="l"/>
              </a:tabLst>
            </a:pP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 </a:t>
            </a:r>
            <a:r>
              <a:rPr sz="1100" i="1" spc="-55" dirty="0">
                <a:latin typeface="Verdana"/>
                <a:cs typeface="Verdana"/>
              </a:rPr>
              <a:t>&gt; </a:t>
            </a:r>
            <a:r>
              <a:rPr sz="1100" i="1" spc="-30" dirty="0">
                <a:latin typeface="Trebuchet MS"/>
                <a:cs typeface="Trebuchet MS"/>
              </a:rPr>
              <a:t>s </a:t>
            </a:r>
            <a:r>
              <a:rPr sz="1100" spc="204" dirty="0">
                <a:latin typeface="Arial"/>
                <a:cs typeface="Arial"/>
              </a:rPr>
              <a:t>+ </a:t>
            </a:r>
            <a:r>
              <a:rPr sz="1100" i="1" spc="-70" dirty="0">
                <a:latin typeface="Trebuchet MS"/>
                <a:cs typeface="Trebuchet MS"/>
              </a:rPr>
              <a:t>t </a:t>
            </a:r>
            <a:r>
              <a:rPr sz="1100" i="1" spc="-35" dirty="0">
                <a:latin typeface="DejaVu Sans Condensed"/>
                <a:cs typeface="DejaVu Sans Condensed"/>
              </a:rPr>
              <a:t>| </a:t>
            </a:r>
            <a:r>
              <a:rPr sz="1100" i="1" spc="110" dirty="0">
                <a:latin typeface="Trebuchet MS"/>
                <a:cs typeface="Trebuchet MS"/>
              </a:rPr>
              <a:t>X</a:t>
            </a:r>
            <a:r>
              <a:rPr sz="1100" i="1" spc="-175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Verdana"/>
                <a:cs typeface="Verdana"/>
              </a:rPr>
              <a:t>&gt; </a:t>
            </a:r>
            <a:r>
              <a:rPr sz="1100" i="1" spc="55" dirty="0">
                <a:latin typeface="Trebuchet MS"/>
                <a:cs typeface="Trebuchet MS"/>
              </a:rPr>
              <a:t>s</a:t>
            </a:r>
            <a:r>
              <a:rPr sz="1100" spc="55" dirty="0">
                <a:latin typeface="Arial"/>
                <a:cs typeface="Arial"/>
              </a:rPr>
              <a:t>)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499235">
              <a:lnSpc>
                <a:spcPct val="100000"/>
              </a:lnSpc>
              <a:spcBef>
                <a:spcPts val="335"/>
              </a:spcBef>
              <a:tabLst>
                <a:tab pos="4191635" algn="l"/>
              </a:tabLst>
            </a:pP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1B6A3B-D8F8-46A9-A1A5-C4FCFD48544B}"/>
                  </a:ext>
                </a:extLst>
              </p14:cNvPr>
              <p14:cNvContentPartPr/>
              <p14:nvPr/>
            </p14:nvContentPartPr>
            <p14:xfrm>
              <a:off x="1890000" y="1104120"/>
              <a:ext cx="2652480" cy="1791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1B6A3B-D8F8-46A9-A1A5-C4FCFD4854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0640" y="1094760"/>
                <a:ext cx="2671200" cy="181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4996"/>
            <a:ext cx="3948429" cy="21685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b="1" spc="-40" dirty="0">
                <a:solidFill>
                  <a:srgbClr val="CC6666"/>
                </a:solidFill>
                <a:latin typeface="Gill Sans MT"/>
                <a:cs typeface="Gill Sans MT"/>
              </a:rPr>
              <a:t>Example </a:t>
            </a:r>
            <a:r>
              <a:rPr sz="1100" b="1" spc="-20" dirty="0">
                <a:solidFill>
                  <a:srgbClr val="CC6666"/>
                </a:solidFill>
                <a:latin typeface="Gill Sans MT"/>
                <a:cs typeface="Gill Sans MT"/>
              </a:rPr>
              <a:t>(Exponential</a:t>
            </a:r>
            <a:r>
              <a:rPr sz="1100" b="1" spc="-45" dirty="0">
                <a:solidFill>
                  <a:srgbClr val="CC6666"/>
                </a:solidFill>
                <a:latin typeface="Gill Sans MT"/>
                <a:cs typeface="Gill Sans MT"/>
              </a:rPr>
              <a:t> </a:t>
            </a:r>
            <a:r>
              <a:rPr sz="1100" b="1" spc="-20" dirty="0">
                <a:solidFill>
                  <a:srgbClr val="CC6666"/>
                </a:solidFill>
                <a:latin typeface="Gill Sans MT"/>
                <a:cs typeface="Gill Sans MT"/>
              </a:rPr>
              <a:t>Distribution):</a:t>
            </a:r>
            <a:endParaRPr sz="1100">
              <a:latin typeface="Gill Sans MT"/>
              <a:cs typeface="Gill Sans MT"/>
            </a:endParaRPr>
          </a:p>
          <a:p>
            <a:pPr marL="12700" marR="291465">
              <a:lnSpc>
                <a:spcPct val="102600"/>
              </a:lnSpc>
              <a:spcBef>
                <a:spcPts val="570"/>
              </a:spcBef>
            </a:pPr>
            <a:r>
              <a:rPr sz="1100" spc="-4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time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postal </a:t>
            </a:r>
            <a:r>
              <a:rPr sz="1100" spc="-40" dirty="0">
                <a:latin typeface="Arial"/>
                <a:cs typeface="Arial"/>
              </a:rPr>
              <a:t>clerk </a:t>
            </a:r>
            <a:r>
              <a:rPr sz="1100" spc="-85" dirty="0">
                <a:latin typeface="Arial"/>
                <a:cs typeface="Arial"/>
              </a:rPr>
              <a:t>spends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customers is </a:t>
            </a:r>
            <a:r>
              <a:rPr sz="1100" spc="-40" dirty="0">
                <a:latin typeface="Arial"/>
                <a:cs typeface="Arial"/>
              </a:rPr>
              <a:t>exponentially  </a:t>
            </a:r>
            <a:r>
              <a:rPr sz="1100" spc="-25" dirty="0">
                <a:latin typeface="Arial"/>
                <a:cs typeface="Arial"/>
              </a:rPr>
              <a:t>distributed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80" dirty="0">
                <a:latin typeface="Arial"/>
                <a:cs typeface="Arial"/>
              </a:rPr>
              <a:t>average </a:t>
            </a:r>
            <a:r>
              <a:rPr sz="1100" spc="-20" dirty="0">
                <a:latin typeface="Arial"/>
                <a:cs typeface="Arial"/>
              </a:rPr>
              <a:t>time of </a:t>
            </a:r>
            <a:r>
              <a:rPr sz="1100" spc="-70" dirty="0">
                <a:latin typeface="Arial"/>
                <a:cs typeface="Arial"/>
              </a:rPr>
              <a:t>4 </a:t>
            </a:r>
            <a:r>
              <a:rPr sz="1100" spc="-40" dirty="0">
                <a:latin typeface="Arial"/>
                <a:cs typeface="Arial"/>
              </a:rPr>
              <a:t>minutes. </a:t>
            </a:r>
            <a:r>
              <a:rPr sz="1100" spc="-15" dirty="0">
                <a:solidFill>
                  <a:srgbClr val="006B3D"/>
                </a:solidFill>
                <a:latin typeface="Arial"/>
                <a:cs typeface="Arial"/>
              </a:rPr>
              <a:t>What </a:t>
            </a:r>
            <a:r>
              <a:rPr sz="1100" spc="-60" dirty="0">
                <a:solidFill>
                  <a:srgbClr val="006B3D"/>
                </a:solidFill>
                <a:latin typeface="Arial"/>
                <a:cs typeface="Arial"/>
              </a:rPr>
              <a:t>is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the  </a:t>
            </a:r>
            <a:r>
              <a:rPr sz="1100" spc="-25" dirty="0">
                <a:solidFill>
                  <a:srgbClr val="006B3D"/>
                </a:solidFill>
                <a:latin typeface="Arial"/>
                <a:cs typeface="Arial"/>
              </a:rPr>
              <a:t>probability </a:t>
            </a:r>
            <a:r>
              <a:rPr sz="1100" spc="5" dirty="0">
                <a:solidFill>
                  <a:srgbClr val="006B3D"/>
                </a:solidFill>
                <a:latin typeface="Arial"/>
                <a:cs typeface="Arial"/>
              </a:rPr>
              <a:t>that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the </a:t>
            </a:r>
            <a:r>
              <a:rPr sz="1100" spc="-40" dirty="0">
                <a:solidFill>
                  <a:srgbClr val="006B3D"/>
                </a:solidFill>
                <a:latin typeface="Arial"/>
                <a:cs typeface="Arial"/>
              </a:rPr>
              <a:t>clerk </a:t>
            </a:r>
            <a:r>
              <a:rPr sz="1100" spc="-90" dirty="0">
                <a:solidFill>
                  <a:srgbClr val="006B3D"/>
                </a:solidFill>
                <a:latin typeface="Arial"/>
                <a:cs typeface="Arial"/>
              </a:rPr>
              <a:t>spends </a:t>
            </a:r>
            <a:r>
              <a:rPr sz="1100" spc="-25" dirty="0">
                <a:solidFill>
                  <a:srgbClr val="006B3D"/>
                </a:solidFill>
                <a:latin typeface="Arial"/>
                <a:cs typeface="Arial"/>
              </a:rPr>
              <a:t>four </a:t>
            </a:r>
            <a:r>
              <a:rPr sz="1100" spc="10" dirty="0">
                <a:solidFill>
                  <a:srgbClr val="006B3D"/>
                </a:solidFill>
                <a:latin typeface="Arial"/>
                <a:cs typeface="Arial"/>
              </a:rPr>
              <a:t>to </a:t>
            </a:r>
            <a:r>
              <a:rPr sz="1100" spc="-35" dirty="0">
                <a:solidFill>
                  <a:srgbClr val="006B3D"/>
                </a:solidFill>
                <a:latin typeface="Arial"/>
                <a:cs typeface="Arial"/>
              </a:rPr>
              <a:t>five </a:t>
            </a:r>
            <a:r>
              <a:rPr sz="1100" spc="-45" dirty="0">
                <a:solidFill>
                  <a:srgbClr val="006B3D"/>
                </a:solidFill>
                <a:latin typeface="Arial"/>
                <a:cs typeface="Arial"/>
              </a:rPr>
              <a:t>minutes </a:t>
            </a:r>
            <a:r>
              <a:rPr sz="1100" dirty="0">
                <a:solidFill>
                  <a:srgbClr val="006B3D"/>
                </a:solidFill>
                <a:latin typeface="Arial"/>
                <a:cs typeface="Arial"/>
              </a:rPr>
              <a:t>with </a:t>
            </a:r>
            <a:r>
              <a:rPr sz="1100" spc="-90" dirty="0">
                <a:solidFill>
                  <a:srgbClr val="006B3D"/>
                </a:solidFill>
                <a:latin typeface="Arial"/>
                <a:cs typeface="Arial"/>
              </a:rPr>
              <a:t>a  </a:t>
            </a:r>
            <a:r>
              <a:rPr sz="1100" spc="-55" dirty="0">
                <a:solidFill>
                  <a:srgbClr val="006B3D"/>
                </a:solidFill>
                <a:latin typeface="Arial"/>
                <a:cs typeface="Arial"/>
              </a:rPr>
              <a:t>customer?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546475" algn="l"/>
              </a:tabLst>
            </a:pPr>
            <a:r>
              <a:rPr sz="1100" spc="-75" dirty="0">
                <a:latin typeface="Arial"/>
                <a:cs typeface="Arial"/>
              </a:rPr>
              <a:t>Since 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80" dirty="0">
                <a:latin typeface="Arial"/>
                <a:cs typeface="Arial"/>
              </a:rPr>
              <a:t>mean 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70" dirty="0">
                <a:latin typeface="Arial"/>
                <a:cs typeface="Arial"/>
              </a:rPr>
              <a:t>4  </a:t>
            </a:r>
            <a:r>
              <a:rPr sz="1100" spc="-40" dirty="0">
                <a:latin typeface="Arial"/>
                <a:cs typeface="Arial"/>
              </a:rPr>
              <a:t>minutes, </a:t>
            </a:r>
            <a:r>
              <a:rPr sz="1100" spc="-110" dirty="0">
                <a:latin typeface="Arial"/>
                <a:cs typeface="Arial"/>
              </a:rPr>
              <a:t>we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know </a:t>
            </a:r>
            <a:r>
              <a:rPr sz="1100" spc="5" dirty="0">
                <a:latin typeface="Arial"/>
                <a:cs typeface="Arial"/>
              </a:rPr>
              <a:t>that</a:t>
            </a:r>
            <a:r>
              <a:rPr sz="1100" spc="195" dirty="0">
                <a:latin typeface="Arial"/>
                <a:cs typeface="Arial"/>
              </a:rPr>
              <a:t> </a:t>
            </a:r>
            <a:r>
              <a:rPr sz="1100" i="1" spc="-15" dirty="0">
                <a:latin typeface="Verdana"/>
                <a:cs typeface="Verdana"/>
              </a:rPr>
              <a:t>λ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u="sng" spc="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935095" algn="l"/>
              </a:tabLst>
            </a:pPr>
            <a:r>
              <a:rPr sz="1100" i="1" spc="55" dirty="0">
                <a:latin typeface="Trebuchet MS"/>
                <a:cs typeface="Trebuchet MS"/>
              </a:rPr>
              <a:t>P</a:t>
            </a:r>
            <a:r>
              <a:rPr sz="1100" spc="55" dirty="0">
                <a:latin typeface="Arial"/>
                <a:cs typeface="Arial"/>
              </a:rPr>
              <a:t>(4 </a:t>
            </a:r>
            <a:r>
              <a:rPr sz="1100" i="1" spc="15" dirty="0">
                <a:latin typeface="DejaVu Sans Condensed"/>
                <a:cs typeface="DejaVu Sans Condensed"/>
              </a:rPr>
              <a:t>≤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i="1" spc="15" dirty="0">
                <a:latin typeface="DejaVu Sans Condensed"/>
                <a:cs typeface="DejaVu Sans Condensed"/>
              </a:rPr>
              <a:t>≤ </a:t>
            </a:r>
            <a:r>
              <a:rPr sz="1100" spc="-5" dirty="0">
                <a:latin typeface="Arial"/>
                <a:cs typeface="Arial"/>
              </a:rPr>
              <a:t>5)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 marR="464184">
              <a:lnSpc>
                <a:spcPct val="102600"/>
              </a:lnSpc>
              <a:spcBef>
                <a:spcPts val="1095"/>
              </a:spcBef>
            </a:pPr>
            <a:r>
              <a:rPr sz="1100" spc="-5" dirty="0">
                <a:solidFill>
                  <a:srgbClr val="006B3D"/>
                </a:solidFill>
                <a:latin typeface="Arial"/>
                <a:cs typeface="Arial"/>
              </a:rPr>
              <a:t>After </a:t>
            </a:r>
            <a:r>
              <a:rPr sz="1100" spc="-65" dirty="0">
                <a:solidFill>
                  <a:srgbClr val="006B3D"/>
                </a:solidFill>
                <a:latin typeface="Arial"/>
                <a:cs typeface="Arial"/>
              </a:rPr>
              <a:t>how </a:t>
            </a:r>
            <a:r>
              <a:rPr sz="1100" spc="-60" dirty="0">
                <a:solidFill>
                  <a:srgbClr val="006B3D"/>
                </a:solidFill>
                <a:latin typeface="Arial"/>
                <a:cs typeface="Arial"/>
              </a:rPr>
              <a:t>many </a:t>
            </a:r>
            <a:r>
              <a:rPr sz="1100" spc="-45" dirty="0">
                <a:solidFill>
                  <a:srgbClr val="006B3D"/>
                </a:solidFill>
                <a:latin typeface="Arial"/>
                <a:cs typeface="Arial"/>
              </a:rPr>
              <a:t>minutes </a:t>
            </a:r>
            <a:r>
              <a:rPr sz="1100" spc="-80" dirty="0">
                <a:solidFill>
                  <a:srgbClr val="006B3D"/>
                </a:solidFill>
                <a:latin typeface="Arial"/>
                <a:cs typeface="Arial"/>
              </a:rPr>
              <a:t>are </a:t>
            </a:r>
            <a:r>
              <a:rPr sz="1100" spc="-25" dirty="0">
                <a:solidFill>
                  <a:srgbClr val="006B3D"/>
                </a:solidFill>
                <a:latin typeface="Arial"/>
                <a:cs typeface="Arial"/>
              </a:rPr>
              <a:t>half </a:t>
            </a:r>
            <a:r>
              <a:rPr sz="1100" spc="-20" dirty="0">
                <a:solidFill>
                  <a:srgbClr val="006B3D"/>
                </a:solidFill>
                <a:latin typeface="Arial"/>
                <a:cs typeface="Arial"/>
              </a:rPr>
              <a:t>of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the </a:t>
            </a:r>
            <a:r>
              <a:rPr sz="1100" spc="-60" dirty="0">
                <a:solidFill>
                  <a:srgbClr val="006B3D"/>
                </a:solidFill>
                <a:latin typeface="Arial"/>
                <a:cs typeface="Arial"/>
              </a:rPr>
              <a:t>customers </a:t>
            </a:r>
            <a:r>
              <a:rPr sz="1100" spc="-55" dirty="0">
                <a:solidFill>
                  <a:srgbClr val="006B3D"/>
                </a:solidFill>
                <a:latin typeface="Arial"/>
                <a:cs typeface="Arial"/>
              </a:rPr>
              <a:t>finished?  </a:t>
            </a:r>
            <a:r>
              <a:rPr sz="1100" spc="-15" dirty="0">
                <a:latin typeface="Arial"/>
                <a:cs typeface="Arial"/>
              </a:rPr>
              <a:t>Aim: </a:t>
            </a:r>
            <a:r>
              <a:rPr sz="1100" spc="-35" dirty="0">
                <a:latin typeface="Arial"/>
                <a:cs typeface="Arial"/>
              </a:rPr>
              <a:t>Find </a:t>
            </a:r>
            <a:r>
              <a:rPr sz="1100" i="1" spc="-25" dirty="0">
                <a:latin typeface="Trebuchet MS"/>
                <a:cs typeface="Trebuchet MS"/>
              </a:rPr>
              <a:t>k </a:t>
            </a:r>
            <a:r>
              <a:rPr sz="1100" spc="-75" dirty="0">
                <a:latin typeface="Arial"/>
                <a:cs typeface="Arial"/>
              </a:rPr>
              <a:t>such </a:t>
            </a:r>
            <a:r>
              <a:rPr sz="1100" spc="5" dirty="0">
                <a:latin typeface="Arial"/>
                <a:cs typeface="Arial"/>
              </a:rPr>
              <a:t>that </a:t>
            </a: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 </a:t>
            </a:r>
            <a:r>
              <a:rPr sz="1100" i="1" spc="15" dirty="0">
                <a:latin typeface="DejaVu Sans Condensed"/>
                <a:cs typeface="DejaVu Sans Condensed"/>
              </a:rPr>
              <a:t>≤ </a:t>
            </a:r>
            <a:r>
              <a:rPr sz="1100" i="1" spc="60" dirty="0">
                <a:latin typeface="Trebuchet MS"/>
                <a:cs typeface="Trebuchet MS"/>
              </a:rPr>
              <a:t>k</a:t>
            </a:r>
            <a:r>
              <a:rPr sz="1100" spc="60" dirty="0">
                <a:latin typeface="Arial"/>
                <a:cs typeface="Arial"/>
              </a:rPr>
              <a:t>)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0</a:t>
            </a:r>
            <a:r>
              <a:rPr sz="1100" i="1" spc="-60" dirty="0">
                <a:latin typeface="Verdana"/>
                <a:cs typeface="Verdana"/>
              </a:rPr>
              <a:t>.</a:t>
            </a:r>
            <a:r>
              <a:rPr sz="1100" spc="-60" dirty="0">
                <a:latin typeface="Arial"/>
                <a:cs typeface="Arial"/>
              </a:rPr>
              <a:t>5.</a:t>
            </a:r>
            <a:endParaRPr sz="11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9F447B-5C8A-4FBA-AF7E-9D039CA8426B}"/>
                  </a:ext>
                </a:extLst>
              </p14:cNvPr>
              <p14:cNvContentPartPr/>
              <p14:nvPr/>
            </p14:nvContentPartPr>
            <p14:xfrm>
              <a:off x="1441080" y="489240"/>
              <a:ext cx="3084120" cy="27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9F447B-5C8A-4FBA-AF7E-9D039CA842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1720" y="479880"/>
                <a:ext cx="3102840" cy="276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746" y="824849"/>
            <a:ext cx="2268220" cy="6883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400" b="1" spc="-25" dirty="0">
                <a:solidFill>
                  <a:srgbClr val="E29B0F"/>
                </a:solidFill>
                <a:latin typeface="Gill Sans MT"/>
                <a:cs typeface="Gill Sans MT"/>
              </a:rPr>
              <a:t>Continuous </a:t>
            </a:r>
            <a:r>
              <a:rPr sz="1400" b="1" spc="-15" dirty="0">
                <a:solidFill>
                  <a:srgbClr val="E29B0F"/>
                </a:solidFill>
                <a:latin typeface="Gill Sans MT"/>
                <a:cs typeface="Gill Sans MT"/>
              </a:rPr>
              <a:t>Distribution</a:t>
            </a:r>
            <a:r>
              <a:rPr sz="1400" b="1" spc="-145" dirty="0">
                <a:solidFill>
                  <a:srgbClr val="E29B0F"/>
                </a:solidFill>
                <a:latin typeface="Gill Sans MT"/>
                <a:cs typeface="Gill Sans MT"/>
              </a:rPr>
              <a:t> </a:t>
            </a:r>
            <a:r>
              <a:rPr sz="1400" b="1" spc="35" dirty="0">
                <a:solidFill>
                  <a:srgbClr val="E29B0F"/>
                </a:solidFill>
                <a:latin typeface="Gill Sans MT"/>
                <a:cs typeface="Gill Sans MT"/>
              </a:rPr>
              <a:t>III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R="50800" algn="ctr">
              <a:lnSpc>
                <a:spcPct val="100000"/>
              </a:lnSpc>
            </a:pPr>
            <a:r>
              <a:rPr sz="1400" b="1" spc="-55" dirty="0">
                <a:solidFill>
                  <a:srgbClr val="E29B0F"/>
                </a:solidFill>
                <a:latin typeface="Gill Sans MT"/>
                <a:cs typeface="Gill Sans MT"/>
              </a:rPr>
              <a:t>Normal</a:t>
            </a:r>
            <a:r>
              <a:rPr sz="1400" b="1" spc="114" dirty="0">
                <a:solidFill>
                  <a:srgbClr val="E29B0F"/>
                </a:solidFill>
                <a:latin typeface="Gill Sans MT"/>
                <a:cs typeface="Gill Sans MT"/>
              </a:rPr>
              <a:t> </a:t>
            </a:r>
            <a:r>
              <a:rPr sz="1400" b="1" spc="-15" dirty="0">
                <a:solidFill>
                  <a:srgbClr val="E29B0F"/>
                </a:solidFill>
                <a:latin typeface="Gill Sans MT"/>
                <a:cs typeface="Gill Sans MT"/>
              </a:rPr>
              <a:t>Distribution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7247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Continuous </a:t>
            </a:r>
            <a:r>
              <a:rPr spc="-20" dirty="0"/>
              <a:t>Distribution </a:t>
            </a:r>
            <a:r>
              <a:rPr spc="-120" dirty="0"/>
              <a:t>III </a:t>
            </a:r>
            <a:r>
              <a:rPr spc="-45" dirty="0"/>
              <a:t>-</a:t>
            </a:r>
            <a:r>
              <a:rPr spc="-25" dirty="0"/>
              <a:t> </a:t>
            </a:r>
            <a:r>
              <a:rPr spc="-35" dirty="0"/>
              <a:t>Normal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382230"/>
            <a:ext cx="3727450" cy="36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b="1" spc="-60" dirty="0">
                <a:solidFill>
                  <a:srgbClr val="CC5B5B"/>
                </a:solidFill>
                <a:latin typeface="Gill Sans MT"/>
                <a:cs typeface="Gill Sans MT"/>
              </a:rPr>
              <a:t>normal </a:t>
            </a:r>
            <a:r>
              <a:rPr sz="1100" b="1" spc="-45" dirty="0">
                <a:solidFill>
                  <a:srgbClr val="CC5B5B"/>
                </a:solidFill>
                <a:latin typeface="Gill Sans MT"/>
                <a:cs typeface="Gill Sans MT"/>
              </a:rPr>
              <a:t>(or </a:t>
            </a:r>
            <a:r>
              <a:rPr sz="1100" b="1" spc="-20" dirty="0">
                <a:solidFill>
                  <a:srgbClr val="CC5B5B"/>
                </a:solidFill>
                <a:latin typeface="Gill Sans MT"/>
                <a:cs typeface="Gill Sans MT"/>
              </a:rPr>
              <a:t>Gaussian) </a:t>
            </a:r>
            <a:r>
              <a:rPr sz="1100" b="1" spc="-30" dirty="0">
                <a:solidFill>
                  <a:srgbClr val="CC5B5B"/>
                </a:solidFill>
                <a:latin typeface="Gill Sans MT"/>
                <a:cs typeface="Gill Sans MT"/>
              </a:rPr>
              <a:t>distributed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parameters </a:t>
            </a:r>
            <a:r>
              <a:rPr sz="1100" i="1" spc="-50" dirty="0">
                <a:latin typeface="Verdana"/>
                <a:cs typeface="Verdana"/>
              </a:rPr>
              <a:t>µ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spc="-65" dirty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i="1" dirty="0">
                <a:latin typeface="Verdana"/>
                <a:cs typeface="Verdana"/>
              </a:rPr>
              <a:t>σ</a:t>
            </a:r>
            <a:r>
              <a:rPr sz="1200" baseline="27777" dirty="0">
                <a:latin typeface="Arial"/>
                <a:cs typeface="Arial"/>
              </a:rPr>
              <a:t>2</a:t>
            </a:r>
            <a:r>
              <a:rPr sz="1100" dirty="0">
                <a:latin typeface="Arial"/>
                <a:cs typeface="Arial"/>
              </a:rPr>
              <a:t>, </a:t>
            </a:r>
            <a:r>
              <a:rPr sz="1100" i="1" spc="110" dirty="0">
                <a:solidFill>
                  <a:srgbClr val="CC5B5B"/>
                </a:solidFill>
                <a:latin typeface="Trebuchet MS"/>
                <a:cs typeface="Trebuchet MS"/>
              </a:rPr>
              <a:t>X </a:t>
            </a:r>
            <a:r>
              <a:rPr sz="1100" i="1" spc="15" dirty="0">
                <a:solidFill>
                  <a:srgbClr val="CC5B5B"/>
                </a:solidFill>
                <a:latin typeface="DejaVu Sans Condensed"/>
                <a:cs typeface="DejaVu Sans Condensed"/>
              </a:rPr>
              <a:t>∼ </a:t>
            </a:r>
            <a:r>
              <a:rPr sz="1100" spc="-30" dirty="0">
                <a:solidFill>
                  <a:srgbClr val="CC5B5B"/>
                </a:solidFill>
                <a:latin typeface="Arial"/>
                <a:cs typeface="Arial"/>
              </a:rPr>
              <a:t>N(</a:t>
            </a:r>
            <a:r>
              <a:rPr sz="1100" i="1" spc="-30" dirty="0">
                <a:solidFill>
                  <a:srgbClr val="CC5B5B"/>
                </a:solidFill>
                <a:latin typeface="Verdana"/>
                <a:cs typeface="Verdana"/>
              </a:rPr>
              <a:t>µ, </a:t>
            </a:r>
            <a:r>
              <a:rPr sz="1100" i="1" spc="15" dirty="0">
                <a:solidFill>
                  <a:srgbClr val="CC5B5B"/>
                </a:solidFill>
                <a:latin typeface="Verdana"/>
                <a:cs typeface="Verdana"/>
              </a:rPr>
              <a:t>σ</a:t>
            </a:r>
            <a:r>
              <a:rPr sz="1200" spc="22" baseline="27777" dirty="0">
                <a:solidFill>
                  <a:srgbClr val="CC5B5B"/>
                </a:solidFill>
                <a:latin typeface="Arial"/>
                <a:cs typeface="Arial"/>
              </a:rPr>
              <a:t>2</a:t>
            </a:r>
            <a:r>
              <a:rPr sz="1100" spc="15" dirty="0">
                <a:solidFill>
                  <a:srgbClr val="CC5B5B"/>
                </a:solidFill>
                <a:latin typeface="Arial"/>
                <a:cs typeface="Arial"/>
              </a:rPr>
              <a:t>)</a:t>
            </a:r>
            <a:r>
              <a:rPr sz="1100" spc="15" dirty="0">
                <a:latin typeface="Arial"/>
                <a:cs typeface="Arial"/>
              </a:rPr>
              <a:t>, </a:t>
            </a:r>
            <a:r>
              <a:rPr sz="1100" spc="20" dirty="0">
                <a:latin typeface="Arial"/>
                <a:cs typeface="Arial"/>
              </a:rPr>
              <a:t>if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pdf </a:t>
            </a:r>
            <a:r>
              <a:rPr sz="1100" i="1" spc="-110" dirty="0">
                <a:latin typeface="Trebuchet MS"/>
                <a:cs typeface="Trebuchet MS"/>
              </a:rPr>
              <a:t>f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given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085" y="925320"/>
            <a:ext cx="4286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10" dirty="0">
                <a:latin typeface="Trebuchet MS"/>
                <a:cs typeface="Trebuchet MS"/>
              </a:rPr>
              <a:t>f</a:t>
            </a:r>
            <a:r>
              <a:rPr sz="1100" i="1" spc="-125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spc="-24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2752" y="831594"/>
            <a:ext cx="3784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65125" algn="l"/>
              </a:tabLst>
            </a:pP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	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2752" y="1036547"/>
            <a:ext cx="37338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45" dirty="0">
                <a:latin typeface="Verdana"/>
                <a:cs typeface="Verdana"/>
              </a:rPr>
              <a:t>o</a:t>
            </a:r>
            <a:r>
              <a:rPr sz="1100" i="1" spc="135" dirty="0">
                <a:latin typeface="Verdana"/>
                <a:cs typeface="Verdana"/>
              </a:rPr>
              <a:t> </a:t>
            </a:r>
            <a:r>
              <a:rPr sz="1100" spc="-80" dirty="0">
                <a:latin typeface="Arial"/>
                <a:cs typeface="Arial"/>
              </a:rPr>
              <a:t>2</a:t>
            </a:r>
            <a:r>
              <a:rPr sz="1100" i="1" spc="-80" dirty="0">
                <a:latin typeface="Verdana"/>
                <a:cs typeface="Verdana"/>
              </a:rPr>
              <a:t>π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2317" y="903768"/>
            <a:ext cx="1092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55" dirty="0">
                <a:latin typeface="DejaVu Sans Condensed"/>
                <a:cs typeface="DejaVu Sans Condensed"/>
              </a:rPr>
              <a:t>−</a:t>
            </a:r>
            <a:endParaRPr sz="800">
              <a:latin typeface="DejaVu Sans Condensed"/>
              <a:cs typeface="DejaVu Sans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1148" y="887696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93848" y="992390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05722" y="882172"/>
            <a:ext cx="20002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x</a:t>
            </a:r>
            <a:r>
              <a:rPr sz="600" i="1" u="sng" spc="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−</a:t>
            </a:r>
            <a:r>
              <a:rPr sz="600" i="1" u="sng" spc="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µ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1148" y="968773"/>
            <a:ext cx="2628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5580" algn="l"/>
              </a:tabLst>
            </a:pPr>
            <a:r>
              <a:rPr sz="600" spc="-20" dirty="0">
                <a:latin typeface="Arial"/>
                <a:cs typeface="Arial"/>
              </a:rPr>
              <a:t>2	</a:t>
            </a:r>
            <a:r>
              <a:rPr sz="600" i="1" spc="45" dirty="0">
                <a:latin typeface="Verdana"/>
                <a:cs typeface="Verdana"/>
              </a:rPr>
              <a:t>σ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6660" y="875778"/>
            <a:ext cx="3378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0510" algn="l"/>
              </a:tabLst>
            </a:pPr>
            <a:r>
              <a:rPr sz="1100" spc="55" dirty="0">
                <a:latin typeface="Arial"/>
                <a:cs typeface="Arial"/>
              </a:rPr>
              <a:t>(	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48940" y="864951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6889" y="925320"/>
            <a:ext cx="14751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5910" algn="l"/>
                <a:tab pos="877569" algn="l"/>
                <a:tab pos="1077595" algn="l"/>
              </a:tabLst>
            </a:pPr>
            <a:r>
              <a:rPr sz="1650" i="1" spc="412" baseline="2525" dirty="0">
                <a:latin typeface="DejaVu Sans Condensed"/>
                <a:cs typeface="DejaVu Sans Condensed"/>
              </a:rPr>
              <a:t>√</a:t>
            </a:r>
            <a:r>
              <a:rPr sz="1650" i="1" u="sng" spc="412" baseline="2525" dirty="0">
                <a:uFill>
                  <a:solidFill>
                    <a:srgbClr val="000000"/>
                  </a:solidFill>
                </a:uFill>
                <a:latin typeface="DejaVu Sans Condensed"/>
                <a:cs typeface="DejaVu Sans Condensed"/>
              </a:rPr>
              <a:t> 	</a:t>
            </a:r>
            <a:r>
              <a:rPr sz="1100" spc="-130" dirty="0">
                <a:latin typeface="Arial"/>
                <a:cs typeface="Arial"/>
              </a:rPr>
              <a:t>e	</a:t>
            </a:r>
            <a:r>
              <a:rPr sz="1100" i="1" spc="-100" dirty="0">
                <a:latin typeface="Verdana"/>
                <a:cs typeface="Verdana"/>
              </a:rPr>
              <a:t>,	</a:t>
            </a:r>
            <a:r>
              <a:rPr sz="1100" i="1" spc="-50" dirty="0">
                <a:latin typeface="Trebuchet MS"/>
                <a:cs typeface="Trebuchet MS"/>
              </a:rPr>
              <a:t>x </a:t>
            </a:r>
            <a:r>
              <a:rPr sz="1100" i="1" spc="-140" dirty="0">
                <a:latin typeface="DejaVu Sans Condensed"/>
                <a:cs typeface="DejaVu Sans Condensed"/>
              </a:rPr>
              <a:t>∈</a:t>
            </a:r>
            <a:r>
              <a:rPr sz="1100" i="1" spc="25" dirty="0">
                <a:latin typeface="DejaVu Sans Condensed"/>
                <a:cs typeface="DejaVu Sans Condensed"/>
              </a:rPr>
              <a:t> </a:t>
            </a:r>
            <a:r>
              <a:rPr sz="1100" spc="-55" dirty="0">
                <a:latin typeface="Arial"/>
                <a:cs typeface="Arial"/>
              </a:rPr>
              <a:t>R</a:t>
            </a:r>
            <a:r>
              <a:rPr sz="1100" i="1" spc="-55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6184" y="1499793"/>
            <a:ext cx="2512695" cy="0"/>
          </a:xfrm>
          <a:custGeom>
            <a:avLst/>
            <a:gdLst/>
            <a:ahLst/>
            <a:cxnLst/>
            <a:rect l="l" t="t" r="r" b="b"/>
            <a:pathLst>
              <a:path w="2512695">
                <a:moveTo>
                  <a:pt x="0" y="0"/>
                </a:moveTo>
                <a:lnTo>
                  <a:pt x="2512682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7294" y="1302218"/>
            <a:ext cx="3662045" cy="89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0"/>
              </a:spcBef>
            </a:pPr>
            <a:r>
              <a:rPr sz="1100" spc="-60" dirty="0">
                <a:latin typeface="Arial"/>
                <a:cs typeface="Arial"/>
              </a:rPr>
              <a:t>Special </a:t>
            </a:r>
            <a:r>
              <a:rPr sz="1100" spc="-85" dirty="0">
                <a:latin typeface="Arial"/>
                <a:cs typeface="Arial"/>
              </a:rPr>
              <a:t>case: </a:t>
            </a:r>
            <a:r>
              <a:rPr sz="1100" spc="-50" dirty="0">
                <a:latin typeface="Arial"/>
                <a:cs typeface="Arial"/>
              </a:rPr>
              <a:t>Standard </a:t>
            </a:r>
            <a:r>
              <a:rPr sz="1100" spc="-45" dirty="0">
                <a:latin typeface="Arial"/>
                <a:cs typeface="Arial"/>
              </a:rPr>
              <a:t>Normal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Distribution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latin typeface="Arial"/>
                <a:cs typeface="Arial"/>
              </a:rPr>
              <a:t>If </a:t>
            </a:r>
            <a:r>
              <a:rPr sz="1100" i="1" spc="-50" dirty="0">
                <a:latin typeface="Verdana"/>
                <a:cs typeface="Verdana"/>
              </a:rPr>
              <a:t>µ </a:t>
            </a:r>
            <a:r>
              <a:rPr sz="1100" spc="204" dirty="0">
                <a:latin typeface="Arial"/>
                <a:cs typeface="Arial"/>
              </a:rPr>
              <a:t>= </a:t>
            </a:r>
            <a:r>
              <a:rPr sz="1100" spc="-70" dirty="0">
                <a:latin typeface="Arial"/>
                <a:cs typeface="Arial"/>
              </a:rPr>
              <a:t>0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i="1" spc="-50" dirty="0">
                <a:latin typeface="Verdana"/>
                <a:cs typeface="Verdana"/>
              </a:rPr>
              <a:t>σ </a:t>
            </a:r>
            <a:r>
              <a:rPr sz="1100" spc="204" dirty="0">
                <a:latin typeface="Arial"/>
                <a:cs typeface="Arial"/>
              </a:rPr>
              <a:t>= </a:t>
            </a:r>
            <a:r>
              <a:rPr sz="1100" spc="-70" dirty="0">
                <a:latin typeface="Arial"/>
                <a:cs typeface="Arial"/>
              </a:rPr>
              <a:t>1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then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  <a:tabLst>
                <a:tab pos="3648710" algn="l"/>
              </a:tabLst>
            </a:pPr>
            <a:r>
              <a:rPr sz="1100" i="1" spc="-110" dirty="0">
                <a:latin typeface="Trebuchet MS"/>
                <a:cs typeface="Trebuchet MS"/>
              </a:rPr>
              <a:t>f</a:t>
            </a:r>
            <a:r>
              <a:rPr sz="1100" i="1" spc="-130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spc="-25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06C8FEF-7D53-479E-9AFA-AA40C94DCBC0}"/>
                  </a:ext>
                </a:extLst>
              </p14:cNvPr>
              <p14:cNvContentPartPr/>
              <p14:nvPr/>
            </p14:nvContentPartPr>
            <p14:xfrm>
              <a:off x="1745280" y="919440"/>
              <a:ext cx="392760" cy="314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06C8FEF-7D53-479E-9AFA-AA40C94DCB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5920" y="910080"/>
                <a:ext cx="4114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CDE474-0CDB-4A98-8857-7990772BBD4C}"/>
                  </a:ext>
                </a:extLst>
              </p14:cNvPr>
              <p14:cNvContentPartPr/>
              <p14:nvPr/>
            </p14:nvContentPartPr>
            <p14:xfrm>
              <a:off x="1275840" y="1791000"/>
              <a:ext cx="656280" cy="39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CDE474-0CDB-4A98-8857-7990772BBD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6480" y="1781640"/>
                <a:ext cx="675000" cy="40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4314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5" dirty="0"/>
              <a:t>Normal </a:t>
            </a:r>
            <a:r>
              <a:rPr spc="-20" dirty="0"/>
              <a:t>Distribution </a:t>
            </a:r>
            <a:r>
              <a:rPr spc="-45" dirty="0"/>
              <a:t>-</a:t>
            </a:r>
            <a:r>
              <a:rPr spc="140" dirty="0"/>
              <a:t> </a:t>
            </a:r>
            <a:r>
              <a:rPr spc="-30" dirty="0"/>
              <a:t>Properties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357" y="414373"/>
            <a:ext cx="3763010" cy="179958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409065" algn="l"/>
              </a:tabLst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 </a:t>
            </a:r>
            <a:r>
              <a:rPr sz="1100" spc="35" dirty="0">
                <a:latin typeface="Arial"/>
                <a:cs typeface="Arial"/>
              </a:rPr>
              <a:t>E[</a:t>
            </a:r>
            <a:r>
              <a:rPr sz="1100" i="1" spc="35" dirty="0">
                <a:latin typeface="Trebuchet MS"/>
                <a:cs typeface="Trebuchet MS"/>
              </a:rPr>
              <a:t>X </a:t>
            </a:r>
            <a:r>
              <a:rPr sz="1100" spc="5" dirty="0">
                <a:latin typeface="Arial"/>
                <a:cs typeface="Arial"/>
              </a:rPr>
              <a:t>]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  <a:tabLst>
                <a:tab pos="1560195" algn="l"/>
              </a:tabLst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 </a:t>
            </a:r>
            <a:r>
              <a:rPr sz="1100" spc="30" dirty="0">
                <a:latin typeface="Arial"/>
                <a:cs typeface="Arial"/>
              </a:rPr>
              <a:t>Var(</a:t>
            </a:r>
            <a:r>
              <a:rPr sz="1100" i="1" spc="30" dirty="0">
                <a:latin typeface="Trebuchet MS"/>
                <a:cs typeface="Trebuchet MS"/>
              </a:rPr>
              <a:t>X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10" dirty="0">
                <a:latin typeface="Arial"/>
                <a:cs typeface="Arial"/>
              </a:rPr>
              <a:t>If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i="1" spc="15" dirty="0">
                <a:latin typeface="DejaVu Sans Condensed"/>
                <a:cs typeface="DejaVu Sans Condensed"/>
              </a:rPr>
              <a:t>∼ </a:t>
            </a:r>
            <a:r>
              <a:rPr sz="1100" spc="-30" dirty="0">
                <a:latin typeface="Arial"/>
                <a:cs typeface="Arial"/>
              </a:rPr>
              <a:t>N(</a:t>
            </a:r>
            <a:r>
              <a:rPr sz="1100" i="1" spc="-30" dirty="0">
                <a:latin typeface="Verdana"/>
                <a:cs typeface="Verdana"/>
              </a:rPr>
              <a:t>µ, </a:t>
            </a:r>
            <a:r>
              <a:rPr sz="1100" i="1" spc="15" dirty="0">
                <a:latin typeface="Verdana"/>
                <a:cs typeface="Verdana"/>
              </a:rPr>
              <a:t>σ</a:t>
            </a:r>
            <a:r>
              <a:rPr sz="1200" spc="22" baseline="27777" dirty="0">
                <a:latin typeface="Arial"/>
                <a:cs typeface="Arial"/>
              </a:rPr>
              <a:t>2</a:t>
            </a:r>
            <a:r>
              <a:rPr sz="1100" spc="15" dirty="0">
                <a:latin typeface="Arial"/>
                <a:cs typeface="Arial"/>
              </a:rPr>
              <a:t>),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then</a:t>
            </a:r>
            <a:endParaRPr sz="1100">
              <a:latin typeface="Arial"/>
              <a:cs typeface="Arial"/>
            </a:endParaRPr>
          </a:p>
          <a:p>
            <a:pPr marL="227329" algn="ctr">
              <a:lnSpc>
                <a:spcPct val="100000"/>
              </a:lnSpc>
              <a:spcBef>
                <a:spcPts val="1135"/>
              </a:spcBef>
              <a:tabLst>
                <a:tab pos="3138805" algn="l"/>
              </a:tabLst>
            </a:pP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100" i="1" spc="15" dirty="0">
                <a:latin typeface="DejaVu Sans Condensed"/>
                <a:cs typeface="DejaVu Sans Condensed"/>
              </a:rPr>
              <a:t>∼ </a:t>
            </a:r>
            <a:r>
              <a:rPr sz="1100" spc="-35" dirty="0">
                <a:latin typeface="Arial"/>
                <a:cs typeface="Arial"/>
              </a:rPr>
              <a:t>N(0</a:t>
            </a:r>
            <a:r>
              <a:rPr sz="1100" i="1" spc="-35" dirty="0">
                <a:latin typeface="Verdana"/>
                <a:cs typeface="Verdana"/>
              </a:rPr>
              <a:t>,</a:t>
            </a:r>
            <a:r>
              <a:rPr sz="1100" i="1" spc="-295" dirty="0">
                <a:latin typeface="Verdana"/>
                <a:cs typeface="Verdana"/>
              </a:rPr>
              <a:t> </a:t>
            </a:r>
            <a:r>
              <a:rPr sz="1100" spc="-40" dirty="0">
                <a:latin typeface="Arial"/>
                <a:cs typeface="Arial"/>
              </a:rPr>
              <a:t>1)</a:t>
            </a:r>
            <a:r>
              <a:rPr sz="1100" i="1" spc="-40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605155">
              <a:lnSpc>
                <a:spcPct val="100000"/>
              </a:lnSpc>
              <a:spcBef>
                <a:spcPts val="1130"/>
              </a:spcBef>
              <a:tabLst>
                <a:tab pos="1151255" algn="l"/>
              </a:tabLst>
            </a:pPr>
            <a:r>
              <a:rPr sz="1100" i="1" spc="45" dirty="0">
                <a:latin typeface="DejaVu Sans Condensed"/>
                <a:cs typeface="DejaVu Sans Condensed"/>
              </a:rPr>
              <a:t>−→	</a:t>
            </a:r>
            <a:r>
              <a:rPr sz="1100" b="1" spc="-30" dirty="0">
                <a:latin typeface="Gill Sans MT"/>
                <a:cs typeface="Gill Sans MT"/>
              </a:rPr>
              <a:t>standardisation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10" dirty="0">
                <a:latin typeface="Arial"/>
                <a:cs typeface="Arial"/>
              </a:rPr>
              <a:t>If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i="1" spc="15" dirty="0">
                <a:latin typeface="DejaVu Sans Condensed"/>
                <a:cs typeface="DejaVu Sans Condensed"/>
              </a:rPr>
              <a:t>∼ </a:t>
            </a:r>
            <a:r>
              <a:rPr sz="1100" spc="-30" dirty="0">
                <a:latin typeface="Arial"/>
                <a:cs typeface="Arial"/>
              </a:rPr>
              <a:t>N(</a:t>
            </a:r>
            <a:r>
              <a:rPr sz="1100" i="1" spc="-30" dirty="0">
                <a:latin typeface="Verdana"/>
                <a:cs typeface="Verdana"/>
              </a:rPr>
              <a:t>µ, </a:t>
            </a:r>
            <a:r>
              <a:rPr sz="1100" i="1" spc="15" dirty="0">
                <a:latin typeface="Verdana"/>
                <a:cs typeface="Verdana"/>
              </a:rPr>
              <a:t>σ</a:t>
            </a:r>
            <a:r>
              <a:rPr sz="1200" spc="22" baseline="27777" dirty="0">
                <a:latin typeface="Arial"/>
                <a:cs typeface="Arial"/>
              </a:rPr>
              <a:t>2</a:t>
            </a:r>
            <a:r>
              <a:rPr sz="1100" spc="15" dirty="0">
                <a:latin typeface="Arial"/>
                <a:cs typeface="Arial"/>
              </a:rPr>
              <a:t>),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then</a:t>
            </a:r>
            <a:endParaRPr sz="1100">
              <a:latin typeface="Arial"/>
              <a:cs typeface="Arial"/>
            </a:endParaRPr>
          </a:p>
          <a:p>
            <a:pPr marL="259079" algn="ctr">
              <a:lnSpc>
                <a:spcPct val="100000"/>
              </a:lnSpc>
              <a:spcBef>
                <a:spcPts val="1135"/>
              </a:spcBef>
              <a:tabLst>
                <a:tab pos="3466465" algn="l"/>
              </a:tabLst>
            </a:pPr>
            <a:r>
              <a:rPr sz="1100" i="1" spc="110" dirty="0">
                <a:latin typeface="Trebuchet MS"/>
                <a:cs typeface="Trebuchet MS"/>
              </a:rPr>
              <a:t>X</a:t>
            </a:r>
            <a:r>
              <a:rPr sz="1100" i="1" spc="15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E34A5E-18FC-469A-9B5B-AF075157D3BF}"/>
                  </a:ext>
                </a:extLst>
              </p14:cNvPr>
              <p14:cNvContentPartPr/>
              <p14:nvPr/>
            </p14:nvContentPartPr>
            <p14:xfrm>
              <a:off x="1184760" y="502920"/>
              <a:ext cx="1861920" cy="177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E34A5E-18FC-469A-9B5B-AF075157D3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5400" y="493560"/>
                <a:ext cx="1880640" cy="178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6155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5" dirty="0"/>
              <a:t>Normal </a:t>
            </a:r>
            <a:r>
              <a:rPr spc="-20" dirty="0"/>
              <a:t>Distribution </a:t>
            </a:r>
            <a:r>
              <a:rPr spc="-45" dirty="0"/>
              <a:t>-</a:t>
            </a:r>
            <a:r>
              <a:rPr spc="145" dirty="0"/>
              <a:t> </a:t>
            </a:r>
            <a:r>
              <a:rPr spc="-20" dirty="0"/>
              <a:t>Visualization</a:t>
            </a:r>
          </a:p>
        </p:txBody>
      </p:sp>
      <p:sp>
        <p:nvSpPr>
          <p:cNvPr id="3" name="object 3"/>
          <p:cNvSpPr/>
          <p:nvPr/>
        </p:nvSpPr>
        <p:spPr>
          <a:xfrm>
            <a:off x="716508" y="525881"/>
            <a:ext cx="3175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4" y="2582664"/>
            <a:ext cx="3319779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latin typeface="Arial"/>
                <a:cs typeface="Arial"/>
              </a:rPr>
              <a:t>Source:</a:t>
            </a:r>
            <a:r>
              <a:rPr sz="600" spc="105" dirty="0">
                <a:latin typeface="Arial"/>
                <a:cs typeface="Arial"/>
              </a:rPr>
              <a:t> </a:t>
            </a:r>
            <a:r>
              <a:rPr sz="600" spc="10" dirty="0">
                <a:latin typeface="Arial"/>
                <a:cs typeface="Arial"/>
                <a:hlinkClick r:id="rId3"/>
              </a:rPr>
              <a:t>https://www.va</a:t>
            </a:r>
            <a:r>
              <a:rPr sz="600" spc="10" dirty="0">
                <a:latin typeface="Arial"/>
                <a:cs typeface="Arial"/>
              </a:rPr>
              <a:t>rsit</a:t>
            </a:r>
            <a:r>
              <a:rPr sz="600" spc="10" dirty="0">
                <a:latin typeface="Arial"/>
                <a:cs typeface="Arial"/>
                <a:hlinkClick r:id="rId3"/>
              </a:rPr>
              <a:t>ytutors.com/hotmath/hotmathhelp/topics/normal-distribution-of-data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6219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5" dirty="0"/>
              <a:t>Normal </a:t>
            </a:r>
            <a:r>
              <a:rPr spc="-20" dirty="0"/>
              <a:t>Distribution </a:t>
            </a:r>
            <a:r>
              <a:rPr spc="130" dirty="0"/>
              <a:t>—</a:t>
            </a:r>
            <a:r>
              <a:rPr spc="135" dirty="0"/>
              <a:t> </a:t>
            </a:r>
            <a:r>
              <a:rPr spc="-25" dirty="0"/>
              <a:t>Calculation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382230"/>
            <a:ext cx="3953510" cy="15786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7785">
              <a:lnSpc>
                <a:spcPct val="102600"/>
              </a:lnSpc>
              <a:spcBef>
                <a:spcPts val="55"/>
              </a:spcBef>
            </a:pPr>
            <a:r>
              <a:rPr sz="1100" spc="40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very </a:t>
            </a:r>
            <a:r>
              <a:rPr sz="1100" spc="-60" dirty="0">
                <a:latin typeface="Arial"/>
                <a:cs typeface="Arial"/>
              </a:rPr>
              <a:t>common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compute </a:t>
            </a:r>
            <a:r>
              <a:rPr sz="1100" i="1" spc="60" dirty="0">
                <a:latin typeface="Trebuchet MS"/>
                <a:cs typeface="Trebuchet MS"/>
              </a:rPr>
              <a:t>P</a:t>
            </a:r>
            <a:r>
              <a:rPr sz="1100" spc="60" dirty="0">
                <a:latin typeface="Arial"/>
                <a:cs typeface="Arial"/>
              </a:rPr>
              <a:t>(</a:t>
            </a:r>
            <a:r>
              <a:rPr sz="1100" i="1" spc="60" dirty="0">
                <a:latin typeface="Trebuchet MS"/>
                <a:cs typeface="Trebuchet MS"/>
              </a:rPr>
              <a:t>a </a:t>
            </a:r>
            <a:r>
              <a:rPr sz="1100" i="1" spc="-55" dirty="0">
                <a:latin typeface="Verdana"/>
                <a:cs typeface="Verdana"/>
              </a:rPr>
              <a:t>&lt;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i="1" spc="-55" dirty="0">
                <a:latin typeface="Verdana"/>
                <a:cs typeface="Verdana"/>
              </a:rPr>
              <a:t>&lt; </a:t>
            </a:r>
            <a:r>
              <a:rPr sz="1100" i="1" spc="15" dirty="0">
                <a:latin typeface="Trebuchet MS"/>
                <a:cs typeface="Trebuchet MS"/>
              </a:rPr>
              <a:t>b</a:t>
            </a:r>
            <a:r>
              <a:rPr sz="1100" spc="15" dirty="0">
                <a:latin typeface="Arial"/>
                <a:cs typeface="Arial"/>
              </a:rPr>
              <a:t>)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i="1" spc="15" dirty="0">
                <a:latin typeface="DejaVu Sans Condensed"/>
                <a:cs typeface="DejaVu Sans Condensed"/>
              </a:rPr>
              <a:t>∼ </a:t>
            </a:r>
            <a:r>
              <a:rPr sz="1100" spc="-30" dirty="0">
                <a:latin typeface="Arial"/>
                <a:cs typeface="Arial"/>
              </a:rPr>
              <a:t>N(</a:t>
            </a:r>
            <a:r>
              <a:rPr sz="1100" i="1" spc="-30" dirty="0">
                <a:latin typeface="Verdana"/>
                <a:cs typeface="Verdana"/>
              </a:rPr>
              <a:t>µ, </a:t>
            </a:r>
            <a:r>
              <a:rPr sz="1100" i="1" spc="20" dirty="0">
                <a:latin typeface="Verdana"/>
                <a:cs typeface="Verdana"/>
              </a:rPr>
              <a:t>σ</a:t>
            </a:r>
            <a:r>
              <a:rPr sz="1200" spc="30" baseline="27777" dirty="0">
                <a:latin typeface="Arial"/>
                <a:cs typeface="Arial"/>
              </a:rPr>
              <a:t>2</a:t>
            </a:r>
            <a:r>
              <a:rPr sz="1100" spc="20" dirty="0">
                <a:latin typeface="Arial"/>
                <a:cs typeface="Arial"/>
              </a:rPr>
              <a:t>) </a:t>
            </a:r>
            <a:r>
              <a:rPr sz="1100" spc="-40" dirty="0">
                <a:latin typeface="Arial"/>
                <a:cs typeface="Arial"/>
              </a:rPr>
              <a:t>via  standardization </a:t>
            </a:r>
            <a:r>
              <a:rPr sz="1100" spc="-114" dirty="0">
                <a:latin typeface="Arial"/>
                <a:cs typeface="Arial"/>
              </a:rPr>
              <a:t>as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follows.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940175" algn="l"/>
              </a:tabLst>
            </a:pPr>
            <a:r>
              <a:rPr sz="1100" i="1" spc="60" dirty="0">
                <a:latin typeface="Trebuchet MS"/>
                <a:cs typeface="Trebuchet MS"/>
              </a:rPr>
              <a:t>P</a:t>
            </a:r>
            <a:r>
              <a:rPr sz="1100" spc="60" dirty="0">
                <a:latin typeface="Arial"/>
                <a:cs typeface="Arial"/>
              </a:rPr>
              <a:t>(</a:t>
            </a:r>
            <a:r>
              <a:rPr sz="1100" i="1" spc="60" dirty="0">
                <a:latin typeface="Trebuchet MS"/>
                <a:cs typeface="Trebuchet MS"/>
              </a:rPr>
              <a:t>a </a:t>
            </a:r>
            <a:r>
              <a:rPr sz="1100" i="1" spc="-55" dirty="0">
                <a:latin typeface="Verdana"/>
                <a:cs typeface="Verdana"/>
              </a:rPr>
              <a:t>&lt;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i="1" spc="-55" dirty="0">
                <a:latin typeface="Verdana"/>
                <a:cs typeface="Verdana"/>
              </a:rPr>
              <a:t>&lt; </a:t>
            </a:r>
            <a:r>
              <a:rPr sz="1100" i="1" spc="15" dirty="0">
                <a:latin typeface="Trebuchet MS"/>
                <a:cs typeface="Trebuchet MS"/>
              </a:rPr>
              <a:t>b</a:t>
            </a:r>
            <a:r>
              <a:rPr sz="1100" spc="15" dirty="0">
                <a:latin typeface="Arial"/>
                <a:cs typeface="Arial"/>
              </a:rPr>
              <a:t>)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882650">
              <a:lnSpc>
                <a:spcPct val="100000"/>
              </a:lnSpc>
              <a:spcBef>
                <a:spcPts val="330"/>
              </a:spcBef>
              <a:tabLst>
                <a:tab pos="3940175" algn="l"/>
              </a:tabLst>
            </a:pP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882650">
              <a:lnSpc>
                <a:spcPct val="100000"/>
              </a:lnSpc>
              <a:spcBef>
                <a:spcPts val="335"/>
              </a:spcBef>
              <a:tabLst>
                <a:tab pos="3940175" algn="l"/>
              </a:tabLst>
            </a:pP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That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is,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2138996"/>
            <a:ext cx="21697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60" dirty="0">
                <a:latin typeface="Trebuchet MS"/>
                <a:cs typeface="Trebuchet MS"/>
              </a:rPr>
              <a:t>P</a:t>
            </a:r>
            <a:r>
              <a:rPr sz="1100" spc="60" dirty="0">
                <a:latin typeface="Arial"/>
                <a:cs typeface="Arial"/>
              </a:rPr>
              <a:t>(</a:t>
            </a:r>
            <a:r>
              <a:rPr sz="1100" i="1" spc="60" dirty="0">
                <a:latin typeface="Trebuchet MS"/>
                <a:cs typeface="Trebuchet MS"/>
              </a:rPr>
              <a:t>a</a:t>
            </a:r>
            <a:r>
              <a:rPr sz="1100" i="1" spc="-25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Verdana"/>
                <a:cs typeface="Verdana"/>
              </a:rPr>
              <a:t>&lt;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i="1" spc="-55" dirty="0">
                <a:latin typeface="Verdana"/>
                <a:cs typeface="Verdana"/>
              </a:rPr>
              <a:t>&lt;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Trebuchet MS"/>
                <a:cs typeface="Trebuchet MS"/>
              </a:rPr>
              <a:t>b</a:t>
            </a:r>
            <a:r>
              <a:rPr sz="1100" spc="15" dirty="0">
                <a:latin typeface="Arial"/>
                <a:cs typeface="Arial"/>
              </a:rPr>
              <a:t>)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25" dirty="0">
                <a:latin typeface="Trebuchet MS"/>
                <a:cs typeface="Trebuchet MS"/>
              </a:rPr>
              <a:t>F</a:t>
            </a:r>
            <a:r>
              <a:rPr sz="1200" i="1" spc="37" baseline="-13888" dirty="0">
                <a:latin typeface="Verdana"/>
                <a:cs typeface="Verdana"/>
              </a:rPr>
              <a:t>X</a:t>
            </a:r>
            <a:r>
              <a:rPr sz="1200" i="1" spc="-202" baseline="-13888" dirty="0">
                <a:latin typeface="Verdana"/>
                <a:cs typeface="Verdana"/>
              </a:rPr>
              <a:t> </a:t>
            </a:r>
            <a:r>
              <a:rPr sz="1100" spc="30" dirty="0">
                <a:latin typeface="Arial"/>
                <a:cs typeface="Arial"/>
              </a:rPr>
              <a:t>(</a:t>
            </a:r>
            <a:r>
              <a:rPr sz="1100" i="1" spc="30" dirty="0">
                <a:latin typeface="Trebuchet MS"/>
                <a:cs typeface="Trebuchet MS"/>
              </a:rPr>
              <a:t>b</a:t>
            </a:r>
            <a:r>
              <a:rPr sz="1100" spc="30" dirty="0">
                <a:latin typeface="Arial"/>
                <a:cs typeface="Arial"/>
              </a:rPr>
              <a:t>)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i="1" spc="15" dirty="0">
                <a:latin typeface="DejaVu Sans Condensed"/>
                <a:cs typeface="DejaVu Sans Condensed"/>
              </a:rPr>
              <a:t>−</a:t>
            </a:r>
            <a:r>
              <a:rPr sz="1100" i="1" spc="-95" dirty="0">
                <a:latin typeface="DejaVu Sans Condensed"/>
                <a:cs typeface="DejaVu Sans Condensed"/>
              </a:rPr>
              <a:t> </a:t>
            </a:r>
            <a:r>
              <a:rPr sz="1100" i="1" spc="25" dirty="0">
                <a:latin typeface="Trebuchet MS"/>
                <a:cs typeface="Trebuchet MS"/>
              </a:rPr>
              <a:t>F</a:t>
            </a:r>
            <a:r>
              <a:rPr sz="1200" i="1" spc="37" baseline="-13888" dirty="0">
                <a:latin typeface="Verdana"/>
                <a:cs typeface="Verdana"/>
              </a:rPr>
              <a:t>X</a:t>
            </a:r>
            <a:r>
              <a:rPr sz="1200" i="1" spc="-202" baseline="-13888" dirty="0">
                <a:latin typeface="Verdana"/>
                <a:cs typeface="Verdana"/>
              </a:rPr>
              <a:t> </a:t>
            </a:r>
            <a:r>
              <a:rPr sz="1100" spc="20" dirty="0">
                <a:latin typeface="Arial"/>
                <a:cs typeface="Arial"/>
              </a:rPr>
              <a:t>(</a:t>
            </a:r>
            <a:r>
              <a:rPr sz="1100" i="1" spc="20" dirty="0">
                <a:latin typeface="Trebuchet MS"/>
                <a:cs typeface="Trebuchet MS"/>
              </a:rPr>
              <a:t>a</a:t>
            </a:r>
            <a:r>
              <a:rPr sz="1100" spc="20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i="1" spc="40" dirty="0">
                <a:latin typeface="Trebuchet MS"/>
                <a:cs typeface="Trebuchet MS"/>
              </a:rPr>
              <a:t>F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1168" y="2198889"/>
            <a:ext cx="914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35" dirty="0">
                <a:latin typeface="Verdana"/>
                <a:cs typeface="Verdana"/>
              </a:rPr>
              <a:t>Z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8267" y="1943644"/>
            <a:ext cx="4902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9539">
              <a:lnSpc>
                <a:spcPts val="660"/>
              </a:lnSpc>
              <a:spcBef>
                <a:spcPts val="90"/>
              </a:spcBef>
              <a:tabLst>
                <a:tab pos="473075" algn="l"/>
              </a:tabLst>
            </a:pP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660"/>
              </a:lnSpc>
            </a:pPr>
            <a:r>
              <a:rPr sz="1100" spc="434" dirty="0">
                <a:latin typeface="Arial"/>
                <a:cs typeface="Arial"/>
              </a:rPr>
              <a:t>(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5437" y="2045270"/>
            <a:ext cx="3543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0" dirty="0">
                <a:latin typeface="Trebuchet MS"/>
                <a:cs typeface="Trebuchet MS"/>
              </a:rPr>
              <a:t>b </a:t>
            </a:r>
            <a:r>
              <a:rPr sz="1100" i="1" spc="15" dirty="0">
                <a:latin typeface="DejaVu Sans Condensed"/>
                <a:cs typeface="DejaVu Sans Condensed"/>
              </a:rPr>
              <a:t>−</a:t>
            </a:r>
            <a:r>
              <a:rPr sz="1100" i="1" spc="-160" dirty="0">
                <a:latin typeface="DejaVu Sans Condensed"/>
                <a:cs typeface="DejaVu Sans Condensed"/>
              </a:rPr>
              <a:t> </a:t>
            </a:r>
            <a:r>
              <a:rPr sz="1100" i="1" spc="-50" dirty="0">
                <a:latin typeface="Verdana"/>
                <a:cs typeface="Verdana"/>
              </a:rPr>
              <a:t>µ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7675" y="2234030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0" dirty="0">
                <a:latin typeface="Verdana"/>
                <a:cs typeface="Verdana"/>
              </a:rPr>
              <a:t>σ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9239" y="1943644"/>
            <a:ext cx="1276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34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3790" y="2198889"/>
            <a:ext cx="914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35" dirty="0">
                <a:latin typeface="Verdana"/>
                <a:cs typeface="Verdana"/>
              </a:rPr>
              <a:t>Z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9185" y="2138996"/>
            <a:ext cx="5568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36245" algn="l"/>
              </a:tabLst>
            </a:pPr>
            <a:r>
              <a:rPr sz="1100" i="1" spc="15" dirty="0">
                <a:latin typeface="DejaVu Sans Condensed"/>
                <a:cs typeface="DejaVu Sans Condensed"/>
              </a:rPr>
              <a:t>−</a:t>
            </a:r>
            <a:r>
              <a:rPr sz="1100" i="1" spc="-95" dirty="0">
                <a:latin typeface="DejaVu Sans Condensed"/>
                <a:cs typeface="DejaVu Sans Condensed"/>
              </a:rPr>
              <a:t> </a:t>
            </a:r>
            <a:r>
              <a:rPr sz="1100" i="1" spc="40" dirty="0">
                <a:latin typeface="Trebuchet MS"/>
                <a:cs typeface="Trebuchet MS"/>
              </a:rPr>
              <a:t>F</a:t>
            </a:r>
            <a:r>
              <a:rPr sz="1100" i="1" dirty="0">
                <a:latin typeface="Trebuchet MS"/>
                <a:cs typeface="Trebuchet MS"/>
              </a:rPr>
              <a:t>	</a:t>
            </a:r>
            <a:r>
              <a:rPr sz="1100" i="1" spc="15" dirty="0">
                <a:latin typeface="DejaVu Sans Condensed"/>
                <a:cs typeface="DejaVu Sans Condensed"/>
              </a:rPr>
              <a:t>−</a:t>
            </a:r>
            <a:endParaRPr sz="1100">
              <a:latin typeface="DejaVu Sans Condensed"/>
              <a:cs typeface="DejaVu Sans Conden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5806" y="2045270"/>
            <a:ext cx="3460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5" dirty="0">
                <a:latin typeface="Trebuchet MS"/>
                <a:cs typeface="Trebuchet MS"/>
              </a:rPr>
              <a:t>a </a:t>
            </a:r>
            <a:r>
              <a:rPr sz="1100" i="1" spc="15" dirty="0">
                <a:latin typeface="DejaVu Sans Condensed"/>
                <a:cs typeface="DejaVu Sans Condensed"/>
              </a:rPr>
              <a:t>−</a:t>
            </a:r>
            <a:r>
              <a:rPr sz="1100" i="1" spc="-180" dirty="0">
                <a:latin typeface="DejaVu Sans Condensed"/>
                <a:cs typeface="DejaVu Sans Condensed"/>
              </a:rPr>
              <a:t> </a:t>
            </a:r>
            <a:r>
              <a:rPr sz="1100" i="1" spc="-50" dirty="0">
                <a:latin typeface="Verdana"/>
                <a:cs typeface="Verdana"/>
              </a:rPr>
              <a:t>µ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4119" y="2234030"/>
            <a:ext cx="1047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0" dirty="0">
                <a:latin typeface="Verdana"/>
                <a:cs typeface="Verdana"/>
              </a:rPr>
              <a:t>σ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0876" y="1943644"/>
            <a:ext cx="6883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2555" algn="ctr">
              <a:lnSpc>
                <a:spcPts val="660"/>
              </a:lnSpc>
              <a:spcBef>
                <a:spcPts val="90"/>
              </a:spcBef>
              <a:tabLst>
                <a:tab pos="458470" algn="l"/>
              </a:tabLst>
            </a:pP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ts val="660"/>
              </a:lnSpc>
              <a:tabLst>
                <a:tab pos="560705" algn="l"/>
              </a:tabLst>
            </a:pPr>
            <a:r>
              <a:rPr sz="1100" spc="434" dirty="0">
                <a:latin typeface="Arial"/>
                <a:cs typeface="Arial"/>
              </a:rPr>
              <a:t>(	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6816" y="2138996"/>
            <a:ext cx="64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0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831DC3-F6BD-4A94-9439-743761699700}"/>
                  </a:ext>
                </a:extLst>
              </p14:cNvPr>
              <p14:cNvContentPartPr/>
              <p14:nvPr/>
            </p14:nvContentPartPr>
            <p14:xfrm>
              <a:off x="2617920" y="1977840"/>
              <a:ext cx="1527120" cy="465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831DC3-F6BD-4A94-9439-7437616997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8560" y="1968480"/>
                <a:ext cx="154584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601FE8-E90A-4850-8062-C973BE593FE1}"/>
                  </a:ext>
                </a:extLst>
              </p14:cNvPr>
              <p14:cNvContentPartPr/>
              <p14:nvPr/>
            </p14:nvContentPartPr>
            <p14:xfrm>
              <a:off x="1261800" y="578160"/>
              <a:ext cx="2893320" cy="173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601FE8-E90A-4850-8062-C973BE593F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2440" y="568800"/>
                <a:ext cx="2912040" cy="175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3103-E205-4E10-892C-0D6B8A1C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0" y="72527"/>
            <a:ext cx="2708910" cy="215444"/>
          </a:xfrm>
        </p:spPr>
        <p:txBody>
          <a:bodyPr/>
          <a:lstStyle/>
          <a:p>
            <a:r>
              <a:rPr lang="en-GB" dirty="0"/>
              <a:t>Normal Distribution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1F184-A2D0-4E09-91B1-88892311E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982" y="818145"/>
            <a:ext cx="3874134" cy="846386"/>
          </a:xfrm>
        </p:spPr>
        <p:txBody>
          <a:bodyPr/>
          <a:lstStyle/>
          <a:p>
            <a:r>
              <a:rPr lang="en-GB" dirty="0"/>
              <a:t>Suppose you want to find the Probability P(X &lt; 5) for X ~ N(3,1.5) using the Normal Distribution Table.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is P(1&lt;X&lt;5)?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BF9CCC0-D7F1-422C-940A-46E0FE3168F6}"/>
                  </a:ext>
                </a:extLst>
              </p14:cNvPr>
              <p14:cNvContentPartPr/>
              <p14:nvPr/>
            </p14:nvContentPartPr>
            <p14:xfrm>
              <a:off x="709762" y="1103962"/>
              <a:ext cx="866520" cy="341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BF9CCC0-D7F1-422C-940A-46E0FE3168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769" y="1085962"/>
                <a:ext cx="902145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F32136-40B1-4E11-9220-3E869FD1E10B}"/>
                  </a:ext>
                </a:extLst>
              </p14:cNvPr>
              <p14:cNvContentPartPr/>
              <p14:nvPr/>
            </p14:nvContentPartPr>
            <p14:xfrm>
              <a:off x="825322" y="950242"/>
              <a:ext cx="89640" cy="89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F32136-40B1-4E11-9220-3E869FD1E1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322" y="932602"/>
                <a:ext cx="125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2D9E33-6B24-4CA6-A9F0-414A7D5E3849}"/>
                  </a:ext>
                </a:extLst>
              </p14:cNvPr>
              <p14:cNvContentPartPr/>
              <p14:nvPr/>
            </p14:nvContentPartPr>
            <p14:xfrm>
              <a:off x="1665562" y="1137082"/>
              <a:ext cx="679320" cy="372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2D9E33-6B24-4CA6-A9F0-414A7D5E38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562" y="1119082"/>
                <a:ext cx="71496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12DF051-2BF1-4278-8972-BD809DD445C7}"/>
                  </a:ext>
                </a:extLst>
              </p14:cNvPr>
              <p14:cNvContentPartPr/>
              <p14:nvPr/>
            </p14:nvContentPartPr>
            <p14:xfrm>
              <a:off x="2442442" y="1227082"/>
              <a:ext cx="104760" cy="138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12DF051-2BF1-4278-8972-BD809DD445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4802" y="1209442"/>
                <a:ext cx="140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2B9C7F3-FA2C-4C48-B0E7-7A542018E475}"/>
                  </a:ext>
                </a:extLst>
              </p14:cNvPr>
              <p14:cNvContentPartPr/>
              <p14:nvPr/>
            </p14:nvContentPartPr>
            <p14:xfrm>
              <a:off x="3188362" y="1268842"/>
              <a:ext cx="96480" cy="41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2B9C7F3-FA2C-4C48-B0E7-7A542018E4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0722" y="1251202"/>
                <a:ext cx="1321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4AA89C2-B3E4-4071-85D8-E9C6E7380482}"/>
                  </a:ext>
                </a:extLst>
              </p14:cNvPr>
              <p14:cNvContentPartPr/>
              <p14:nvPr/>
            </p14:nvContentPartPr>
            <p14:xfrm>
              <a:off x="2641882" y="1129162"/>
              <a:ext cx="480960" cy="426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4AA89C2-B3E4-4071-85D8-E9C6E73804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24229" y="1111162"/>
                <a:ext cx="516627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FAF0D27-ADB5-4CBA-8DFE-4C901B2A4203}"/>
                  </a:ext>
                </a:extLst>
              </p14:cNvPr>
              <p14:cNvContentPartPr/>
              <p14:nvPr/>
            </p14:nvContentPartPr>
            <p14:xfrm>
              <a:off x="3215362" y="1728922"/>
              <a:ext cx="101160" cy="13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FAF0D27-ADB5-4CBA-8DFE-4C901B2A4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97362" y="1711282"/>
                <a:ext cx="136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EB65134-BB50-4EE8-9792-3C7468F1132A}"/>
                  </a:ext>
                </a:extLst>
              </p14:cNvPr>
              <p14:cNvContentPartPr/>
              <p14:nvPr/>
            </p14:nvContentPartPr>
            <p14:xfrm>
              <a:off x="3229762" y="1786162"/>
              <a:ext cx="81720" cy="13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EB65134-BB50-4EE8-9792-3C7468F113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2122" y="1768522"/>
                <a:ext cx="1173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3142E50-ED84-4561-85B5-79BD5BA7DC67}"/>
                  </a:ext>
                </a:extLst>
              </p14:cNvPr>
              <p14:cNvContentPartPr/>
              <p14:nvPr/>
            </p14:nvContentPartPr>
            <p14:xfrm>
              <a:off x="3827722" y="1684282"/>
              <a:ext cx="78120" cy="106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3142E50-ED84-4561-85B5-79BD5BA7DC6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09722" y="1666282"/>
                <a:ext cx="113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8FB2409-6966-4E81-B2E2-2B0158D9E850}"/>
                  </a:ext>
                </a:extLst>
              </p14:cNvPr>
              <p14:cNvContentPartPr/>
              <p14:nvPr/>
            </p14:nvContentPartPr>
            <p14:xfrm>
              <a:off x="3386002" y="1638562"/>
              <a:ext cx="376200" cy="227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8FB2409-6966-4E81-B2E2-2B0158D9E8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68002" y="1620562"/>
                <a:ext cx="411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1BC8890-6B5C-4782-A0C0-405986248474}"/>
                  </a:ext>
                </a:extLst>
              </p14:cNvPr>
              <p14:cNvContentPartPr/>
              <p14:nvPr/>
            </p14:nvContentPartPr>
            <p14:xfrm>
              <a:off x="3348922" y="1022602"/>
              <a:ext cx="911520" cy="482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1BC8890-6B5C-4782-A0C0-40598624847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30922" y="1004615"/>
                <a:ext cx="947160" cy="517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DBC81A4-DBEB-44C3-ADF0-570904F22EF4}"/>
                  </a:ext>
                </a:extLst>
              </p14:cNvPr>
              <p14:cNvContentPartPr/>
              <p14:nvPr/>
            </p14:nvContentPartPr>
            <p14:xfrm>
              <a:off x="4291762" y="1618762"/>
              <a:ext cx="36000" cy="252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DBC81A4-DBEB-44C3-ADF0-570904F22EF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73762" y="1600762"/>
                <a:ext cx="716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15B327C-27F2-4DCF-B5EB-3225228432AE}"/>
                  </a:ext>
                </a:extLst>
              </p14:cNvPr>
              <p14:cNvContentPartPr/>
              <p14:nvPr/>
            </p14:nvContentPartPr>
            <p14:xfrm>
              <a:off x="4009162" y="1634962"/>
              <a:ext cx="213840" cy="176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15B327C-27F2-4DCF-B5EB-3225228432A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1162" y="1617322"/>
                <a:ext cx="2494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92FA95D-4A66-4A0C-8519-A92A491397FB}"/>
                  </a:ext>
                </a:extLst>
              </p14:cNvPr>
              <p14:cNvContentPartPr/>
              <p14:nvPr/>
            </p14:nvContentPartPr>
            <p14:xfrm>
              <a:off x="3968482" y="1952482"/>
              <a:ext cx="441360" cy="264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92FA95D-4A66-4A0C-8519-A92A491397F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50482" y="1934842"/>
                <a:ext cx="477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7DD7F19-4BD4-4081-94A8-802EEEA2BE1F}"/>
                  </a:ext>
                </a:extLst>
              </p14:cNvPr>
              <p14:cNvContentPartPr/>
              <p14:nvPr/>
            </p14:nvContentPartPr>
            <p14:xfrm>
              <a:off x="3246322" y="2008282"/>
              <a:ext cx="651600" cy="1951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7DD7F19-4BD4-4081-94A8-802EEEA2BE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28672" y="1990642"/>
                <a:ext cx="6872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35887C6-8BE1-48B8-98DD-93159133A95A}"/>
                  </a:ext>
                </a:extLst>
              </p14:cNvPr>
              <p14:cNvContentPartPr/>
              <p14:nvPr/>
            </p14:nvContentPartPr>
            <p14:xfrm>
              <a:off x="1169122" y="1944922"/>
              <a:ext cx="82440" cy="131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35887C6-8BE1-48B8-98DD-93159133A9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51122" y="1926922"/>
                <a:ext cx="118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1416964-1D75-42AE-A600-42BB73C1F82A}"/>
                  </a:ext>
                </a:extLst>
              </p14:cNvPr>
              <p14:cNvContentPartPr/>
              <p14:nvPr/>
            </p14:nvContentPartPr>
            <p14:xfrm>
              <a:off x="1314562" y="1882282"/>
              <a:ext cx="317880" cy="261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1416964-1D75-42AE-A600-42BB73C1F8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96562" y="1864642"/>
                <a:ext cx="3535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040D47D-0C4F-48D8-8A52-9BF62A30FD67}"/>
                  </a:ext>
                </a:extLst>
              </p14:cNvPr>
              <p14:cNvContentPartPr/>
              <p14:nvPr/>
            </p14:nvContentPartPr>
            <p14:xfrm>
              <a:off x="455962" y="1830442"/>
              <a:ext cx="608040" cy="397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040D47D-0C4F-48D8-8A52-9BF62A30FD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8322" y="1812786"/>
                <a:ext cx="643680" cy="432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42A9849-0C82-47FF-923E-16B7DCF276C5}"/>
                  </a:ext>
                </a:extLst>
              </p14:cNvPr>
              <p14:cNvContentPartPr/>
              <p14:nvPr/>
            </p14:nvContentPartPr>
            <p14:xfrm>
              <a:off x="281722" y="1979482"/>
              <a:ext cx="90720" cy="63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42A9849-0C82-47FF-923E-16B7DCF276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4082" y="1961842"/>
                <a:ext cx="126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0E0A510-3F95-4982-9358-5EB95A972296}"/>
                  </a:ext>
                </a:extLst>
              </p14:cNvPr>
              <p14:cNvContentPartPr/>
              <p14:nvPr/>
            </p14:nvContentPartPr>
            <p14:xfrm>
              <a:off x="269122" y="2609482"/>
              <a:ext cx="83880" cy="12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0E0A510-3F95-4982-9358-5EB95A97229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1122" y="2591482"/>
                <a:ext cx="1195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5E6F359-6B76-48E2-902C-0BA5A82E52DD}"/>
                  </a:ext>
                </a:extLst>
              </p14:cNvPr>
              <p14:cNvContentPartPr/>
              <p14:nvPr/>
            </p14:nvContentPartPr>
            <p14:xfrm>
              <a:off x="259042" y="2662042"/>
              <a:ext cx="93960" cy="37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5E6F359-6B76-48E2-902C-0BA5A82E52D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1402" y="2644042"/>
                <a:ext cx="1296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A260BBC-E0C0-4970-822D-6DF7367834E0}"/>
                  </a:ext>
                </a:extLst>
              </p14:cNvPr>
              <p14:cNvContentPartPr/>
              <p14:nvPr/>
            </p14:nvContentPartPr>
            <p14:xfrm>
              <a:off x="590962" y="2482762"/>
              <a:ext cx="160920" cy="257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A260BBC-E0C0-4970-822D-6DF7367834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3322" y="2464762"/>
                <a:ext cx="1965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470BE1B-E082-4F06-83A5-0036BC98953B}"/>
                  </a:ext>
                </a:extLst>
              </p14:cNvPr>
              <p14:cNvContentPartPr/>
              <p14:nvPr/>
            </p14:nvContentPartPr>
            <p14:xfrm>
              <a:off x="1209802" y="2504002"/>
              <a:ext cx="71640" cy="1166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470BE1B-E082-4F06-83A5-0036BC9895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91802" y="2486002"/>
                <a:ext cx="107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01F90D2-ABBC-4BE5-A255-A0A67D7D240C}"/>
                  </a:ext>
                </a:extLst>
              </p14:cNvPr>
              <p14:cNvContentPartPr/>
              <p14:nvPr/>
            </p14:nvContentPartPr>
            <p14:xfrm>
              <a:off x="2228962" y="2540362"/>
              <a:ext cx="101160" cy="324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01F90D2-ABBC-4BE5-A255-A0A67D7D24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11322" y="2522722"/>
                <a:ext cx="1368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FEB334C-FB1E-4787-AC73-C73B64A4A8C3}"/>
                  </a:ext>
                </a:extLst>
              </p14:cNvPr>
              <p14:cNvContentPartPr/>
              <p14:nvPr/>
            </p14:nvContentPartPr>
            <p14:xfrm>
              <a:off x="2250922" y="2612002"/>
              <a:ext cx="72720" cy="111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FEB334C-FB1E-4787-AC73-C73B64A4A8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33282" y="2594362"/>
                <a:ext cx="108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09D87A0F-CCAC-4C76-A215-6671B425E0F7}"/>
                  </a:ext>
                </a:extLst>
              </p14:cNvPr>
              <p14:cNvContentPartPr/>
              <p14:nvPr/>
            </p14:nvContentPartPr>
            <p14:xfrm>
              <a:off x="1375762" y="2370802"/>
              <a:ext cx="783720" cy="3096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09D87A0F-CCAC-4C76-A215-6671B425E0F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57770" y="2353162"/>
                <a:ext cx="819344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03CEE11-D391-40A7-A0F8-492179B36C17}"/>
                  </a:ext>
                </a:extLst>
              </p14:cNvPr>
              <p14:cNvContentPartPr/>
              <p14:nvPr/>
            </p14:nvContentPartPr>
            <p14:xfrm>
              <a:off x="934042" y="2470162"/>
              <a:ext cx="195120" cy="2109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03CEE11-D391-40A7-A0F8-492179B36C1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6402" y="2452522"/>
                <a:ext cx="230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E676B01-0BAC-4EE1-A122-F49459CB6B80}"/>
                  </a:ext>
                </a:extLst>
              </p14:cNvPr>
              <p14:cNvContentPartPr/>
              <p14:nvPr/>
            </p14:nvContentPartPr>
            <p14:xfrm>
              <a:off x="820282" y="2493922"/>
              <a:ext cx="55080" cy="1843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E676B01-0BAC-4EE1-A122-F49459CB6B8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2282" y="2476282"/>
                <a:ext cx="907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BEDCFC8-C770-419F-B96A-BF9D2F26C41A}"/>
                  </a:ext>
                </a:extLst>
              </p14:cNvPr>
              <p14:cNvContentPartPr/>
              <p14:nvPr/>
            </p14:nvContentPartPr>
            <p14:xfrm>
              <a:off x="449482" y="2484202"/>
              <a:ext cx="83520" cy="1987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BEDCFC8-C770-419F-B96A-BF9D2F26C4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1842" y="2466202"/>
                <a:ext cx="1191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CF8627F-3668-40EA-94A0-D3239A28BDC7}"/>
                  </a:ext>
                </a:extLst>
              </p14:cNvPr>
              <p14:cNvContentPartPr/>
              <p14:nvPr/>
            </p14:nvContentPartPr>
            <p14:xfrm>
              <a:off x="1755922" y="1763482"/>
              <a:ext cx="434880" cy="4611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CF8627F-3668-40EA-94A0-D3239A28BDC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38282" y="1745482"/>
                <a:ext cx="4705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51A711E-A8F9-40F5-AA5A-0D7A0F67872F}"/>
                  </a:ext>
                </a:extLst>
              </p14:cNvPr>
              <p14:cNvContentPartPr/>
              <p14:nvPr/>
            </p14:nvContentPartPr>
            <p14:xfrm>
              <a:off x="279562" y="3059122"/>
              <a:ext cx="72000" cy="54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51A711E-A8F9-40F5-AA5A-0D7A0F67872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1922" y="3041482"/>
                <a:ext cx="1076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F0BB018-C163-4DA1-9172-0BB2FE66D58A}"/>
                  </a:ext>
                </a:extLst>
              </p14:cNvPr>
              <p14:cNvContentPartPr/>
              <p14:nvPr/>
            </p14:nvContentPartPr>
            <p14:xfrm>
              <a:off x="282802" y="3108442"/>
              <a:ext cx="67320" cy="86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F0BB018-C163-4DA1-9172-0BB2FE66D58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5162" y="3090802"/>
                <a:ext cx="102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51642AB-C4E5-499A-8707-CB664CEB732C}"/>
                  </a:ext>
                </a:extLst>
              </p14:cNvPr>
              <p14:cNvContentPartPr/>
              <p14:nvPr/>
            </p14:nvContentPartPr>
            <p14:xfrm>
              <a:off x="504562" y="2958682"/>
              <a:ext cx="582120" cy="2851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51642AB-C4E5-499A-8707-CB664CEB73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6562" y="2941042"/>
                <a:ext cx="6177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7E279B6-5945-4655-A183-C02E4DE90844}"/>
                  </a:ext>
                </a:extLst>
              </p14:cNvPr>
              <p14:cNvContentPartPr/>
              <p14:nvPr/>
            </p14:nvContentPartPr>
            <p14:xfrm>
              <a:off x="1741162" y="3089002"/>
              <a:ext cx="170640" cy="28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7E279B6-5945-4655-A183-C02E4DE908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3522" y="3071362"/>
                <a:ext cx="206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B617A39-C803-4D57-8A3C-13D6CF2ED68B}"/>
                  </a:ext>
                </a:extLst>
              </p14:cNvPr>
              <p14:cNvContentPartPr/>
              <p14:nvPr/>
            </p14:nvContentPartPr>
            <p14:xfrm>
              <a:off x="2575642" y="2955082"/>
              <a:ext cx="100080" cy="1166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B617A39-C803-4D57-8A3C-13D6CF2ED68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57642" y="2937442"/>
                <a:ext cx="135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2D012FA-C575-422C-8A7B-6FD26520CD04}"/>
                  </a:ext>
                </a:extLst>
              </p14:cNvPr>
              <p14:cNvContentPartPr/>
              <p14:nvPr/>
            </p14:nvContentPartPr>
            <p14:xfrm>
              <a:off x="2597602" y="3113122"/>
              <a:ext cx="109080" cy="237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2D012FA-C575-422C-8A7B-6FD26520CD0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79602" y="3095122"/>
                <a:ext cx="1447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F0D69B1-97B0-4C2E-A7D8-DB4C2B6F5C2C}"/>
                  </a:ext>
                </a:extLst>
              </p14:cNvPr>
              <p14:cNvContentPartPr/>
              <p14:nvPr/>
            </p14:nvContentPartPr>
            <p14:xfrm>
              <a:off x="2772202" y="3027802"/>
              <a:ext cx="89280" cy="126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F0D69B1-97B0-4C2E-A7D8-DB4C2B6F5C2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54562" y="3009802"/>
                <a:ext cx="124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98283D6-7F75-48A6-A151-E810A5B064A9}"/>
                  </a:ext>
                </a:extLst>
              </p14:cNvPr>
              <p14:cNvContentPartPr/>
              <p14:nvPr/>
            </p14:nvContentPartPr>
            <p14:xfrm>
              <a:off x="3248482" y="2848162"/>
              <a:ext cx="192960" cy="3319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98283D6-7F75-48A6-A151-E810A5B064A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230482" y="2830162"/>
                <a:ext cx="228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45E288F-41E5-4AE7-AB9E-58E75366C09B}"/>
                  </a:ext>
                </a:extLst>
              </p14:cNvPr>
              <p14:cNvContentPartPr/>
              <p14:nvPr/>
            </p14:nvContentPartPr>
            <p14:xfrm>
              <a:off x="2940322" y="2918362"/>
              <a:ext cx="245520" cy="2437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45E288F-41E5-4AE7-AB9E-58E75366C09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22656" y="2900722"/>
                <a:ext cx="281212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23BB4D30-D835-47B3-AF9F-7AAD08CE2D3B}"/>
                  </a:ext>
                </a:extLst>
              </p14:cNvPr>
              <p14:cNvContentPartPr/>
              <p14:nvPr/>
            </p14:nvContentPartPr>
            <p14:xfrm>
              <a:off x="2195482" y="2905042"/>
              <a:ext cx="311760" cy="3175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23BB4D30-D835-47B3-AF9F-7AAD08CE2D3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77822" y="2887402"/>
                <a:ext cx="347441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9C9CC7F-1ED1-4304-9559-954DEAB2ED98}"/>
                  </a:ext>
                </a:extLst>
              </p14:cNvPr>
              <p14:cNvContentPartPr/>
              <p14:nvPr/>
            </p14:nvContentPartPr>
            <p14:xfrm>
              <a:off x="1990642" y="2964802"/>
              <a:ext cx="141480" cy="2426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9C9CC7F-1ED1-4304-9559-954DEAB2ED9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73002" y="2946802"/>
                <a:ext cx="177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F8FE5E6-39F2-402B-AE4A-DE9A8AFC44A0}"/>
                  </a:ext>
                </a:extLst>
              </p14:cNvPr>
              <p14:cNvContentPartPr/>
              <p14:nvPr/>
            </p14:nvContentPartPr>
            <p14:xfrm>
              <a:off x="1173082" y="2892802"/>
              <a:ext cx="462600" cy="3625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F8FE5E6-39F2-402B-AE4A-DE9A8AFC44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55082" y="2875162"/>
                <a:ext cx="498240" cy="3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54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92823"/>
            <a:ext cx="3905885" cy="1444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40" dirty="0">
                <a:solidFill>
                  <a:srgbClr val="CC6666"/>
                </a:solidFill>
                <a:latin typeface="Gill Sans MT"/>
                <a:cs typeface="Gill Sans MT"/>
              </a:rPr>
              <a:t>Example </a:t>
            </a:r>
            <a:r>
              <a:rPr sz="1100" b="1" spc="-45" dirty="0">
                <a:solidFill>
                  <a:srgbClr val="CC6666"/>
                </a:solidFill>
                <a:latin typeface="Gill Sans MT"/>
                <a:cs typeface="Gill Sans MT"/>
              </a:rPr>
              <a:t>(Geometric </a:t>
            </a:r>
            <a:r>
              <a:rPr sz="1100" b="1" spc="-20" dirty="0">
                <a:solidFill>
                  <a:srgbClr val="CC6666"/>
                </a:solidFill>
                <a:latin typeface="Gill Sans MT"/>
                <a:cs typeface="Gill Sans MT"/>
              </a:rPr>
              <a:t>Distribution):</a:t>
            </a:r>
            <a:endParaRPr sz="11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2600"/>
              </a:lnSpc>
            </a:pPr>
            <a:r>
              <a:rPr sz="1100" spc="-85" dirty="0">
                <a:latin typeface="Arial"/>
                <a:cs typeface="Arial"/>
              </a:rPr>
              <a:t>Suppose </a:t>
            </a:r>
            <a:r>
              <a:rPr sz="1100" spc="-70" dirty="0">
                <a:latin typeface="Arial"/>
                <a:cs typeface="Arial"/>
              </a:rPr>
              <a:t>you </a:t>
            </a:r>
            <a:r>
              <a:rPr sz="1100" spc="-80" dirty="0">
                <a:latin typeface="Arial"/>
                <a:cs typeface="Arial"/>
              </a:rPr>
              <a:t>are </a:t>
            </a:r>
            <a:r>
              <a:rPr sz="1100" spc="-30" dirty="0">
                <a:latin typeface="Arial"/>
                <a:cs typeface="Arial"/>
              </a:rPr>
              <a:t>looking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job </a:t>
            </a:r>
            <a:r>
              <a:rPr sz="1100" spc="-5" dirty="0">
                <a:latin typeface="Arial"/>
                <a:cs typeface="Arial"/>
              </a:rPr>
              <a:t>but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market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55" dirty="0">
                <a:latin typeface="Arial"/>
                <a:cs typeface="Arial"/>
              </a:rPr>
              <a:t>very </a:t>
            </a:r>
            <a:r>
              <a:rPr sz="1100" spc="-40" dirty="0">
                <a:latin typeface="Arial"/>
                <a:cs typeface="Arial"/>
              </a:rPr>
              <a:t>good,  </a:t>
            </a:r>
            <a:r>
              <a:rPr sz="1100" spc="-100" dirty="0">
                <a:latin typeface="Arial"/>
                <a:cs typeface="Arial"/>
              </a:rPr>
              <a:t>so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probability </a:t>
            </a:r>
            <a:r>
              <a:rPr sz="1100" spc="5" dirty="0">
                <a:latin typeface="Arial"/>
                <a:cs typeface="Arial"/>
              </a:rPr>
              <a:t>that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65" dirty="0">
                <a:latin typeface="Arial"/>
                <a:cs typeface="Arial"/>
              </a:rPr>
              <a:t>person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65" dirty="0">
                <a:latin typeface="Arial"/>
                <a:cs typeface="Arial"/>
              </a:rPr>
              <a:t>accepted </a:t>
            </a:r>
            <a:r>
              <a:rPr sz="1100" spc="-10" dirty="0">
                <a:latin typeface="Arial"/>
                <a:cs typeface="Arial"/>
              </a:rPr>
              <a:t>(after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job  interview)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0" dirty="0">
                <a:latin typeface="Arial"/>
                <a:cs typeface="Arial"/>
              </a:rPr>
              <a:t>only </a:t>
            </a:r>
            <a:r>
              <a:rPr sz="1100" i="1" spc="-50" dirty="0">
                <a:latin typeface="Trebuchet MS"/>
                <a:cs typeface="Trebuchet MS"/>
              </a:rPr>
              <a:t>p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0</a:t>
            </a:r>
            <a:r>
              <a:rPr sz="1100" i="1" spc="-65" dirty="0">
                <a:latin typeface="Verdana"/>
                <a:cs typeface="Verdana"/>
              </a:rPr>
              <a:t>.</a:t>
            </a:r>
            <a:r>
              <a:rPr sz="1100" spc="-65" dirty="0">
                <a:latin typeface="Arial"/>
                <a:cs typeface="Arial"/>
              </a:rPr>
              <a:t>05.</a:t>
            </a:r>
            <a:endParaRPr sz="1100">
              <a:latin typeface="Arial"/>
              <a:cs typeface="Arial"/>
            </a:endParaRPr>
          </a:p>
          <a:p>
            <a:pPr marL="12700" marR="56515">
              <a:lnSpc>
                <a:spcPct val="102600"/>
              </a:lnSpc>
            </a:pPr>
            <a:r>
              <a:rPr sz="1100" spc="-25" dirty="0">
                <a:latin typeface="Arial"/>
                <a:cs typeface="Arial"/>
              </a:rPr>
              <a:t>Let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75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number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interviews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which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65" dirty="0">
                <a:latin typeface="Arial"/>
                <a:cs typeface="Arial"/>
              </a:rPr>
              <a:t>person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rejected  </a:t>
            </a:r>
            <a:r>
              <a:rPr sz="1100" dirty="0">
                <a:latin typeface="Arial"/>
                <a:cs typeface="Arial"/>
              </a:rPr>
              <a:t>until </a:t>
            </a:r>
            <a:r>
              <a:rPr sz="1100" spc="-90" dirty="0">
                <a:latin typeface="Arial"/>
                <a:cs typeface="Arial"/>
              </a:rPr>
              <a:t>he </a:t>
            </a:r>
            <a:r>
              <a:rPr sz="1100" spc="-45" dirty="0">
                <a:latin typeface="Arial"/>
                <a:cs typeface="Arial"/>
              </a:rPr>
              <a:t>eventually </a:t>
            </a:r>
            <a:r>
              <a:rPr sz="1100" spc="-40" dirty="0">
                <a:latin typeface="Arial"/>
                <a:cs typeface="Arial"/>
              </a:rPr>
              <a:t>finds </a:t>
            </a:r>
            <a:r>
              <a:rPr sz="1100" spc="-9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job.</a:t>
            </a:r>
            <a:endParaRPr sz="11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635"/>
              </a:spcBef>
            </a:pPr>
            <a:r>
              <a:rPr sz="1100" spc="-35" dirty="0">
                <a:solidFill>
                  <a:srgbClr val="3333B2"/>
                </a:solidFill>
                <a:latin typeface="Arial"/>
                <a:cs typeface="Arial"/>
              </a:rPr>
              <a:t>1. </a:t>
            </a:r>
            <a:r>
              <a:rPr sz="1100" spc="-15" dirty="0">
                <a:solidFill>
                  <a:srgbClr val="006B3D"/>
                </a:solidFill>
                <a:latin typeface="Arial"/>
                <a:cs typeface="Arial"/>
              </a:rPr>
              <a:t>What </a:t>
            </a:r>
            <a:r>
              <a:rPr sz="1100" spc="-60" dirty="0">
                <a:solidFill>
                  <a:srgbClr val="006B3D"/>
                </a:solidFill>
                <a:latin typeface="Arial"/>
                <a:cs typeface="Arial"/>
              </a:rPr>
              <a:t>is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the </a:t>
            </a:r>
            <a:r>
              <a:rPr sz="1100" spc="-25" dirty="0">
                <a:solidFill>
                  <a:srgbClr val="006B3D"/>
                </a:solidFill>
                <a:latin typeface="Arial"/>
                <a:cs typeface="Arial"/>
              </a:rPr>
              <a:t>probability </a:t>
            </a:r>
            <a:r>
              <a:rPr sz="1100" spc="5" dirty="0">
                <a:solidFill>
                  <a:srgbClr val="006B3D"/>
                </a:solidFill>
                <a:latin typeface="Arial"/>
                <a:cs typeface="Arial"/>
              </a:rPr>
              <a:t>that </a:t>
            </a:r>
            <a:r>
              <a:rPr sz="1100" spc="-70" dirty="0">
                <a:solidFill>
                  <a:srgbClr val="006B3D"/>
                </a:solidFill>
                <a:latin typeface="Arial"/>
                <a:cs typeface="Arial"/>
              </a:rPr>
              <a:t>you </a:t>
            </a:r>
            <a:r>
              <a:rPr sz="1100" spc="-90" dirty="0">
                <a:solidFill>
                  <a:srgbClr val="006B3D"/>
                </a:solidFill>
                <a:latin typeface="Arial"/>
                <a:cs typeface="Arial"/>
              </a:rPr>
              <a:t>need </a:t>
            </a:r>
            <a:r>
              <a:rPr sz="1100" i="1" spc="-25" dirty="0">
                <a:solidFill>
                  <a:srgbClr val="006B3D"/>
                </a:solidFill>
                <a:latin typeface="Trebuchet MS"/>
                <a:cs typeface="Trebuchet MS"/>
              </a:rPr>
              <a:t>k </a:t>
            </a:r>
            <a:r>
              <a:rPr sz="1100" i="1" spc="-55" dirty="0">
                <a:solidFill>
                  <a:srgbClr val="006B3D"/>
                </a:solidFill>
                <a:latin typeface="Verdana"/>
                <a:cs typeface="Verdana"/>
              </a:rPr>
              <a:t>&gt; </a:t>
            </a:r>
            <a:r>
              <a:rPr sz="1100" spc="-70" dirty="0">
                <a:solidFill>
                  <a:srgbClr val="006B3D"/>
                </a:solidFill>
                <a:latin typeface="Arial"/>
                <a:cs typeface="Arial"/>
              </a:rPr>
              <a:t>50</a:t>
            </a:r>
            <a:r>
              <a:rPr sz="1100" spc="-185" dirty="0">
                <a:solidFill>
                  <a:srgbClr val="006B3D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006B3D"/>
                </a:solidFill>
                <a:latin typeface="Arial"/>
                <a:cs typeface="Arial"/>
              </a:rPr>
              <a:t>interviews?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357" y="1949258"/>
            <a:ext cx="3813810" cy="3638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9230" marR="5080" indent="-177165">
              <a:lnSpc>
                <a:spcPct val="102699"/>
              </a:lnSpc>
              <a:spcBef>
                <a:spcPts val="55"/>
              </a:spcBef>
            </a:pPr>
            <a:r>
              <a:rPr sz="1100" spc="-35" dirty="0">
                <a:solidFill>
                  <a:srgbClr val="3333B2"/>
                </a:solidFill>
                <a:latin typeface="Arial"/>
                <a:cs typeface="Arial"/>
              </a:rPr>
              <a:t>2. </a:t>
            </a:r>
            <a:r>
              <a:rPr sz="1100" spc="-15" dirty="0">
                <a:solidFill>
                  <a:srgbClr val="006B3D"/>
                </a:solidFill>
                <a:latin typeface="Arial"/>
                <a:cs typeface="Arial"/>
              </a:rPr>
              <a:t>What </a:t>
            </a:r>
            <a:r>
              <a:rPr sz="1100" spc="-60" dirty="0">
                <a:solidFill>
                  <a:srgbClr val="006B3D"/>
                </a:solidFill>
                <a:latin typeface="Arial"/>
                <a:cs typeface="Arial"/>
              </a:rPr>
              <a:t>is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the </a:t>
            </a:r>
            <a:r>
              <a:rPr sz="1100" spc="-25" dirty="0">
                <a:solidFill>
                  <a:srgbClr val="006B3D"/>
                </a:solidFill>
                <a:latin typeface="Arial"/>
                <a:cs typeface="Arial"/>
              </a:rPr>
              <a:t>probability </a:t>
            </a:r>
            <a:r>
              <a:rPr sz="1100" spc="5" dirty="0">
                <a:solidFill>
                  <a:srgbClr val="006B3D"/>
                </a:solidFill>
                <a:latin typeface="Arial"/>
                <a:cs typeface="Arial"/>
              </a:rPr>
              <a:t>that </a:t>
            </a:r>
            <a:r>
              <a:rPr sz="1100" spc="-70" dirty="0">
                <a:solidFill>
                  <a:srgbClr val="006B3D"/>
                </a:solidFill>
                <a:latin typeface="Arial"/>
                <a:cs typeface="Arial"/>
              </a:rPr>
              <a:t>you </a:t>
            </a:r>
            <a:r>
              <a:rPr sz="1100" spc="-90" dirty="0">
                <a:solidFill>
                  <a:srgbClr val="006B3D"/>
                </a:solidFill>
                <a:latin typeface="Arial"/>
                <a:cs typeface="Arial"/>
              </a:rPr>
              <a:t>need </a:t>
            </a:r>
            <a:r>
              <a:rPr sz="1100" dirty="0">
                <a:solidFill>
                  <a:srgbClr val="006B3D"/>
                </a:solidFill>
                <a:latin typeface="Arial"/>
                <a:cs typeface="Arial"/>
              </a:rPr>
              <a:t>at </a:t>
            </a:r>
            <a:r>
              <a:rPr sz="1100" spc="-50" dirty="0">
                <a:solidFill>
                  <a:srgbClr val="006B3D"/>
                </a:solidFill>
                <a:latin typeface="Arial"/>
                <a:cs typeface="Arial"/>
              </a:rPr>
              <a:t>least </a:t>
            </a:r>
            <a:r>
              <a:rPr sz="1100" spc="-70" dirty="0">
                <a:solidFill>
                  <a:srgbClr val="006B3D"/>
                </a:solidFill>
                <a:latin typeface="Arial"/>
                <a:cs typeface="Arial"/>
              </a:rPr>
              <a:t>15 </a:t>
            </a:r>
            <a:r>
              <a:rPr sz="1100" spc="-5" dirty="0">
                <a:solidFill>
                  <a:srgbClr val="006B3D"/>
                </a:solidFill>
                <a:latin typeface="Arial"/>
                <a:cs typeface="Arial"/>
              </a:rPr>
              <a:t>but </a:t>
            </a:r>
            <a:r>
              <a:rPr sz="1100" spc="-95" dirty="0">
                <a:solidFill>
                  <a:srgbClr val="006B3D"/>
                </a:solidFill>
                <a:latin typeface="Arial"/>
                <a:cs typeface="Arial"/>
              </a:rPr>
              <a:t>less </a:t>
            </a:r>
            <a:r>
              <a:rPr sz="1100" spc="-25" dirty="0">
                <a:solidFill>
                  <a:srgbClr val="006B3D"/>
                </a:solidFill>
                <a:latin typeface="Arial"/>
                <a:cs typeface="Arial"/>
              </a:rPr>
              <a:t>than  </a:t>
            </a:r>
            <a:r>
              <a:rPr sz="1100" spc="-70" dirty="0">
                <a:solidFill>
                  <a:srgbClr val="006B3D"/>
                </a:solidFill>
                <a:latin typeface="Arial"/>
                <a:cs typeface="Arial"/>
              </a:rPr>
              <a:t>30</a:t>
            </a:r>
            <a:r>
              <a:rPr sz="1100" spc="50" dirty="0">
                <a:solidFill>
                  <a:srgbClr val="006B3D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006B3D"/>
                </a:solidFill>
                <a:latin typeface="Arial"/>
                <a:cs typeface="Arial"/>
              </a:rPr>
              <a:t>interviews?</a:t>
            </a:r>
            <a:endParaRPr sz="11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D60E26-C28B-4CD2-A5D3-A5BC4563D3D8}"/>
                  </a:ext>
                </a:extLst>
              </p14:cNvPr>
              <p14:cNvContentPartPr/>
              <p14:nvPr/>
            </p14:nvContentPartPr>
            <p14:xfrm>
              <a:off x="546840" y="1517760"/>
              <a:ext cx="3446640" cy="1865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D60E26-C28B-4CD2-A5D3-A5BC4563D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480" y="1508400"/>
                <a:ext cx="3465360" cy="188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172021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80" dirty="0"/>
              <a:t>Inverse-</a:t>
            </a:r>
            <a:r>
              <a:rPr spc="15" dirty="0"/>
              <a:t>T</a:t>
            </a:r>
            <a:r>
              <a:rPr spc="-55" dirty="0"/>
              <a:t>ransf</a:t>
            </a:r>
            <a:r>
              <a:rPr spc="-105" dirty="0"/>
              <a:t>o</a:t>
            </a:r>
            <a:r>
              <a:rPr spc="-35" dirty="0"/>
              <a:t>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304404"/>
            <a:ext cx="3747770" cy="17589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b="1" spc="-30" dirty="0">
                <a:solidFill>
                  <a:srgbClr val="CC6666"/>
                </a:solidFill>
                <a:latin typeface="Gill Sans MT"/>
                <a:cs typeface="Gill Sans MT"/>
              </a:rPr>
              <a:t>Exponential </a:t>
            </a:r>
            <a:r>
              <a:rPr sz="1100" b="1" spc="20" dirty="0">
                <a:solidFill>
                  <a:srgbClr val="CC6666"/>
                </a:solidFill>
                <a:latin typeface="Gill Sans MT"/>
                <a:cs typeface="Gill Sans MT"/>
              </a:rPr>
              <a:t>R.V. </a:t>
            </a:r>
            <a:r>
              <a:rPr sz="1100" b="1" spc="30" dirty="0">
                <a:solidFill>
                  <a:srgbClr val="CC6666"/>
                </a:solidFill>
                <a:latin typeface="Gill Sans MT"/>
                <a:cs typeface="Gill Sans MT"/>
              </a:rPr>
              <a:t>-</a:t>
            </a:r>
            <a:r>
              <a:rPr sz="1100" b="1" spc="5" dirty="0">
                <a:solidFill>
                  <a:srgbClr val="CC6666"/>
                </a:solidFill>
                <a:latin typeface="Gill Sans MT"/>
                <a:cs typeface="Gill Sans MT"/>
              </a:rPr>
              <a:t> </a:t>
            </a:r>
            <a:r>
              <a:rPr sz="1100" b="1" spc="-40" dirty="0">
                <a:solidFill>
                  <a:srgbClr val="CC6666"/>
                </a:solidFill>
                <a:latin typeface="Gill Sans MT"/>
                <a:cs typeface="Gill Sans MT"/>
              </a:rPr>
              <a:t>inverse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spc="-60" dirty="0">
                <a:latin typeface="Arial"/>
                <a:cs typeface="Arial"/>
              </a:rPr>
              <a:t>For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exponential </a:t>
            </a:r>
            <a:r>
              <a:rPr sz="1100" spc="-15" dirty="0">
                <a:latin typeface="Arial"/>
                <a:cs typeface="Arial"/>
              </a:rPr>
              <a:t>distribution, </a:t>
            </a:r>
            <a:r>
              <a:rPr sz="1100" spc="-105" dirty="0">
                <a:latin typeface="Arial"/>
                <a:cs typeface="Arial"/>
              </a:rPr>
              <a:t>we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have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65735" algn="ctr">
              <a:lnSpc>
                <a:spcPct val="100000"/>
              </a:lnSpc>
              <a:spcBef>
                <a:spcPts val="5"/>
              </a:spcBef>
            </a:pPr>
            <a:r>
              <a:rPr sz="1100" i="1" spc="40" dirty="0">
                <a:latin typeface="Trebuchet MS"/>
                <a:cs typeface="Trebuchet MS"/>
              </a:rPr>
              <a:t>F</a:t>
            </a:r>
            <a:r>
              <a:rPr sz="1100" i="1" spc="-190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spc="-23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1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i="1" spc="15" dirty="0">
                <a:latin typeface="DejaVu Sans Condensed"/>
                <a:cs typeface="DejaVu Sans Condensed"/>
              </a:rPr>
              <a:t>−</a:t>
            </a:r>
            <a:r>
              <a:rPr sz="1100" i="1" spc="-75" dirty="0">
                <a:latin typeface="DejaVu Sans Condensed"/>
                <a:cs typeface="DejaVu Sans Condensed"/>
              </a:rPr>
              <a:t> 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200" i="1" spc="-22" baseline="31250" dirty="0">
                <a:latin typeface="DejaVu Sans Condensed"/>
                <a:cs typeface="DejaVu Sans Condensed"/>
              </a:rPr>
              <a:t>−</a:t>
            </a:r>
            <a:r>
              <a:rPr sz="1200" i="1" spc="-22" baseline="31250" dirty="0">
                <a:latin typeface="Arial"/>
                <a:cs typeface="Arial"/>
              </a:rPr>
              <a:t>λ</a:t>
            </a:r>
            <a:r>
              <a:rPr sz="1200" i="1" spc="-22" baseline="31250" dirty="0">
                <a:latin typeface="Verdana"/>
                <a:cs typeface="Verdana"/>
              </a:rPr>
              <a:t>x</a:t>
            </a:r>
            <a:r>
              <a:rPr sz="1200" i="1" spc="-240" baseline="31250" dirty="0">
                <a:latin typeface="Verdana"/>
                <a:cs typeface="Verdana"/>
              </a:rPr>
              <a:t> </a:t>
            </a:r>
            <a:r>
              <a:rPr sz="1100" i="1" spc="-100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100" spc="-60" dirty="0">
                <a:latin typeface="Arial"/>
                <a:cs typeface="Arial"/>
              </a:rPr>
              <a:t>For </a:t>
            </a:r>
            <a:r>
              <a:rPr sz="1100" i="1" spc="-40" dirty="0">
                <a:latin typeface="Trebuchet MS"/>
                <a:cs typeface="Trebuchet MS"/>
              </a:rPr>
              <a:t>y </a:t>
            </a:r>
            <a:r>
              <a:rPr sz="1100" i="1" spc="-140" dirty="0">
                <a:latin typeface="DejaVu Sans Condensed"/>
                <a:cs typeface="DejaVu Sans Condensed"/>
              </a:rPr>
              <a:t>∈ </a:t>
            </a:r>
            <a:r>
              <a:rPr sz="1100" spc="-40" dirty="0">
                <a:latin typeface="Arial"/>
                <a:cs typeface="Arial"/>
              </a:rPr>
              <a:t>(0</a:t>
            </a:r>
            <a:r>
              <a:rPr sz="1100" i="1" spc="-40" dirty="0">
                <a:latin typeface="Verdana"/>
                <a:cs typeface="Verdana"/>
              </a:rPr>
              <a:t>,</a:t>
            </a:r>
            <a:r>
              <a:rPr sz="1100" i="1" spc="-265" dirty="0">
                <a:latin typeface="Verdana"/>
                <a:cs typeface="Verdana"/>
              </a:rPr>
              <a:t> </a:t>
            </a:r>
            <a:r>
              <a:rPr sz="1100" spc="-5" dirty="0">
                <a:latin typeface="Arial"/>
                <a:cs typeface="Arial"/>
              </a:rPr>
              <a:t>1),</a:t>
            </a:r>
            <a:endParaRPr sz="1100">
              <a:latin typeface="Arial"/>
              <a:cs typeface="Arial"/>
            </a:endParaRPr>
          </a:p>
          <a:p>
            <a:pPr marL="197485" algn="ctr">
              <a:lnSpc>
                <a:spcPct val="100000"/>
              </a:lnSpc>
              <a:spcBef>
                <a:spcPts val="1130"/>
              </a:spcBef>
              <a:tabLst>
                <a:tab pos="3721100" algn="l"/>
              </a:tabLst>
            </a:pPr>
            <a:r>
              <a:rPr sz="1100" i="1" spc="55" dirty="0">
                <a:latin typeface="Trebuchet MS"/>
                <a:cs typeface="Trebuchet MS"/>
              </a:rPr>
              <a:t>F</a:t>
            </a:r>
            <a:r>
              <a:rPr sz="1200" i="1" spc="82" baseline="31250" dirty="0">
                <a:latin typeface="DejaVu Sans Condensed"/>
                <a:cs typeface="DejaVu Sans Condensed"/>
              </a:rPr>
              <a:t>−</a:t>
            </a:r>
            <a:r>
              <a:rPr sz="1200" spc="82" baseline="31250" dirty="0">
                <a:latin typeface="Arial"/>
                <a:cs typeface="Arial"/>
              </a:rPr>
              <a:t>1</a:t>
            </a:r>
            <a:r>
              <a:rPr sz="1100" spc="55" dirty="0">
                <a:latin typeface="Arial"/>
                <a:cs typeface="Arial"/>
              </a:rPr>
              <a:t>(</a:t>
            </a:r>
            <a:r>
              <a:rPr sz="1100" i="1" spc="55" dirty="0">
                <a:latin typeface="Trebuchet MS"/>
                <a:cs typeface="Trebuchet MS"/>
              </a:rPr>
              <a:t>y</a:t>
            </a:r>
            <a:r>
              <a:rPr sz="1100" i="1" spc="-24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100" spc="-70" dirty="0">
                <a:latin typeface="Arial"/>
                <a:cs typeface="Arial"/>
              </a:rPr>
              <a:t>Hence,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006" y="2353208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2556FE-0354-451A-879F-CC4072E935A3}"/>
                  </a:ext>
                </a:extLst>
              </p14:cNvPr>
              <p14:cNvContentPartPr/>
              <p14:nvPr/>
            </p14:nvContentPartPr>
            <p14:xfrm>
              <a:off x="557640" y="609480"/>
              <a:ext cx="3281760" cy="199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2556FE-0354-451A-879F-CC4072E935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280" y="600120"/>
                <a:ext cx="3300480" cy="201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982" y="818145"/>
            <a:ext cx="3874134" cy="169277"/>
          </a:xfrm>
        </p:spPr>
        <p:txBody>
          <a:bodyPr/>
          <a:lstStyle/>
          <a:p>
            <a:r>
              <a:rPr lang="en-AU" dirty="0" smtClean="0"/>
              <a:t>End </a:t>
            </a:r>
            <a:r>
              <a:rPr lang="en-AU" smtClean="0"/>
              <a:t>of Chapter 3/4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24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16808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spc="-55" dirty="0">
                <a:solidFill>
                  <a:srgbClr val="3333B2"/>
                </a:solidFill>
                <a:latin typeface="Tahoma"/>
                <a:cs typeface="Tahoma"/>
              </a:rPr>
              <a:t>Review </a:t>
            </a:r>
            <a:r>
              <a:rPr sz="1400" b="0" spc="-40" dirty="0">
                <a:solidFill>
                  <a:srgbClr val="3333B2"/>
                </a:solidFill>
                <a:latin typeface="Tahoma"/>
                <a:cs typeface="Tahoma"/>
              </a:rPr>
              <a:t>Chapter </a:t>
            </a:r>
            <a:r>
              <a:rPr sz="1400" b="0" spc="-65" dirty="0">
                <a:solidFill>
                  <a:srgbClr val="3333B2"/>
                </a:solidFill>
                <a:latin typeface="Tahoma"/>
                <a:cs typeface="Tahoma"/>
              </a:rPr>
              <a:t>3 </a:t>
            </a:r>
            <a:r>
              <a:rPr sz="1400" b="0" spc="114" dirty="0">
                <a:solidFill>
                  <a:srgbClr val="3333B2"/>
                </a:solidFill>
                <a:latin typeface="Tahoma"/>
                <a:cs typeface="Tahoma"/>
              </a:rPr>
              <a:t>&amp;</a:t>
            </a:r>
            <a:r>
              <a:rPr sz="1400" b="0" spc="22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65" dirty="0">
                <a:solidFill>
                  <a:srgbClr val="3333B2"/>
                </a:solidFill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357" y="458151"/>
            <a:ext cx="3794760" cy="2296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</a:t>
            </a:r>
            <a:r>
              <a:rPr sz="1650" spc="-37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100" spc="-70" dirty="0">
                <a:latin typeface="Arial"/>
                <a:cs typeface="Arial"/>
              </a:rPr>
              <a:t>Random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Variables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i="1" spc="80" dirty="0">
                <a:latin typeface="Trebuchet MS"/>
                <a:cs typeface="Trebuchet MS"/>
              </a:rPr>
              <a:t>X</a:t>
            </a:r>
            <a:r>
              <a:rPr sz="1100" i="1" spc="80" dirty="0">
                <a:latin typeface="Verdana"/>
                <a:cs typeface="Verdana"/>
              </a:rPr>
              <a:t>,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-145" dirty="0">
                <a:latin typeface="Trebuchet MS"/>
                <a:cs typeface="Trebuchet MS"/>
              </a:rPr>
              <a:t> </a:t>
            </a:r>
            <a:r>
              <a:rPr sz="1100" i="1" spc="-100" dirty="0">
                <a:latin typeface="Verdana"/>
                <a:cs typeface="Verdana"/>
              </a:rPr>
              <a:t>,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Trebuchet MS"/>
                <a:cs typeface="Trebuchet MS"/>
              </a:rPr>
              <a:t>Z</a:t>
            </a:r>
            <a:r>
              <a:rPr sz="1100" i="1" spc="45" dirty="0">
                <a:latin typeface="Verdana"/>
                <a:cs typeface="Verdana"/>
              </a:rPr>
              <a:t>,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-100" dirty="0">
                <a:latin typeface="Verdana"/>
                <a:cs typeface="Verdana"/>
              </a:rPr>
              <a:t>.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-100" dirty="0">
                <a:latin typeface="Verdana"/>
                <a:cs typeface="Verdana"/>
              </a:rPr>
              <a:t>.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-100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89230" marR="208915" indent="-177165">
              <a:lnSpc>
                <a:spcPct val="102600"/>
              </a:lnSpc>
              <a:spcBef>
                <a:spcPts val="1415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25" dirty="0">
                <a:latin typeface="Arial"/>
                <a:cs typeface="Arial"/>
              </a:rPr>
              <a:t>Probability </a:t>
            </a:r>
            <a:r>
              <a:rPr sz="1100" spc="-80" dirty="0">
                <a:latin typeface="Arial"/>
                <a:cs typeface="Arial"/>
              </a:rPr>
              <a:t>Mass </a:t>
            </a:r>
            <a:r>
              <a:rPr sz="1100" spc="-35" dirty="0">
                <a:latin typeface="Arial"/>
                <a:cs typeface="Arial"/>
              </a:rPr>
              <a:t>Function </a:t>
            </a:r>
            <a:r>
              <a:rPr sz="1100" spc="-5" dirty="0">
                <a:latin typeface="Arial"/>
                <a:cs typeface="Arial"/>
              </a:rPr>
              <a:t>(pmf; </a:t>
            </a:r>
            <a:r>
              <a:rPr sz="1100" i="1" spc="-15" dirty="0">
                <a:latin typeface="Trebuchet MS"/>
                <a:cs typeface="Trebuchet MS"/>
              </a:rPr>
              <a:t>p</a:t>
            </a:r>
            <a:r>
              <a:rPr sz="1200" i="1" spc="-22" baseline="-10416" dirty="0">
                <a:latin typeface="Arial"/>
                <a:cs typeface="Arial"/>
              </a:rPr>
              <a:t>i </a:t>
            </a:r>
            <a:r>
              <a:rPr sz="1100" spc="55" dirty="0">
                <a:latin typeface="Arial"/>
                <a:cs typeface="Arial"/>
              </a:rPr>
              <a:t>) </a:t>
            </a:r>
            <a:r>
              <a:rPr sz="1100" spc="90" dirty="0">
                <a:latin typeface="Arial"/>
                <a:cs typeface="Arial"/>
              </a:rPr>
              <a:t>&amp; </a:t>
            </a:r>
            <a:r>
              <a:rPr sz="1100" spc="-25" dirty="0">
                <a:latin typeface="Arial"/>
                <a:cs typeface="Arial"/>
              </a:rPr>
              <a:t>Probability </a:t>
            </a:r>
            <a:r>
              <a:rPr sz="1100" spc="-45" dirty="0">
                <a:latin typeface="Arial"/>
                <a:cs typeface="Arial"/>
              </a:rPr>
              <a:t>Density  </a:t>
            </a:r>
            <a:r>
              <a:rPr sz="1100" spc="-35" dirty="0">
                <a:latin typeface="Arial"/>
                <a:cs typeface="Arial"/>
              </a:rPr>
              <a:t>Function </a:t>
            </a:r>
            <a:r>
              <a:rPr sz="1100" dirty="0">
                <a:latin typeface="Arial"/>
                <a:cs typeface="Arial"/>
              </a:rPr>
              <a:t>(pdf; </a:t>
            </a:r>
            <a:r>
              <a:rPr sz="1100" i="1" spc="-110" dirty="0">
                <a:latin typeface="Trebuchet MS"/>
                <a:cs typeface="Trebuchet MS"/>
              </a:rPr>
              <a:t>f</a:t>
            </a:r>
            <a:r>
              <a:rPr sz="1100" i="1" spc="-22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</a:t>
            </a:r>
            <a:r>
              <a:rPr sz="1650" spc="-30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100" spc="-45" dirty="0">
                <a:latin typeface="Arial"/>
                <a:cs typeface="Arial"/>
              </a:rPr>
              <a:t>Cumulative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Distribution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Function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(cdf;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i="1" spc="40" dirty="0">
                <a:latin typeface="Trebuchet MS"/>
                <a:cs typeface="Trebuchet MS"/>
              </a:rPr>
              <a:t>F</a:t>
            </a:r>
            <a:r>
              <a:rPr sz="1100" i="1" spc="-185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spc="-229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 </a:t>
            </a:r>
            <a:r>
              <a:rPr sz="1100" i="1" spc="15" dirty="0">
                <a:latin typeface="DejaVu Sans Condensed"/>
                <a:cs typeface="DejaVu Sans Condensed"/>
              </a:rPr>
              <a:t>≤</a:t>
            </a:r>
            <a:r>
              <a:rPr sz="1100" i="1" spc="-10" dirty="0">
                <a:latin typeface="DejaVu Sans Condensed"/>
                <a:cs typeface="DejaVu Sans Condensed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100" i="1" spc="-23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35" dirty="0">
                <a:latin typeface="Arial"/>
                <a:cs typeface="Arial"/>
              </a:rPr>
              <a:t>Expectation </a:t>
            </a:r>
            <a:r>
              <a:rPr sz="1100" spc="35" dirty="0">
                <a:latin typeface="Arial"/>
                <a:cs typeface="Arial"/>
              </a:rPr>
              <a:t>E[</a:t>
            </a:r>
            <a:r>
              <a:rPr sz="1100" i="1" spc="35" dirty="0">
                <a:latin typeface="Trebuchet MS"/>
                <a:cs typeface="Trebuchet MS"/>
              </a:rPr>
              <a:t>X </a:t>
            </a:r>
            <a:r>
              <a:rPr sz="1100" spc="5" dirty="0">
                <a:latin typeface="Arial"/>
                <a:cs typeface="Arial"/>
              </a:rPr>
              <a:t>]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Variance </a:t>
            </a:r>
            <a:r>
              <a:rPr sz="1100" spc="15" dirty="0">
                <a:latin typeface="Palatino Linotype"/>
                <a:cs typeface="Palatino Linotype"/>
              </a:rPr>
              <a:t>Var</a:t>
            </a:r>
            <a:r>
              <a:rPr sz="1100" spc="15" dirty="0">
                <a:latin typeface="Arial"/>
                <a:cs typeface="Arial"/>
              </a:rPr>
              <a:t>(</a:t>
            </a:r>
            <a:r>
              <a:rPr sz="1100" i="1" spc="15" dirty="0">
                <a:latin typeface="Trebuchet MS"/>
                <a:cs typeface="Trebuchet MS"/>
              </a:rPr>
              <a:t>X</a:t>
            </a:r>
            <a:r>
              <a:rPr sz="1100" i="1" spc="7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60" dirty="0">
                <a:latin typeface="Arial"/>
                <a:cs typeface="Arial"/>
              </a:rPr>
              <a:t>Special </a:t>
            </a:r>
            <a:r>
              <a:rPr sz="1100" spc="-45" dirty="0">
                <a:latin typeface="Arial"/>
                <a:cs typeface="Arial"/>
              </a:rPr>
              <a:t>Discrete </a:t>
            </a:r>
            <a:r>
              <a:rPr sz="1100" spc="-25" dirty="0">
                <a:latin typeface="Arial"/>
                <a:cs typeface="Arial"/>
              </a:rPr>
              <a:t>Distributions </a:t>
            </a:r>
            <a:r>
              <a:rPr sz="1100" spc="-20" dirty="0">
                <a:latin typeface="Arial"/>
                <a:cs typeface="Arial"/>
              </a:rPr>
              <a:t>(Bernoulli,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Binomial,Geometric)</a:t>
            </a:r>
            <a:endParaRPr sz="1100">
              <a:latin typeface="Arial"/>
              <a:cs typeface="Arial"/>
            </a:endParaRPr>
          </a:p>
          <a:p>
            <a:pPr marL="189230" marR="344170" indent="-177165">
              <a:lnSpc>
                <a:spcPct val="102600"/>
              </a:lnSpc>
              <a:spcBef>
                <a:spcPts val="142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60" dirty="0">
                <a:latin typeface="Arial"/>
                <a:cs typeface="Arial"/>
              </a:rPr>
              <a:t>Special </a:t>
            </a:r>
            <a:r>
              <a:rPr sz="1100" spc="-50" dirty="0">
                <a:latin typeface="Arial"/>
                <a:cs typeface="Arial"/>
              </a:rPr>
              <a:t>Continuous </a:t>
            </a:r>
            <a:r>
              <a:rPr sz="1100" spc="-20" dirty="0">
                <a:latin typeface="Arial"/>
                <a:cs typeface="Arial"/>
              </a:rPr>
              <a:t>Distributions (Uniform, </a:t>
            </a:r>
            <a:r>
              <a:rPr sz="1100" spc="-35" dirty="0">
                <a:latin typeface="Arial"/>
                <a:cs typeface="Arial"/>
              </a:rPr>
              <a:t>Exponential,  </a:t>
            </a:r>
            <a:r>
              <a:rPr sz="1100" spc="-30" dirty="0">
                <a:latin typeface="Arial"/>
                <a:cs typeface="Arial"/>
              </a:rPr>
              <a:t>Normal)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159069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7600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spc="-40" dirty="0">
                <a:solidFill>
                  <a:srgbClr val="3333B2"/>
                </a:solidFill>
                <a:latin typeface="Tahoma"/>
                <a:cs typeface="Tahoma"/>
              </a:rPr>
              <a:t>Chapter</a:t>
            </a:r>
            <a:r>
              <a:rPr sz="1400" b="0" spc="-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65" dirty="0">
                <a:solidFill>
                  <a:srgbClr val="3333B2"/>
                </a:solidFill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357" y="524317"/>
            <a:ext cx="3811270" cy="17341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700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-10" dirty="0">
                <a:latin typeface="Arial"/>
                <a:cs typeface="Arial"/>
              </a:rPr>
              <a:t>Joint </a:t>
            </a:r>
            <a:r>
              <a:rPr sz="1100" spc="-25" dirty="0">
                <a:latin typeface="Arial"/>
                <a:cs typeface="Arial"/>
              </a:rPr>
              <a:t>Probability </a:t>
            </a:r>
            <a:r>
              <a:rPr sz="1100" spc="-35" dirty="0">
                <a:latin typeface="Arial"/>
                <a:cs typeface="Arial"/>
              </a:rPr>
              <a:t>Mass/Density</a:t>
            </a:r>
            <a:r>
              <a:rPr sz="1100" spc="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Function</a:t>
            </a:r>
            <a:endParaRPr sz="11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5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-10" dirty="0">
                <a:latin typeface="Arial"/>
                <a:cs typeface="Arial"/>
              </a:rPr>
              <a:t>Joint </a:t>
            </a:r>
            <a:r>
              <a:rPr sz="1100" spc="-45" dirty="0">
                <a:latin typeface="Arial"/>
                <a:cs typeface="Arial"/>
              </a:rPr>
              <a:t>Cumulative </a:t>
            </a:r>
            <a:r>
              <a:rPr sz="1100" spc="-15" dirty="0">
                <a:latin typeface="Arial"/>
                <a:cs typeface="Arial"/>
              </a:rPr>
              <a:t>Distribution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Function</a:t>
            </a:r>
            <a:endParaRPr sz="11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0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-35" dirty="0">
                <a:latin typeface="Arial"/>
                <a:cs typeface="Arial"/>
              </a:rPr>
              <a:t>Marginal </a:t>
            </a:r>
            <a:r>
              <a:rPr sz="1100" spc="-20" dirty="0">
                <a:latin typeface="Arial"/>
                <a:cs typeface="Arial"/>
              </a:rPr>
              <a:t>Distributions, </a:t>
            </a:r>
            <a:r>
              <a:rPr sz="1100" spc="-35" dirty="0">
                <a:latin typeface="Arial"/>
                <a:cs typeface="Arial"/>
              </a:rPr>
              <a:t>Marginal </a:t>
            </a:r>
            <a:r>
              <a:rPr sz="1100" spc="-55" dirty="0">
                <a:latin typeface="Arial"/>
                <a:cs typeface="Arial"/>
              </a:rPr>
              <a:t>Expected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Values</a:t>
            </a:r>
            <a:endParaRPr sz="11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5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-65" dirty="0">
                <a:latin typeface="Arial"/>
                <a:cs typeface="Arial"/>
              </a:rPr>
              <a:t>Covariance, </a:t>
            </a:r>
            <a:r>
              <a:rPr sz="1100" spc="-40" dirty="0">
                <a:latin typeface="Arial"/>
                <a:cs typeface="Arial"/>
              </a:rPr>
              <a:t>Correlation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Coefficient</a:t>
            </a:r>
            <a:endParaRPr sz="11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0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-75" dirty="0">
                <a:latin typeface="Arial"/>
                <a:cs typeface="Arial"/>
              </a:rPr>
              <a:t>Independence</a:t>
            </a:r>
            <a:endParaRPr sz="11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0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-35" dirty="0">
                <a:latin typeface="Arial"/>
                <a:cs typeface="Arial"/>
              </a:rPr>
              <a:t>Conditional </a:t>
            </a:r>
            <a:r>
              <a:rPr sz="1100" spc="15" dirty="0">
                <a:latin typeface="Arial"/>
                <a:cs typeface="Arial"/>
              </a:rPr>
              <a:t>pdf/pmf, </a:t>
            </a:r>
            <a:r>
              <a:rPr sz="1100" spc="-35" dirty="0">
                <a:latin typeface="Arial"/>
                <a:cs typeface="Arial"/>
              </a:rPr>
              <a:t>Conditional </a:t>
            </a:r>
            <a:r>
              <a:rPr sz="1100" spc="-25" dirty="0">
                <a:latin typeface="Arial"/>
                <a:cs typeface="Arial"/>
              </a:rPr>
              <a:t>cdf, </a:t>
            </a:r>
            <a:r>
              <a:rPr sz="1100" spc="-35" dirty="0">
                <a:latin typeface="Arial"/>
                <a:cs typeface="Arial"/>
              </a:rPr>
              <a:t>Conditional</a:t>
            </a:r>
            <a:r>
              <a:rPr sz="1100" spc="2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Expectation</a:t>
            </a:r>
            <a:endParaRPr sz="11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5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-50" dirty="0">
                <a:latin typeface="Arial"/>
                <a:cs typeface="Arial"/>
              </a:rPr>
              <a:t>Generalization: </a:t>
            </a:r>
            <a:r>
              <a:rPr sz="1100" spc="-70" dirty="0">
                <a:latin typeface="Arial"/>
                <a:cs typeface="Arial"/>
              </a:rPr>
              <a:t>Random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Vector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218923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3825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dirty="0">
                <a:solidFill>
                  <a:srgbClr val="3333B2"/>
                </a:solidFill>
                <a:latin typeface="Tahoma"/>
                <a:cs typeface="Tahoma"/>
              </a:rPr>
              <a:t>Joint </a:t>
            </a:r>
            <a:r>
              <a:rPr sz="1400" b="0" spc="-25" dirty="0">
                <a:solidFill>
                  <a:srgbClr val="3333B2"/>
                </a:solidFill>
                <a:latin typeface="Tahoma"/>
                <a:cs typeface="Tahoma"/>
              </a:rPr>
              <a:t>Distributions </a:t>
            </a:r>
            <a:r>
              <a:rPr sz="1400" b="0" spc="-45" dirty="0">
                <a:solidFill>
                  <a:srgbClr val="3333B2"/>
                </a:solidFill>
                <a:latin typeface="Tahoma"/>
                <a:cs typeface="Tahoma"/>
              </a:rPr>
              <a:t>-</a:t>
            </a:r>
            <a:r>
              <a:rPr sz="1400" b="0" spc="114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10" dirty="0">
                <a:solidFill>
                  <a:srgbClr val="3333B2"/>
                </a:solidFill>
                <a:latin typeface="Tahoma"/>
                <a:cs typeface="Tahoma"/>
              </a:rPr>
              <a:t>Motivation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304404"/>
            <a:ext cx="3873500" cy="15621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spc="-90" dirty="0">
                <a:latin typeface="Arial"/>
                <a:cs typeface="Arial"/>
              </a:rPr>
              <a:t>We </a:t>
            </a:r>
            <a:r>
              <a:rPr sz="1100" spc="-75" dirty="0">
                <a:latin typeface="Arial"/>
                <a:cs typeface="Arial"/>
              </a:rPr>
              <a:t>analyse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student’s </a:t>
            </a:r>
            <a:r>
              <a:rPr sz="1100" spc="-40" dirty="0">
                <a:latin typeface="Arial"/>
                <a:cs typeface="Arial"/>
              </a:rPr>
              <a:t>weight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height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-27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b="1" spc="-45" dirty="0">
                <a:latin typeface="Tahoma"/>
                <a:cs typeface="Tahoma"/>
              </a:rPr>
              <a:t>Aim: </a:t>
            </a:r>
            <a:r>
              <a:rPr sz="1100" spc="-50" dirty="0">
                <a:latin typeface="Arial"/>
                <a:cs typeface="Arial"/>
              </a:rPr>
              <a:t>Specify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model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30" dirty="0">
                <a:latin typeface="Arial"/>
                <a:cs typeface="Arial"/>
              </a:rPr>
              <a:t>the</a:t>
            </a:r>
            <a:r>
              <a:rPr sz="1100" spc="19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outcomes?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33350">
              <a:lnSpc>
                <a:spcPct val="102600"/>
              </a:lnSpc>
              <a:spcBef>
                <a:spcPts val="5"/>
              </a:spcBef>
            </a:pPr>
            <a:r>
              <a:rPr sz="1100" spc="-30" dirty="0">
                <a:solidFill>
                  <a:srgbClr val="FF705E"/>
                </a:solidFill>
                <a:latin typeface="Arial"/>
                <a:cs typeface="Arial"/>
              </a:rPr>
              <a:t>Note: </a:t>
            </a:r>
            <a:r>
              <a:rPr sz="1100" spc="-25" dirty="0">
                <a:solidFill>
                  <a:srgbClr val="FF705E"/>
                </a:solidFill>
                <a:latin typeface="Arial"/>
                <a:cs typeface="Arial"/>
              </a:rPr>
              <a:t>Can’t </a:t>
            </a:r>
            <a:r>
              <a:rPr sz="1100" spc="-15" dirty="0">
                <a:solidFill>
                  <a:srgbClr val="FF705E"/>
                </a:solidFill>
                <a:latin typeface="Arial"/>
                <a:cs typeface="Arial"/>
              </a:rPr>
              <a:t>just </a:t>
            </a:r>
            <a:r>
              <a:rPr sz="1100" spc="-50" dirty="0">
                <a:solidFill>
                  <a:srgbClr val="FF705E"/>
                </a:solidFill>
                <a:latin typeface="Arial"/>
                <a:cs typeface="Arial"/>
              </a:rPr>
              <a:t>specify </a:t>
            </a:r>
            <a:r>
              <a:rPr sz="1100" spc="-30" dirty="0">
                <a:solidFill>
                  <a:srgbClr val="FF705E"/>
                </a:solidFill>
                <a:latin typeface="Arial"/>
                <a:cs typeface="Arial"/>
              </a:rPr>
              <a:t>the </a:t>
            </a:r>
            <a:r>
              <a:rPr sz="1100" spc="-15" dirty="0">
                <a:solidFill>
                  <a:srgbClr val="FF705E"/>
                </a:solidFill>
                <a:latin typeface="Arial"/>
                <a:cs typeface="Arial"/>
              </a:rPr>
              <a:t>pdf </a:t>
            </a:r>
            <a:r>
              <a:rPr sz="1100" spc="-50" dirty="0">
                <a:solidFill>
                  <a:srgbClr val="FF705E"/>
                </a:solidFill>
                <a:latin typeface="Arial"/>
                <a:cs typeface="Arial"/>
              </a:rPr>
              <a:t>or </a:t>
            </a:r>
            <a:r>
              <a:rPr sz="1100" spc="-25" dirty="0">
                <a:solidFill>
                  <a:srgbClr val="FF705E"/>
                </a:solidFill>
                <a:latin typeface="Arial"/>
                <a:cs typeface="Arial"/>
              </a:rPr>
              <a:t>pmf </a:t>
            </a:r>
            <a:r>
              <a:rPr sz="1100" spc="-20" dirty="0">
                <a:solidFill>
                  <a:srgbClr val="FF705E"/>
                </a:solidFill>
                <a:latin typeface="Arial"/>
                <a:cs typeface="Arial"/>
              </a:rPr>
              <a:t>of </a:t>
            </a:r>
            <a:r>
              <a:rPr sz="1100" spc="-85" dirty="0">
                <a:solidFill>
                  <a:srgbClr val="FF705E"/>
                </a:solidFill>
                <a:latin typeface="Arial"/>
                <a:cs typeface="Arial"/>
              </a:rPr>
              <a:t>one </a:t>
            </a:r>
            <a:r>
              <a:rPr sz="1100" spc="-45" dirty="0">
                <a:solidFill>
                  <a:srgbClr val="FF705E"/>
                </a:solidFill>
                <a:latin typeface="Arial"/>
                <a:cs typeface="Arial"/>
              </a:rPr>
              <a:t>variable,, </a:t>
            </a:r>
            <a:r>
              <a:rPr sz="1100" spc="-105" dirty="0">
                <a:solidFill>
                  <a:srgbClr val="FF705E"/>
                </a:solidFill>
                <a:latin typeface="Arial"/>
                <a:cs typeface="Arial"/>
              </a:rPr>
              <a:t>we </a:t>
            </a:r>
            <a:r>
              <a:rPr sz="1100" spc="-70" dirty="0">
                <a:solidFill>
                  <a:srgbClr val="FF705E"/>
                </a:solidFill>
                <a:latin typeface="Arial"/>
                <a:cs typeface="Arial"/>
              </a:rPr>
              <a:t>also  </a:t>
            </a:r>
            <a:r>
              <a:rPr sz="1100" spc="-90" dirty="0">
                <a:solidFill>
                  <a:srgbClr val="FF705E"/>
                </a:solidFill>
                <a:latin typeface="Arial"/>
                <a:cs typeface="Arial"/>
              </a:rPr>
              <a:t>need </a:t>
            </a:r>
            <a:r>
              <a:rPr sz="1100" spc="10" dirty="0">
                <a:solidFill>
                  <a:srgbClr val="FF705E"/>
                </a:solidFill>
                <a:latin typeface="Arial"/>
                <a:cs typeface="Arial"/>
              </a:rPr>
              <a:t>to </a:t>
            </a:r>
            <a:r>
              <a:rPr sz="1100" spc="-50" dirty="0">
                <a:solidFill>
                  <a:srgbClr val="FF705E"/>
                </a:solidFill>
                <a:latin typeface="Arial"/>
                <a:cs typeface="Arial"/>
              </a:rPr>
              <a:t>specify </a:t>
            </a:r>
            <a:r>
              <a:rPr sz="1100" spc="-30" dirty="0">
                <a:solidFill>
                  <a:srgbClr val="FF705E"/>
                </a:solidFill>
                <a:latin typeface="Arial"/>
                <a:cs typeface="Arial"/>
              </a:rPr>
              <a:t>the </a:t>
            </a:r>
            <a:r>
              <a:rPr sz="1100" spc="-25" dirty="0">
                <a:solidFill>
                  <a:srgbClr val="FF705E"/>
                </a:solidFill>
                <a:latin typeface="Arial"/>
                <a:cs typeface="Arial"/>
              </a:rPr>
              <a:t>interaction </a:t>
            </a:r>
            <a:r>
              <a:rPr sz="1100" spc="-70" dirty="0">
                <a:solidFill>
                  <a:srgbClr val="FF705E"/>
                </a:solidFill>
                <a:latin typeface="Arial"/>
                <a:cs typeface="Arial"/>
              </a:rPr>
              <a:t>between </a:t>
            </a:r>
            <a:r>
              <a:rPr sz="1100" spc="-40" dirty="0">
                <a:solidFill>
                  <a:srgbClr val="FF705E"/>
                </a:solidFill>
                <a:latin typeface="Arial"/>
                <a:cs typeface="Arial"/>
              </a:rPr>
              <a:t>weight </a:t>
            </a:r>
            <a:r>
              <a:rPr sz="1100" spc="-65" dirty="0">
                <a:solidFill>
                  <a:srgbClr val="FF705E"/>
                </a:solidFill>
                <a:latin typeface="Arial"/>
                <a:cs typeface="Arial"/>
              </a:rPr>
              <a:t>and</a:t>
            </a:r>
            <a:r>
              <a:rPr sz="1100" spc="30" dirty="0">
                <a:solidFill>
                  <a:srgbClr val="FF705E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705E"/>
                </a:solidFill>
                <a:latin typeface="Arial"/>
                <a:cs typeface="Arial"/>
              </a:rPr>
              <a:t>height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2600"/>
              </a:lnSpc>
            </a:pPr>
            <a:r>
              <a:rPr sz="1100" i="1" spc="45" dirty="0">
                <a:latin typeface="DejaVu Sans Condensed"/>
                <a:cs typeface="DejaVu Sans Condensed"/>
              </a:rPr>
              <a:t>−→ </a:t>
            </a:r>
            <a:r>
              <a:rPr sz="1100" spc="-85" dirty="0">
                <a:latin typeface="Arial"/>
                <a:cs typeface="Arial"/>
              </a:rPr>
              <a:t>Need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specify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5" dirty="0">
                <a:latin typeface="Arial"/>
                <a:cs typeface="Arial"/>
              </a:rPr>
              <a:t>joint </a:t>
            </a:r>
            <a:r>
              <a:rPr sz="1100" spc="-15" dirty="0">
                <a:latin typeface="Arial"/>
                <a:cs typeface="Arial"/>
              </a:rPr>
              <a:t>distribution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weight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height </a:t>
            </a:r>
            <a:r>
              <a:rPr sz="1100" spc="5" dirty="0">
                <a:latin typeface="Arial"/>
                <a:cs typeface="Arial"/>
              </a:rPr>
              <a:t>(in  </a:t>
            </a:r>
            <a:r>
              <a:rPr sz="1100" spc="-60" dirty="0">
                <a:latin typeface="Arial"/>
                <a:cs typeface="Arial"/>
              </a:rPr>
              <a:t>general: </a:t>
            </a:r>
            <a:r>
              <a:rPr sz="1100" spc="-20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random </a:t>
            </a:r>
            <a:r>
              <a:rPr sz="1100" spc="-60" dirty="0">
                <a:latin typeface="Arial"/>
                <a:cs typeface="Arial"/>
              </a:rPr>
              <a:t>variables </a:t>
            </a:r>
            <a:r>
              <a:rPr sz="1100" i="1" spc="15" dirty="0">
                <a:latin typeface="Trebuchet MS"/>
                <a:cs typeface="Trebuchet MS"/>
              </a:rPr>
              <a:t>X</a:t>
            </a:r>
            <a:r>
              <a:rPr sz="1200" spc="22" baseline="-10416" dirty="0">
                <a:latin typeface="Tahoma"/>
                <a:cs typeface="Tahoma"/>
              </a:rPr>
              <a:t>1</a:t>
            </a:r>
            <a:r>
              <a:rPr sz="1100" i="1" spc="15" dirty="0">
                <a:latin typeface="Verdana"/>
                <a:cs typeface="Verdana"/>
              </a:rPr>
              <a:t>, </a:t>
            </a:r>
            <a:r>
              <a:rPr sz="1100" i="1" spc="-100" dirty="0">
                <a:latin typeface="Verdana"/>
                <a:cs typeface="Verdana"/>
              </a:rPr>
              <a:t>. . . ,</a:t>
            </a:r>
            <a:r>
              <a:rPr sz="1100" i="1" spc="-29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Trebuchet MS"/>
                <a:cs typeface="Trebuchet MS"/>
              </a:rPr>
              <a:t>X</a:t>
            </a:r>
            <a:r>
              <a:rPr sz="1200" i="1" spc="75" baseline="-10416" dirty="0">
                <a:latin typeface="Arial"/>
                <a:cs typeface="Arial"/>
              </a:rPr>
              <a:t>n </a:t>
            </a:r>
            <a:r>
              <a:rPr sz="1100" spc="-35" dirty="0">
                <a:latin typeface="Arial"/>
                <a:cs typeface="Arial"/>
              </a:rPr>
              <a:t>involved).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790414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2053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dirty="0">
                <a:solidFill>
                  <a:srgbClr val="3333B2"/>
                </a:solidFill>
                <a:latin typeface="Tahoma"/>
                <a:cs typeface="Tahoma"/>
              </a:rPr>
              <a:t>Joint </a:t>
            </a:r>
            <a:r>
              <a:rPr sz="1400" b="0" spc="-25" dirty="0">
                <a:solidFill>
                  <a:srgbClr val="3333B2"/>
                </a:solidFill>
                <a:latin typeface="Tahoma"/>
                <a:cs typeface="Tahoma"/>
              </a:rPr>
              <a:t>Distributions </a:t>
            </a:r>
            <a:r>
              <a:rPr sz="1400" b="0" spc="-45" dirty="0">
                <a:solidFill>
                  <a:srgbClr val="3333B2"/>
                </a:solidFill>
                <a:latin typeface="Tahoma"/>
                <a:cs typeface="Tahoma"/>
              </a:rPr>
              <a:t>-</a:t>
            </a:r>
            <a:r>
              <a:rPr sz="1400" b="0" spc="10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45" dirty="0">
                <a:solidFill>
                  <a:srgbClr val="3333B2"/>
                </a:solidFill>
                <a:latin typeface="Tahoma"/>
                <a:cs typeface="Tahoma"/>
              </a:rPr>
              <a:t>Example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382230"/>
            <a:ext cx="3913504" cy="1520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75" dirty="0">
                <a:solidFill>
                  <a:srgbClr val="CC6666"/>
                </a:solidFill>
                <a:latin typeface="Tahoma"/>
                <a:cs typeface="Tahoma"/>
              </a:rPr>
              <a:t>Example: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5" dirty="0">
                <a:latin typeface="Arial"/>
                <a:cs typeface="Arial"/>
              </a:rPr>
              <a:t>box </a:t>
            </a:r>
            <a:r>
              <a:rPr sz="1100" spc="-80" dirty="0">
                <a:latin typeface="Arial"/>
                <a:cs typeface="Arial"/>
              </a:rPr>
              <a:t>are </a:t>
            </a:r>
            <a:r>
              <a:rPr sz="1100" spc="-45" dirty="0">
                <a:latin typeface="Arial"/>
                <a:cs typeface="Arial"/>
              </a:rPr>
              <a:t>three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dice.</a:t>
            </a:r>
            <a:endParaRPr sz="11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40" dirty="0">
                <a:latin typeface="Arial"/>
                <a:cs typeface="Arial"/>
              </a:rPr>
              <a:t>Die </a:t>
            </a:r>
            <a:r>
              <a:rPr sz="1100" spc="-70" dirty="0">
                <a:latin typeface="Arial"/>
                <a:cs typeface="Arial"/>
              </a:rPr>
              <a:t>1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normal</a:t>
            </a:r>
            <a:r>
              <a:rPr sz="1100" spc="18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die;</a:t>
            </a:r>
            <a:endParaRPr sz="11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335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  </a:t>
            </a:r>
            <a:r>
              <a:rPr sz="1100" spc="-40" dirty="0">
                <a:latin typeface="Arial"/>
                <a:cs typeface="Arial"/>
              </a:rPr>
              <a:t>Die </a:t>
            </a:r>
            <a:r>
              <a:rPr sz="1100" spc="-70" dirty="0">
                <a:latin typeface="Arial"/>
                <a:cs typeface="Arial"/>
              </a:rPr>
              <a:t>2  </a:t>
            </a:r>
            <a:r>
              <a:rPr sz="1100" spc="-90" dirty="0">
                <a:latin typeface="Arial"/>
                <a:cs typeface="Arial"/>
              </a:rPr>
              <a:t>has  </a:t>
            </a:r>
            <a:r>
              <a:rPr sz="1100" spc="-60" dirty="0">
                <a:latin typeface="Arial"/>
                <a:cs typeface="Arial"/>
              </a:rPr>
              <a:t>no  </a:t>
            </a:r>
            <a:r>
              <a:rPr sz="1100" spc="-70" dirty="0">
                <a:latin typeface="Arial"/>
                <a:cs typeface="Arial"/>
              </a:rPr>
              <a:t>6  </a:t>
            </a:r>
            <a:r>
              <a:rPr sz="1100" spc="-55" dirty="0">
                <a:latin typeface="Arial"/>
                <a:cs typeface="Arial"/>
              </a:rPr>
              <a:t>face, </a:t>
            </a:r>
            <a:r>
              <a:rPr sz="1100" spc="-5" dirty="0">
                <a:latin typeface="Arial"/>
                <a:cs typeface="Arial"/>
              </a:rPr>
              <a:t>but </a:t>
            </a:r>
            <a:r>
              <a:rPr sz="1100" spc="-50" dirty="0">
                <a:latin typeface="Arial"/>
                <a:cs typeface="Arial"/>
              </a:rPr>
              <a:t>instead </a:t>
            </a:r>
            <a:r>
              <a:rPr sz="1100" spc="-35" dirty="0">
                <a:latin typeface="Arial"/>
                <a:cs typeface="Arial"/>
              </a:rPr>
              <a:t>two </a:t>
            </a:r>
            <a:r>
              <a:rPr sz="1100" spc="-70" dirty="0">
                <a:latin typeface="Arial"/>
                <a:cs typeface="Arial"/>
              </a:rPr>
              <a:t>5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faces;</a:t>
            </a:r>
            <a:endParaRPr sz="11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335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  </a:t>
            </a:r>
            <a:r>
              <a:rPr sz="1100" spc="-40" dirty="0">
                <a:latin typeface="Arial"/>
                <a:cs typeface="Arial"/>
              </a:rPr>
              <a:t>Die </a:t>
            </a:r>
            <a:r>
              <a:rPr sz="1100" spc="-70" dirty="0">
                <a:latin typeface="Arial"/>
                <a:cs typeface="Arial"/>
              </a:rPr>
              <a:t>3  </a:t>
            </a:r>
            <a:r>
              <a:rPr sz="1100" spc="-90" dirty="0">
                <a:latin typeface="Arial"/>
                <a:cs typeface="Arial"/>
              </a:rPr>
              <a:t>has  </a:t>
            </a:r>
            <a:r>
              <a:rPr sz="1100" spc="-60" dirty="0">
                <a:latin typeface="Arial"/>
                <a:cs typeface="Arial"/>
              </a:rPr>
              <a:t>no  </a:t>
            </a:r>
            <a:r>
              <a:rPr sz="1100" spc="-70" dirty="0">
                <a:latin typeface="Arial"/>
                <a:cs typeface="Arial"/>
              </a:rPr>
              <a:t>5  </a:t>
            </a:r>
            <a:r>
              <a:rPr sz="1100" spc="-55" dirty="0">
                <a:latin typeface="Arial"/>
                <a:cs typeface="Arial"/>
              </a:rPr>
              <a:t>face, </a:t>
            </a:r>
            <a:r>
              <a:rPr sz="1100" spc="-5" dirty="0">
                <a:latin typeface="Arial"/>
                <a:cs typeface="Arial"/>
              </a:rPr>
              <a:t>but </a:t>
            </a:r>
            <a:r>
              <a:rPr sz="1100" spc="-50" dirty="0">
                <a:latin typeface="Arial"/>
                <a:cs typeface="Arial"/>
              </a:rPr>
              <a:t>instead </a:t>
            </a:r>
            <a:r>
              <a:rPr sz="1100" spc="-35" dirty="0">
                <a:latin typeface="Arial"/>
                <a:cs typeface="Arial"/>
              </a:rPr>
              <a:t>two </a:t>
            </a:r>
            <a:r>
              <a:rPr sz="1100" spc="-70" dirty="0">
                <a:latin typeface="Arial"/>
                <a:cs typeface="Arial"/>
              </a:rPr>
              <a:t>6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faces.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spc="-4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experiment </a:t>
            </a:r>
            <a:r>
              <a:rPr sz="1100" spc="-65" dirty="0">
                <a:latin typeface="Arial"/>
                <a:cs typeface="Arial"/>
              </a:rPr>
              <a:t>consists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selecting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5" dirty="0">
                <a:latin typeface="Arial"/>
                <a:cs typeface="Arial"/>
              </a:rPr>
              <a:t>die </a:t>
            </a:r>
            <a:r>
              <a:rPr sz="1100" dirty="0">
                <a:latin typeface="Arial"/>
                <a:cs typeface="Arial"/>
              </a:rPr>
              <a:t>at </a:t>
            </a:r>
            <a:r>
              <a:rPr sz="1100" spc="-45" dirty="0">
                <a:latin typeface="Arial"/>
                <a:cs typeface="Arial"/>
              </a:rPr>
              <a:t>random, </a:t>
            </a:r>
            <a:r>
              <a:rPr sz="1100" spc="-50" dirty="0">
                <a:latin typeface="Arial"/>
                <a:cs typeface="Arial"/>
              </a:rPr>
              <a:t>followed </a:t>
            </a:r>
            <a:r>
              <a:rPr sz="1100" spc="-65" dirty="0">
                <a:latin typeface="Arial"/>
                <a:cs typeface="Arial"/>
              </a:rPr>
              <a:t>by </a:t>
            </a:r>
            <a:r>
              <a:rPr sz="1100" spc="-90" dirty="0">
                <a:latin typeface="Arial"/>
                <a:cs typeface="Arial"/>
              </a:rPr>
              <a:t>a  </a:t>
            </a:r>
            <a:r>
              <a:rPr sz="1100" spc="-65" dirty="0">
                <a:latin typeface="Arial"/>
                <a:cs typeface="Arial"/>
              </a:rPr>
              <a:t>toss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5" dirty="0">
                <a:latin typeface="Arial"/>
                <a:cs typeface="Arial"/>
              </a:rPr>
              <a:t>that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die.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065942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2053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dirty="0">
                <a:solidFill>
                  <a:srgbClr val="3333B2"/>
                </a:solidFill>
                <a:latin typeface="Tahoma"/>
                <a:cs typeface="Tahoma"/>
              </a:rPr>
              <a:t>Joint </a:t>
            </a:r>
            <a:r>
              <a:rPr sz="1400" b="0" spc="-25" dirty="0">
                <a:solidFill>
                  <a:srgbClr val="3333B2"/>
                </a:solidFill>
                <a:latin typeface="Tahoma"/>
                <a:cs typeface="Tahoma"/>
              </a:rPr>
              <a:t>Distributions </a:t>
            </a:r>
            <a:r>
              <a:rPr sz="1400" b="0" spc="-45" dirty="0">
                <a:solidFill>
                  <a:srgbClr val="3333B2"/>
                </a:solidFill>
                <a:latin typeface="Tahoma"/>
                <a:cs typeface="Tahoma"/>
              </a:rPr>
              <a:t>-</a:t>
            </a:r>
            <a:r>
              <a:rPr sz="1400" b="0" spc="10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45" dirty="0">
                <a:solidFill>
                  <a:srgbClr val="3333B2"/>
                </a:solidFill>
                <a:latin typeface="Tahoma"/>
                <a:cs typeface="Tahoma"/>
              </a:rPr>
              <a:t>Example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382230"/>
            <a:ext cx="3913504" cy="186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75" dirty="0">
                <a:solidFill>
                  <a:srgbClr val="CC6666"/>
                </a:solidFill>
                <a:latin typeface="Tahoma"/>
                <a:cs typeface="Tahoma"/>
              </a:rPr>
              <a:t>Example: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5" dirty="0">
                <a:latin typeface="Arial"/>
                <a:cs typeface="Arial"/>
              </a:rPr>
              <a:t>box </a:t>
            </a:r>
            <a:r>
              <a:rPr sz="1100" spc="-80" dirty="0">
                <a:latin typeface="Arial"/>
                <a:cs typeface="Arial"/>
              </a:rPr>
              <a:t>are </a:t>
            </a:r>
            <a:r>
              <a:rPr sz="1100" spc="-45" dirty="0">
                <a:latin typeface="Arial"/>
                <a:cs typeface="Arial"/>
              </a:rPr>
              <a:t>three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dice.</a:t>
            </a:r>
            <a:endParaRPr sz="11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40" dirty="0">
                <a:latin typeface="Arial"/>
                <a:cs typeface="Arial"/>
              </a:rPr>
              <a:t>Die </a:t>
            </a:r>
            <a:r>
              <a:rPr sz="1100" spc="-70" dirty="0">
                <a:latin typeface="Arial"/>
                <a:cs typeface="Arial"/>
              </a:rPr>
              <a:t>1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normal</a:t>
            </a:r>
            <a:r>
              <a:rPr sz="1100" spc="18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die;</a:t>
            </a:r>
            <a:endParaRPr sz="11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335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  </a:t>
            </a:r>
            <a:r>
              <a:rPr sz="1100" spc="-40" dirty="0">
                <a:latin typeface="Arial"/>
                <a:cs typeface="Arial"/>
              </a:rPr>
              <a:t>Die </a:t>
            </a:r>
            <a:r>
              <a:rPr sz="1100" spc="-70" dirty="0">
                <a:latin typeface="Arial"/>
                <a:cs typeface="Arial"/>
              </a:rPr>
              <a:t>2  </a:t>
            </a:r>
            <a:r>
              <a:rPr sz="1100" spc="-90" dirty="0">
                <a:latin typeface="Arial"/>
                <a:cs typeface="Arial"/>
              </a:rPr>
              <a:t>has  </a:t>
            </a:r>
            <a:r>
              <a:rPr sz="1100" spc="-60" dirty="0">
                <a:latin typeface="Arial"/>
                <a:cs typeface="Arial"/>
              </a:rPr>
              <a:t>no  </a:t>
            </a:r>
            <a:r>
              <a:rPr sz="1100" spc="-70" dirty="0">
                <a:latin typeface="Arial"/>
                <a:cs typeface="Arial"/>
              </a:rPr>
              <a:t>6  </a:t>
            </a:r>
            <a:r>
              <a:rPr sz="1100" spc="-55" dirty="0">
                <a:latin typeface="Arial"/>
                <a:cs typeface="Arial"/>
              </a:rPr>
              <a:t>face, </a:t>
            </a:r>
            <a:r>
              <a:rPr sz="1100" spc="-5" dirty="0">
                <a:latin typeface="Arial"/>
                <a:cs typeface="Arial"/>
              </a:rPr>
              <a:t>but </a:t>
            </a:r>
            <a:r>
              <a:rPr sz="1100" spc="-50" dirty="0">
                <a:latin typeface="Arial"/>
                <a:cs typeface="Arial"/>
              </a:rPr>
              <a:t>instead </a:t>
            </a:r>
            <a:r>
              <a:rPr sz="1100" spc="-35" dirty="0">
                <a:latin typeface="Arial"/>
                <a:cs typeface="Arial"/>
              </a:rPr>
              <a:t>two </a:t>
            </a:r>
            <a:r>
              <a:rPr sz="1100" spc="-70" dirty="0">
                <a:latin typeface="Arial"/>
                <a:cs typeface="Arial"/>
              </a:rPr>
              <a:t>5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faces;</a:t>
            </a:r>
            <a:endParaRPr sz="11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335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  </a:t>
            </a:r>
            <a:r>
              <a:rPr sz="1100" spc="-40" dirty="0">
                <a:latin typeface="Arial"/>
                <a:cs typeface="Arial"/>
              </a:rPr>
              <a:t>Die </a:t>
            </a:r>
            <a:r>
              <a:rPr sz="1100" spc="-70" dirty="0">
                <a:latin typeface="Arial"/>
                <a:cs typeface="Arial"/>
              </a:rPr>
              <a:t>3  </a:t>
            </a:r>
            <a:r>
              <a:rPr sz="1100" spc="-90" dirty="0">
                <a:latin typeface="Arial"/>
                <a:cs typeface="Arial"/>
              </a:rPr>
              <a:t>has  </a:t>
            </a:r>
            <a:r>
              <a:rPr sz="1100" spc="-60" dirty="0">
                <a:latin typeface="Arial"/>
                <a:cs typeface="Arial"/>
              </a:rPr>
              <a:t>no  </a:t>
            </a:r>
            <a:r>
              <a:rPr sz="1100" spc="-70" dirty="0">
                <a:latin typeface="Arial"/>
                <a:cs typeface="Arial"/>
              </a:rPr>
              <a:t>5  </a:t>
            </a:r>
            <a:r>
              <a:rPr sz="1100" spc="-55" dirty="0">
                <a:latin typeface="Arial"/>
                <a:cs typeface="Arial"/>
              </a:rPr>
              <a:t>face, </a:t>
            </a:r>
            <a:r>
              <a:rPr sz="1100" spc="-5" dirty="0">
                <a:latin typeface="Arial"/>
                <a:cs typeface="Arial"/>
              </a:rPr>
              <a:t>but </a:t>
            </a:r>
            <a:r>
              <a:rPr sz="1100" spc="-50" dirty="0">
                <a:latin typeface="Arial"/>
                <a:cs typeface="Arial"/>
              </a:rPr>
              <a:t>instead </a:t>
            </a:r>
            <a:r>
              <a:rPr sz="1100" spc="-35" dirty="0">
                <a:latin typeface="Arial"/>
                <a:cs typeface="Arial"/>
              </a:rPr>
              <a:t>two </a:t>
            </a:r>
            <a:r>
              <a:rPr sz="1100" spc="-70" dirty="0">
                <a:latin typeface="Arial"/>
                <a:cs typeface="Arial"/>
              </a:rPr>
              <a:t>6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faces.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spc="-4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experiment </a:t>
            </a:r>
            <a:r>
              <a:rPr sz="1100" spc="-65" dirty="0">
                <a:latin typeface="Arial"/>
                <a:cs typeface="Arial"/>
              </a:rPr>
              <a:t>consists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selecting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5" dirty="0">
                <a:latin typeface="Arial"/>
                <a:cs typeface="Arial"/>
              </a:rPr>
              <a:t>die </a:t>
            </a:r>
            <a:r>
              <a:rPr sz="1100" dirty="0">
                <a:latin typeface="Arial"/>
                <a:cs typeface="Arial"/>
              </a:rPr>
              <a:t>at </a:t>
            </a:r>
            <a:r>
              <a:rPr sz="1100" spc="-45" dirty="0">
                <a:latin typeface="Arial"/>
                <a:cs typeface="Arial"/>
              </a:rPr>
              <a:t>random, </a:t>
            </a:r>
            <a:r>
              <a:rPr sz="1100" spc="-50" dirty="0">
                <a:latin typeface="Arial"/>
                <a:cs typeface="Arial"/>
              </a:rPr>
              <a:t>followed </a:t>
            </a:r>
            <a:r>
              <a:rPr sz="1100" spc="-65" dirty="0">
                <a:latin typeface="Arial"/>
                <a:cs typeface="Arial"/>
              </a:rPr>
              <a:t>by </a:t>
            </a:r>
            <a:r>
              <a:rPr sz="1100" spc="-90" dirty="0">
                <a:latin typeface="Arial"/>
                <a:cs typeface="Arial"/>
              </a:rPr>
              <a:t>a  </a:t>
            </a:r>
            <a:r>
              <a:rPr sz="1100" spc="-65" dirty="0">
                <a:latin typeface="Arial"/>
                <a:cs typeface="Arial"/>
              </a:rPr>
              <a:t>toss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5" dirty="0">
                <a:latin typeface="Arial"/>
                <a:cs typeface="Arial"/>
              </a:rPr>
              <a:t>that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die.</a:t>
            </a:r>
            <a:endParaRPr sz="1100">
              <a:latin typeface="Arial"/>
              <a:cs typeface="Arial"/>
            </a:endParaRPr>
          </a:p>
          <a:p>
            <a:pPr marL="12700" marR="184150">
              <a:lnSpc>
                <a:spcPct val="102699"/>
              </a:lnSpc>
            </a:pPr>
            <a:r>
              <a:rPr sz="1100" spc="-25" dirty="0">
                <a:latin typeface="Arial"/>
                <a:cs typeface="Arial"/>
              </a:rPr>
              <a:t>Let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75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die </a:t>
            </a:r>
            <a:r>
              <a:rPr sz="1100" spc="-50" dirty="0">
                <a:latin typeface="Arial"/>
                <a:cs typeface="Arial"/>
              </a:rPr>
              <a:t>number </a:t>
            </a:r>
            <a:r>
              <a:rPr sz="1100" spc="5" dirty="0">
                <a:latin typeface="Arial"/>
                <a:cs typeface="Arial"/>
              </a:rPr>
              <a:t>that </a:t>
            </a:r>
            <a:r>
              <a:rPr sz="1100" spc="-60" dirty="0">
                <a:latin typeface="Arial"/>
                <a:cs typeface="Arial"/>
              </a:rPr>
              <a:t>is selected,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let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-75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65" dirty="0">
                <a:latin typeface="Arial"/>
                <a:cs typeface="Arial"/>
              </a:rPr>
              <a:t>face  </a:t>
            </a:r>
            <a:r>
              <a:rPr sz="1100" spc="-60" dirty="0">
                <a:latin typeface="Arial"/>
                <a:cs typeface="Arial"/>
              </a:rPr>
              <a:t>value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that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die.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598761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1028" y="286029"/>
            <a:ext cx="1880235" cy="1337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294" y="1828379"/>
            <a:ext cx="3827145" cy="1590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193415" algn="l"/>
              </a:tabLst>
            </a:pPr>
            <a:r>
              <a:rPr sz="1100" i="1" spc="45" dirty="0">
                <a:latin typeface="DejaVu Sans Condensed"/>
                <a:cs typeface="DejaVu Sans Condensed"/>
              </a:rPr>
              <a:t>−→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spc="-50" dirty="0">
                <a:solidFill>
                  <a:srgbClr val="FF705E"/>
                </a:solidFill>
                <a:latin typeface="Tahoma"/>
                <a:cs typeface="Tahoma"/>
              </a:rPr>
              <a:t>Note: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tabLst>
                <a:tab pos="3810000" algn="l"/>
              </a:tabLst>
            </a:pP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</a:t>
            </a:r>
            <a:r>
              <a:rPr sz="1100" i="1" spc="80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100" i="1" spc="-24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65" dirty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30175">
              <a:lnSpc>
                <a:spcPct val="100000"/>
              </a:lnSpc>
              <a:tabLst>
                <a:tab pos="3813810" algn="l"/>
              </a:tabLst>
            </a:pPr>
            <a:r>
              <a:rPr sz="1100" i="1" spc="110" dirty="0">
                <a:latin typeface="Trebuchet MS"/>
                <a:cs typeface="Trebuchet MS"/>
              </a:rPr>
              <a:t>P</a:t>
            </a:r>
            <a:r>
              <a:rPr sz="1100" spc="110" dirty="0">
                <a:latin typeface="Arial"/>
                <a:cs typeface="Arial"/>
              </a:rPr>
              <a:t>(</a:t>
            </a:r>
            <a:r>
              <a:rPr sz="1100" i="1" spc="110" dirty="0">
                <a:latin typeface="Trebuchet MS"/>
                <a:cs typeface="Trebuchet MS"/>
              </a:rPr>
              <a:t>Y</a:t>
            </a:r>
            <a:r>
              <a:rPr sz="1100" i="1" spc="125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2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193415" algn="l"/>
              </a:tabLst>
            </a:pPr>
            <a:r>
              <a:rPr sz="1100" i="1" spc="45" dirty="0">
                <a:latin typeface="DejaVu Sans Condensed"/>
                <a:cs typeface="DejaVu Sans Condensed"/>
              </a:rPr>
              <a:t>−→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593F20-93B1-4E40-A62F-8C668ABB28CC}"/>
                  </a:ext>
                </a:extLst>
              </p14:cNvPr>
              <p14:cNvContentPartPr/>
              <p14:nvPr/>
            </p14:nvContentPartPr>
            <p14:xfrm>
              <a:off x="277920" y="242640"/>
              <a:ext cx="4107960" cy="318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593F20-93B1-4E40-A62F-8C668ABB2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560" y="233280"/>
                <a:ext cx="4126680" cy="32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556001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357" y="168743"/>
            <a:ext cx="1207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solidFill>
                  <a:srgbClr val="3333B2"/>
                </a:solidFill>
                <a:latin typeface="Arial"/>
                <a:cs typeface="Arial"/>
              </a:rPr>
              <a:t>1.</a:t>
            </a:r>
            <a:r>
              <a:rPr sz="1100" spc="2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</a:t>
            </a:r>
            <a:r>
              <a:rPr sz="1100" i="1" spc="100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2</a:t>
            </a:r>
            <a:r>
              <a:rPr sz="1100" i="1" spc="-85" dirty="0">
                <a:latin typeface="Verdana"/>
                <a:cs typeface="Verdana"/>
              </a:rPr>
              <a:t>,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145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357" y="880820"/>
            <a:ext cx="7753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solidFill>
                  <a:srgbClr val="3333B2"/>
                </a:solidFill>
                <a:latin typeface="Arial"/>
                <a:cs typeface="Arial"/>
              </a:rPr>
              <a:t>2. </a:t>
            </a: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357" y="1592896"/>
            <a:ext cx="7804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solidFill>
                  <a:srgbClr val="3333B2"/>
                </a:solidFill>
                <a:latin typeface="Arial"/>
                <a:cs typeface="Arial"/>
              </a:rPr>
              <a:t>3. </a:t>
            </a:r>
            <a:r>
              <a:rPr sz="1100" i="1" spc="110" dirty="0">
                <a:latin typeface="Trebuchet MS"/>
                <a:cs typeface="Trebuchet MS"/>
              </a:rPr>
              <a:t>P</a:t>
            </a:r>
            <a:r>
              <a:rPr sz="1100" spc="110" dirty="0">
                <a:latin typeface="Arial"/>
                <a:cs typeface="Arial"/>
              </a:rPr>
              <a:t>(</a:t>
            </a:r>
            <a:r>
              <a:rPr sz="1100" i="1" spc="110" dirty="0">
                <a:latin typeface="Trebuchet MS"/>
                <a:cs typeface="Trebuchet MS"/>
              </a:rPr>
              <a:t>Y </a:t>
            </a:r>
            <a:r>
              <a:rPr sz="1100" i="1" spc="-55" dirty="0">
                <a:latin typeface="Verdana"/>
                <a:cs typeface="Verdana"/>
              </a:rPr>
              <a:t>&lt;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spc="-5" dirty="0">
                <a:latin typeface="Arial"/>
                <a:cs typeface="Arial"/>
              </a:rPr>
              <a:t>5)</a:t>
            </a:r>
            <a:endParaRPr sz="11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18AB20-86F5-41BC-84E7-33880D3D981E}"/>
                  </a:ext>
                </a:extLst>
              </p14:cNvPr>
              <p14:cNvContentPartPr/>
              <p14:nvPr/>
            </p14:nvContentPartPr>
            <p14:xfrm>
              <a:off x="1234080" y="194040"/>
              <a:ext cx="3093480" cy="174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18AB20-86F5-41BC-84E7-33880D3D98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720" y="184680"/>
                <a:ext cx="3112200" cy="17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406868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3964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dirty="0">
                <a:solidFill>
                  <a:srgbClr val="3333B2"/>
                </a:solidFill>
                <a:latin typeface="Tahoma"/>
                <a:cs typeface="Tahoma"/>
              </a:rPr>
              <a:t>Joint </a:t>
            </a:r>
            <a:r>
              <a:rPr sz="1400" b="0" spc="-15" dirty="0">
                <a:solidFill>
                  <a:srgbClr val="3333B2"/>
                </a:solidFill>
                <a:latin typeface="Tahoma"/>
                <a:cs typeface="Tahoma"/>
              </a:rPr>
              <a:t>Probability </a:t>
            </a:r>
            <a:r>
              <a:rPr sz="1400" b="0" spc="-25" dirty="0">
                <a:solidFill>
                  <a:srgbClr val="3333B2"/>
                </a:solidFill>
                <a:latin typeface="Tahoma"/>
                <a:cs typeface="Tahoma"/>
              </a:rPr>
              <a:t>Mass</a:t>
            </a:r>
            <a:r>
              <a:rPr sz="1400" b="0" spc="3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25" dirty="0">
                <a:solidFill>
                  <a:srgbClr val="3333B2"/>
                </a:solidFill>
                <a:latin typeface="Tahoma"/>
                <a:cs typeface="Tahoma"/>
              </a:rPr>
              <a:t>Function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444865"/>
            <a:ext cx="3999229" cy="159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95"/>
              </a:spcBef>
            </a:pPr>
            <a:r>
              <a:rPr sz="1200" spc="-30" dirty="0">
                <a:solidFill>
                  <a:srgbClr val="3333B2"/>
                </a:solidFill>
                <a:latin typeface="Tahoma"/>
                <a:cs typeface="Tahoma"/>
              </a:rPr>
              <a:t>Definition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315"/>
              </a:lnSpc>
              <a:tabLst>
                <a:tab pos="1703705" algn="l"/>
              </a:tabLst>
            </a:pPr>
            <a:r>
              <a:rPr sz="1100" spc="-25" dirty="0">
                <a:latin typeface="Arial"/>
                <a:cs typeface="Arial"/>
              </a:rPr>
              <a:t>Let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(</a:t>
            </a:r>
            <a:r>
              <a:rPr sz="1100" i="1" spc="70" dirty="0">
                <a:latin typeface="Trebuchet MS"/>
                <a:cs typeface="Trebuchet MS"/>
              </a:rPr>
              <a:t>X</a:t>
            </a:r>
            <a:r>
              <a:rPr sz="1100" i="1" spc="70" dirty="0">
                <a:latin typeface="Verdana"/>
                <a:cs typeface="Verdana"/>
              </a:rPr>
              <a:t>,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-14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be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a</a:t>
            </a:r>
            <a:r>
              <a:rPr sz="1100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100" spc="-50" dirty="0">
                <a:latin typeface="Arial"/>
                <a:cs typeface="Arial"/>
              </a:rPr>
              <a:t>random </a:t>
            </a:r>
            <a:r>
              <a:rPr sz="1100" spc="-40" dirty="0">
                <a:latin typeface="Arial"/>
                <a:cs typeface="Arial"/>
              </a:rPr>
              <a:t>vector. The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function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dirty="0">
                <a:latin typeface="Verdana"/>
                <a:cs typeface="Verdana"/>
              </a:rPr>
              <a:t>,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260" dirty="0">
                <a:latin typeface="DejaVu Sans Condensed"/>
                <a:cs typeface="DejaVu Sans Condensed"/>
              </a:rPr>
              <a:t>→</a:t>
            </a:r>
            <a:r>
              <a:rPr sz="1100" i="1" spc="-15" dirty="0">
                <a:latin typeface="DejaVu Sans Condensed"/>
                <a:cs typeface="DejaVu Sans Condensed"/>
              </a:rPr>
              <a:t> </a:t>
            </a: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-25" dirty="0">
                <a:latin typeface="Trebuchet MS"/>
                <a:cs typeface="Trebuchet MS"/>
              </a:rPr>
              <a:t>x</a:t>
            </a:r>
            <a:r>
              <a:rPr sz="1100" i="1" spc="-25" dirty="0">
                <a:latin typeface="Verdana"/>
                <a:cs typeface="Verdana"/>
              </a:rPr>
              <a:t>,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160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</a:t>
            </a:r>
            <a:r>
              <a:rPr sz="1100" i="1" spc="110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100" i="1" spc="10" dirty="0">
                <a:latin typeface="Trebuchet MS"/>
                <a:cs typeface="Trebuchet MS"/>
              </a:rPr>
              <a:t> </a:t>
            </a:r>
            <a:r>
              <a:rPr sz="1100" i="1" dirty="0">
                <a:latin typeface="DejaVu Sans Condensed"/>
                <a:cs typeface="DejaVu Sans Condensed"/>
              </a:rPr>
              <a:t>∩</a:t>
            </a:r>
            <a:r>
              <a:rPr sz="1100" i="1" spc="-75" dirty="0">
                <a:latin typeface="DejaVu Sans Condensed"/>
                <a:cs typeface="DejaVu Sans Condensed"/>
              </a:rPr>
              <a:t>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155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called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spc="-70" dirty="0">
                <a:latin typeface="Tahoma"/>
                <a:cs typeface="Tahoma"/>
              </a:rPr>
              <a:t>joint </a:t>
            </a:r>
            <a:r>
              <a:rPr sz="1100" b="1" spc="-75" dirty="0">
                <a:latin typeface="Tahoma"/>
                <a:cs typeface="Tahoma"/>
              </a:rPr>
              <a:t>probability </a:t>
            </a:r>
            <a:r>
              <a:rPr sz="1100" b="1" spc="-105" dirty="0">
                <a:latin typeface="Tahoma"/>
                <a:cs typeface="Tahoma"/>
              </a:rPr>
              <a:t>mass </a:t>
            </a:r>
            <a:r>
              <a:rPr sz="1100" b="1" spc="-70" dirty="0">
                <a:latin typeface="Tahoma"/>
                <a:cs typeface="Tahoma"/>
              </a:rPr>
              <a:t>function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-26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25" dirty="0">
                <a:latin typeface="Arial"/>
                <a:cs typeface="Arial"/>
              </a:rPr>
              <a:t>Let </a:t>
            </a:r>
            <a:r>
              <a:rPr sz="1100" spc="25" dirty="0">
                <a:latin typeface="Arial"/>
                <a:cs typeface="Arial"/>
              </a:rPr>
              <a:t>Ω</a:t>
            </a:r>
            <a:r>
              <a:rPr sz="1200" i="1" spc="37" baseline="-13888" dirty="0">
                <a:latin typeface="Arial"/>
                <a:cs typeface="Arial"/>
              </a:rPr>
              <a:t>X</a:t>
            </a:r>
            <a:r>
              <a:rPr sz="1200" i="1" spc="37" baseline="-13888" dirty="0">
                <a:latin typeface="Sitka Text"/>
                <a:cs typeface="Sitka Text"/>
              </a:rPr>
              <a:t>,</a:t>
            </a:r>
            <a:r>
              <a:rPr sz="1200" i="1" spc="37" baseline="-13888" dirty="0">
                <a:latin typeface="Arial"/>
                <a:cs typeface="Arial"/>
              </a:rPr>
              <a:t>Y </a:t>
            </a:r>
            <a:r>
              <a:rPr sz="1100" spc="-75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set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65" dirty="0">
                <a:latin typeface="Arial"/>
                <a:cs typeface="Arial"/>
              </a:rPr>
              <a:t>possible </a:t>
            </a:r>
            <a:r>
              <a:rPr sz="1100" spc="-60" dirty="0">
                <a:latin typeface="Arial"/>
                <a:cs typeface="Arial"/>
              </a:rPr>
              <a:t>outcomes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70" dirty="0">
                <a:latin typeface="Arial"/>
                <a:cs typeface="Arial"/>
              </a:rPr>
              <a:t>(</a:t>
            </a:r>
            <a:r>
              <a:rPr sz="1100" i="1" spc="70" dirty="0">
                <a:latin typeface="Trebuchet MS"/>
                <a:cs typeface="Trebuchet MS"/>
              </a:rPr>
              <a:t>X</a:t>
            </a:r>
            <a:r>
              <a:rPr sz="1100" i="1" spc="70" dirty="0">
                <a:latin typeface="Verdana"/>
                <a:cs typeface="Verdana"/>
              </a:rPr>
              <a:t>,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25" dirty="0">
                <a:latin typeface="Arial"/>
                <a:cs typeface="Arial"/>
              </a:rPr>
              <a:t>).</a:t>
            </a:r>
            <a:r>
              <a:rPr sz="1100" spc="2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Let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i="1" spc="100" dirty="0">
                <a:latin typeface="Trebuchet MS"/>
                <a:cs typeface="Trebuchet MS"/>
              </a:rPr>
              <a:t>B </a:t>
            </a:r>
            <a:r>
              <a:rPr sz="1100" i="1" spc="15" dirty="0">
                <a:latin typeface="DejaVu Sans Condensed"/>
                <a:cs typeface="DejaVu Sans Condensed"/>
              </a:rPr>
              <a:t>⊂ </a:t>
            </a:r>
            <a:r>
              <a:rPr sz="1100" spc="25" dirty="0">
                <a:latin typeface="Arial"/>
                <a:cs typeface="Arial"/>
              </a:rPr>
              <a:t>Ω</a:t>
            </a:r>
            <a:r>
              <a:rPr sz="1200" i="1" spc="37" baseline="-13888" dirty="0">
                <a:latin typeface="Arial"/>
                <a:cs typeface="Arial"/>
              </a:rPr>
              <a:t>X</a:t>
            </a:r>
            <a:r>
              <a:rPr sz="1200" i="1" spc="37" baseline="-13888" dirty="0">
                <a:latin typeface="Sitka Text"/>
                <a:cs typeface="Sitka Text"/>
              </a:rPr>
              <a:t>,</a:t>
            </a:r>
            <a:r>
              <a:rPr sz="1200" i="1" spc="37" baseline="-13888" dirty="0">
                <a:latin typeface="Arial"/>
                <a:cs typeface="Arial"/>
              </a:rPr>
              <a:t>Y 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then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985895" algn="l"/>
              </a:tabLst>
            </a:pPr>
            <a:r>
              <a:rPr sz="1100" i="1" spc="90" dirty="0">
                <a:latin typeface="Trebuchet MS"/>
                <a:cs typeface="Trebuchet MS"/>
              </a:rPr>
              <a:t>P</a:t>
            </a:r>
            <a:r>
              <a:rPr sz="1100" spc="90" dirty="0">
                <a:latin typeface="Arial"/>
                <a:cs typeface="Arial"/>
              </a:rPr>
              <a:t>((</a:t>
            </a:r>
            <a:r>
              <a:rPr sz="1100" i="1" spc="90" dirty="0">
                <a:latin typeface="Trebuchet MS"/>
                <a:cs typeface="Trebuchet MS"/>
              </a:rPr>
              <a:t>X</a:t>
            </a:r>
            <a:r>
              <a:rPr sz="1100" i="1" spc="90" dirty="0">
                <a:latin typeface="Verdana"/>
                <a:cs typeface="Verdana"/>
              </a:rPr>
              <a:t>,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-15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spc="-140" dirty="0">
                <a:latin typeface="DejaVu Sans Condensed"/>
                <a:cs typeface="DejaVu Sans Condensed"/>
              </a:rPr>
              <a:t>∈</a:t>
            </a:r>
            <a:r>
              <a:rPr sz="1100" i="1" spc="-35" dirty="0">
                <a:latin typeface="DejaVu Sans Condensed"/>
                <a:cs typeface="DejaVu Sans Condensed"/>
              </a:rPr>
              <a:t> </a:t>
            </a:r>
            <a:r>
              <a:rPr sz="1100" i="1" spc="125" dirty="0">
                <a:latin typeface="Trebuchet MS"/>
                <a:cs typeface="Trebuchet MS"/>
              </a:rPr>
              <a:t>B</a:t>
            </a:r>
            <a:r>
              <a:rPr sz="1100" spc="125" dirty="0">
                <a:latin typeface="Arial"/>
                <a:cs typeface="Arial"/>
              </a:rPr>
              <a:t>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4EA337-FB7A-4DE6-B68F-AB477A6B3094}"/>
                  </a:ext>
                </a:extLst>
              </p14:cNvPr>
              <p14:cNvContentPartPr/>
              <p14:nvPr/>
            </p14:nvContentPartPr>
            <p14:xfrm>
              <a:off x="296280" y="632160"/>
              <a:ext cx="3044520" cy="214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4EA337-FB7A-4DE6-B68F-AB477A6B30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920" y="622800"/>
                <a:ext cx="3063240" cy="21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065077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35712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5" dirty="0"/>
              <a:t>Geometric </a:t>
            </a:r>
            <a:r>
              <a:rPr spc="-20" dirty="0"/>
              <a:t>Distribution </a:t>
            </a:r>
            <a:r>
              <a:rPr spc="130" dirty="0"/>
              <a:t>— </a:t>
            </a:r>
            <a:r>
              <a:rPr spc="-50" dirty="0"/>
              <a:t>Memoryless</a:t>
            </a:r>
            <a:r>
              <a:rPr spc="40" dirty="0"/>
              <a:t> </a:t>
            </a:r>
            <a:r>
              <a:rPr spc="-25" dirty="0"/>
              <a:t>Property</a:t>
            </a:r>
          </a:p>
        </p:txBody>
      </p:sp>
      <p:sp>
        <p:nvSpPr>
          <p:cNvPr id="3" name="object 3"/>
          <p:cNvSpPr/>
          <p:nvPr/>
        </p:nvSpPr>
        <p:spPr>
          <a:xfrm>
            <a:off x="359994" y="124117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4" y="382230"/>
            <a:ext cx="4305300" cy="17468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801370">
              <a:lnSpc>
                <a:spcPct val="102600"/>
              </a:lnSpc>
              <a:spcBef>
                <a:spcPts val="55"/>
              </a:spcBef>
            </a:pPr>
            <a:r>
              <a:rPr sz="1100" spc="-75" dirty="0">
                <a:latin typeface="Arial"/>
                <a:cs typeface="Arial"/>
              </a:rPr>
              <a:t>Suppose, </a:t>
            </a:r>
            <a:r>
              <a:rPr sz="1100" spc="-110" dirty="0">
                <a:latin typeface="Arial"/>
                <a:cs typeface="Arial"/>
              </a:rPr>
              <a:t>we </a:t>
            </a:r>
            <a:r>
              <a:rPr sz="1100" spc="-80" dirty="0">
                <a:latin typeface="Arial"/>
                <a:cs typeface="Arial"/>
              </a:rPr>
              <a:t>have </a:t>
            </a:r>
            <a:r>
              <a:rPr sz="1100" spc="-70" dirty="0">
                <a:latin typeface="Arial"/>
                <a:cs typeface="Arial"/>
              </a:rPr>
              <a:t>tossed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coin </a:t>
            </a:r>
            <a:r>
              <a:rPr sz="1100" i="1" spc="-25" dirty="0">
                <a:latin typeface="Trebuchet MS"/>
                <a:cs typeface="Trebuchet MS"/>
              </a:rPr>
              <a:t>k </a:t>
            </a:r>
            <a:r>
              <a:rPr sz="1100" spc="-45" dirty="0">
                <a:latin typeface="Arial"/>
                <a:cs typeface="Arial"/>
              </a:rPr>
              <a:t>times </a:t>
            </a:r>
            <a:r>
              <a:rPr sz="1100" spc="-5" dirty="0">
                <a:latin typeface="Arial"/>
                <a:cs typeface="Arial"/>
              </a:rPr>
              <a:t>without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105" dirty="0">
                <a:latin typeface="Arial"/>
                <a:cs typeface="Arial"/>
              </a:rPr>
              <a:t>success  </a:t>
            </a:r>
            <a:r>
              <a:rPr sz="1100" spc="-40" dirty="0">
                <a:latin typeface="Arial"/>
                <a:cs typeface="Arial"/>
              </a:rPr>
              <a:t>(Heads).</a:t>
            </a:r>
            <a:endParaRPr sz="1100">
              <a:latin typeface="Arial"/>
              <a:cs typeface="Arial"/>
            </a:endParaRPr>
          </a:p>
          <a:p>
            <a:pPr marL="12700" marR="400050">
              <a:lnSpc>
                <a:spcPct val="102600"/>
              </a:lnSpc>
            </a:pPr>
            <a:r>
              <a:rPr sz="1100" spc="-15" dirty="0">
                <a:solidFill>
                  <a:srgbClr val="006B3D"/>
                </a:solidFill>
                <a:latin typeface="Arial"/>
                <a:cs typeface="Arial"/>
              </a:rPr>
              <a:t>What </a:t>
            </a:r>
            <a:r>
              <a:rPr sz="1100" spc="-60" dirty="0">
                <a:solidFill>
                  <a:srgbClr val="006B3D"/>
                </a:solidFill>
                <a:latin typeface="Arial"/>
                <a:cs typeface="Arial"/>
              </a:rPr>
              <a:t>is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the </a:t>
            </a:r>
            <a:r>
              <a:rPr sz="1100" spc="-25" dirty="0">
                <a:solidFill>
                  <a:srgbClr val="006B3D"/>
                </a:solidFill>
                <a:latin typeface="Arial"/>
                <a:cs typeface="Arial"/>
              </a:rPr>
              <a:t>probability </a:t>
            </a:r>
            <a:r>
              <a:rPr sz="1100" spc="5" dirty="0">
                <a:solidFill>
                  <a:srgbClr val="006B3D"/>
                </a:solidFill>
                <a:latin typeface="Arial"/>
                <a:cs typeface="Arial"/>
              </a:rPr>
              <a:t>that </a:t>
            </a:r>
            <a:r>
              <a:rPr sz="1100" spc="-110" dirty="0">
                <a:solidFill>
                  <a:srgbClr val="006B3D"/>
                </a:solidFill>
                <a:latin typeface="Arial"/>
                <a:cs typeface="Arial"/>
              </a:rPr>
              <a:t>we </a:t>
            </a:r>
            <a:r>
              <a:rPr sz="1100" spc="-90" dirty="0">
                <a:solidFill>
                  <a:srgbClr val="006B3D"/>
                </a:solidFill>
                <a:latin typeface="Arial"/>
                <a:cs typeface="Arial"/>
              </a:rPr>
              <a:t>need </a:t>
            </a:r>
            <a:r>
              <a:rPr sz="1100" spc="-70" dirty="0">
                <a:solidFill>
                  <a:srgbClr val="006B3D"/>
                </a:solidFill>
                <a:latin typeface="Arial"/>
                <a:cs typeface="Arial"/>
              </a:rPr>
              <a:t>more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than </a:t>
            </a:r>
            <a:r>
              <a:rPr sz="1100" i="1" spc="-50" dirty="0">
                <a:solidFill>
                  <a:srgbClr val="006B3D"/>
                </a:solidFill>
                <a:latin typeface="Trebuchet MS"/>
                <a:cs typeface="Trebuchet MS"/>
              </a:rPr>
              <a:t>x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additional </a:t>
            </a:r>
            <a:r>
              <a:rPr sz="1100" spc="-85" dirty="0">
                <a:solidFill>
                  <a:srgbClr val="006B3D"/>
                </a:solidFill>
                <a:latin typeface="Arial"/>
                <a:cs typeface="Arial"/>
              </a:rPr>
              <a:t>tosses  </a:t>
            </a:r>
            <a:r>
              <a:rPr sz="1100" spc="-60" dirty="0">
                <a:solidFill>
                  <a:srgbClr val="006B3D"/>
                </a:solidFill>
                <a:latin typeface="Arial"/>
                <a:cs typeface="Arial"/>
              </a:rPr>
              <a:t>before </a:t>
            </a:r>
            <a:r>
              <a:rPr sz="1100" spc="-20" dirty="0">
                <a:solidFill>
                  <a:srgbClr val="006B3D"/>
                </a:solidFill>
                <a:latin typeface="Arial"/>
                <a:cs typeface="Arial"/>
              </a:rPr>
              <a:t>getting </a:t>
            </a:r>
            <a:r>
              <a:rPr sz="1100" spc="-90" dirty="0">
                <a:solidFill>
                  <a:srgbClr val="006B3D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6B3D"/>
                </a:solidFill>
                <a:latin typeface="Arial"/>
                <a:cs typeface="Arial"/>
              </a:rPr>
              <a:t> </a:t>
            </a:r>
            <a:r>
              <a:rPr sz="1100" spc="-105" dirty="0">
                <a:solidFill>
                  <a:srgbClr val="006B3D"/>
                </a:solidFill>
                <a:latin typeface="Arial"/>
                <a:cs typeface="Arial"/>
              </a:rPr>
              <a:t>success?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25" dirty="0">
                <a:latin typeface="Arial"/>
                <a:cs typeface="Arial"/>
              </a:rPr>
              <a:t>i.e.,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91965" algn="l"/>
              </a:tabLst>
            </a:pP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 </a:t>
            </a:r>
            <a:r>
              <a:rPr sz="1100" i="1" spc="-55" dirty="0">
                <a:latin typeface="Verdana"/>
                <a:cs typeface="Verdana"/>
              </a:rPr>
              <a:t>&gt; </a:t>
            </a:r>
            <a:r>
              <a:rPr sz="1100" i="1" spc="70" dirty="0">
                <a:latin typeface="Trebuchet MS"/>
                <a:cs typeface="Trebuchet MS"/>
              </a:rPr>
              <a:t>k</a:t>
            </a:r>
            <a:r>
              <a:rPr sz="1100" spc="70" dirty="0">
                <a:latin typeface="Arial"/>
                <a:cs typeface="Arial"/>
              </a:rPr>
              <a:t>+</a:t>
            </a:r>
            <a:r>
              <a:rPr sz="1100" i="1" spc="70" dirty="0">
                <a:latin typeface="Trebuchet MS"/>
                <a:cs typeface="Trebuchet MS"/>
              </a:rPr>
              <a:t>x </a:t>
            </a:r>
            <a:r>
              <a:rPr sz="1100" i="1" spc="-35" dirty="0">
                <a:latin typeface="DejaVu Sans Condensed"/>
                <a:cs typeface="DejaVu Sans Condensed"/>
              </a:rPr>
              <a:t>|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i="1" spc="-55" dirty="0">
                <a:latin typeface="Verdana"/>
                <a:cs typeface="Verdana"/>
              </a:rPr>
              <a:t>&gt; </a:t>
            </a:r>
            <a:r>
              <a:rPr sz="1100" i="1" spc="60" dirty="0">
                <a:latin typeface="Trebuchet MS"/>
                <a:cs typeface="Trebuchet MS"/>
              </a:rPr>
              <a:t>k</a:t>
            </a:r>
            <a:r>
              <a:rPr sz="1100" spc="60" dirty="0">
                <a:latin typeface="Arial"/>
                <a:cs typeface="Arial"/>
              </a:rPr>
              <a:t>)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193415" algn="l"/>
              </a:tabLst>
            </a:pPr>
            <a:r>
              <a:rPr sz="1100" i="1" spc="45" dirty="0">
                <a:latin typeface="DejaVu Sans Condensed"/>
                <a:cs typeface="DejaVu Sans Condensed"/>
              </a:rPr>
              <a:t>−→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7C9A45-0548-4E3B-8A09-7FADD71811B6}"/>
                  </a:ext>
                </a:extLst>
              </p14:cNvPr>
              <p14:cNvContentPartPr/>
              <p14:nvPr/>
            </p14:nvContentPartPr>
            <p14:xfrm>
              <a:off x="924120" y="1263960"/>
              <a:ext cx="3113280" cy="1170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7C9A45-0548-4E3B-8A09-7FADD71811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760" y="1254600"/>
                <a:ext cx="3132000" cy="118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16751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dirty="0">
                <a:solidFill>
                  <a:srgbClr val="3333B2"/>
                </a:solidFill>
                <a:latin typeface="Tahoma"/>
                <a:cs typeface="Tahoma"/>
              </a:rPr>
              <a:t>Joint </a:t>
            </a:r>
            <a:r>
              <a:rPr sz="1400" b="0" spc="-50" dirty="0">
                <a:solidFill>
                  <a:srgbClr val="3333B2"/>
                </a:solidFill>
                <a:latin typeface="Tahoma"/>
                <a:cs typeface="Tahoma"/>
              </a:rPr>
              <a:t>pmf </a:t>
            </a:r>
            <a:r>
              <a:rPr sz="1400" b="0" spc="-45" dirty="0">
                <a:solidFill>
                  <a:srgbClr val="3333B2"/>
                </a:solidFill>
                <a:latin typeface="Tahoma"/>
                <a:cs typeface="Tahoma"/>
              </a:rPr>
              <a:t>-</a:t>
            </a:r>
            <a:r>
              <a:rPr sz="1400" b="0" spc="8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30" dirty="0">
                <a:solidFill>
                  <a:srgbClr val="3333B2"/>
                </a:solidFill>
                <a:latin typeface="Tahoma"/>
                <a:cs typeface="Tahoma"/>
              </a:rPr>
              <a:t>Properties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357" y="458151"/>
            <a:ext cx="3970654" cy="1901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31035" algn="l"/>
              </a:tabLst>
            </a:pPr>
            <a:r>
              <a:rPr sz="1100" spc="-35" dirty="0">
                <a:solidFill>
                  <a:srgbClr val="3333B2"/>
                </a:solidFill>
                <a:latin typeface="Arial"/>
                <a:cs typeface="Arial"/>
              </a:rPr>
              <a:t>1. </a:t>
            </a:r>
            <a:r>
              <a:rPr sz="1100" spc="-3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</a:t>
            </a:r>
            <a:r>
              <a:rPr sz="1100" i="1" spc="120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i="1" spc="-25" dirty="0">
                <a:latin typeface="Trebuchet MS"/>
                <a:cs typeface="Trebuchet MS"/>
              </a:rPr>
              <a:t>x</a:t>
            </a:r>
            <a:r>
              <a:rPr sz="1100" i="1" spc="-25" dirty="0">
                <a:latin typeface="Verdana"/>
                <a:cs typeface="Verdana"/>
              </a:rPr>
              <a:t>,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165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all </a:t>
            </a:r>
            <a:r>
              <a:rPr sz="1100" i="1" spc="-50" dirty="0">
                <a:latin typeface="Trebuchet MS"/>
                <a:cs typeface="Trebuchet MS"/>
              </a:rPr>
              <a:t>x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4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028315" algn="l"/>
              </a:tabLst>
            </a:pPr>
            <a:r>
              <a:rPr sz="1100" spc="-35" dirty="0">
                <a:solidFill>
                  <a:srgbClr val="3333B2"/>
                </a:solidFill>
                <a:latin typeface="Arial"/>
                <a:cs typeface="Arial"/>
              </a:rPr>
              <a:t>2.    </a:t>
            </a:r>
            <a:r>
              <a:rPr sz="1650" spc="-52" baseline="40404" dirty="0">
                <a:latin typeface="Arial"/>
                <a:cs typeface="Arial"/>
              </a:rPr>
              <a:t>   </a:t>
            </a:r>
            <a:r>
              <a:rPr sz="1200" i="1" spc="22" baseline="-20833" dirty="0">
                <a:latin typeface="Arial"/>
                <a:cs typeface="Arial"/>
              </a:rPr>
              <a:t>x</a:t>
            </a:r>
            <a:r>
              <a:rPr sz="1200" i="1" spc="22" baseline="-20833" dirty="0">
                <a:latin typeface="DejaVu Sans Condensed"/>
                <a:cs typeface="DejaVu Sans Condensed"/>
              </a:rPr>
              <a:t>∈</a:t>
            </a:r>
            <a:r>
              <a:rPr sz="1200" spc="22" baseline="-20833" dirty="0">
                <a:latin typeface="Tahoma"/>
                <a:cs typeface="Tahoma"/>
              </a:rPr>
              <a:t>Ω</a:t>
            </a:r>
            <a:r>
              <a:rPr sz="900" i="1" spc="22" baseline="-41666" dirty="0">
                <a:latin typeface="Arial"/>
                <a:cs typeface="Arial"/>
              </a:rPr>
              <a:t>X  </a:t>
            </a:r>
            <a:r>
              <a:rPr sz="900" i="1" spc="165" baseline="74074" dirty="0">
                <a:latin typeface="Arial"/>
                <a:cs typeface="Arial"/>
              </a:rPr>
              <a:t> </a:t>
            </a:r>
            <a:r>
              <a:rPr sz="1200" i="1" spc="30" baseline="-20833" dirty="0">
                <a:latin typeface="Arial"/>
                <a:cs typeface="Arial"/>
              </a:rPr>
              <a:t>y</a:t>
            </a:r>
            <a:r>
              <a:rPr sz="1200" i="1" spc="30" baseline="-20833" dirty="0">
                <a:latin typeface="DejaVu Sans Condensed"/>
                <a:cs typeface="DejaVu Sans Condensed"/>
              </a:rPr>
              <a:t>∈</a:t>
            </a:r>
            <a:r>
              <a:rPr sz="1200" spc="30" baseline="-20833" dirty="0">
                <a:latin typeface="Tahoma"/>
                <a:cs typeface="Tahoma"/>
              </a:rPr>
              <a:t>Ω</a:t>
            </a:r>
            <a:r>
              <a:rPr sz="900" i="1" spc="30" baseline="-41666" dirty="0">
                <a:latin typeface="Arial"/>
                <a:cs typeface="Arial"/>
              </a:rPr>
              <a:t>Y  </a:t>
            </a: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 </a:t>
            </a:r>
            <a:r>
              <a:rPr sz="1100" spc="204" dirty="0">
                <a:latin typeface="Arial"/>
                <a:cs typeface="Arial"/>
              </a:rPr>
              <a:t>= </a:t>
            </a:r>
            <a:r>
              <a:rPr sz="1100" i="1" spc="-25" dirty="0">
                <a:latin typeface="Trebuchet MS"/>
                <a:cs typeface="Trebuchet MS"/>
              </a:rPr>
              <a:t>x</a:t>
            </a:r>
            <a:r>
              <a:rPr sz="1100" i="1" spc="-25" dirty="0">
                <a:latin typeface="Verdana"/>
                <a:cs typeface="Verdana"/>
              </a:rPr>
              <a:t>,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204" dirty="0">
                <a:latin typeface="Arial"/>
                <a:cs typeface="Arial"/>
              </a:rPr>
              <a:t>= </a:t>
            </a:r>
            <a:r>
              <a:rPr sz="1100" i="1" spc="-40" dirty="0">
                <a:latin typeface="Trebuchet MS"/>
                <a:cs typeface="Trebuchet MS"/>
              </a:rPr>
              <a:t>y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u="sng" spc="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1165"/>
              </a:spcBef>
              <a:buClr>
                <a:srgbClr val="3333B2"/>
              </a:buClr>
              <a:buAutoNum type="arabicPeriod" startAt="3"/>
              <a:tabLst>
                <a:tab pos="189865" algn="l"/>
              </a:tabLst>
            </a:pPr>
            <a:r>
              <a:rPr sz="1100" spc="-35" dirty="0">
                <a:latin typeface="Arial"/>
                <a:cs typeface="Arial"/>
              </a:rPr>
              <a:t>Marginal </a:t>
            </a:r>
            <a:r>
              <a:rPr sz="1100" spc="-25" dirty="0">
                <a:latin typeface="Arial"/>
                <a:cs typeface="Arial"/>
              </a:rPr>
              <a:t>pmf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i="1" spc="110" dirty="0">
                <a:latin typeface="Trebuchet MS"/>
                <a:cs typeface="Trebuchet MS"/>
              </a:rPr>
              <a:t>X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333B2"/>
              </a:buClr>
              <a:buFont typeface="Arial"/>
              <a:buAutoNum type="arabicPeriod" startAt="3"/>
            </a:pPr>
            <a:endParaRPr sz="95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  <a:tabLst>
                <a:tab pos="3945254" algn="l"/>
              </a:tabLst>
            </a:pPr>
            <a:r>
              <a:rPr sz="1100" i="1" spc="60" dirty="0">
                <a:latin typeface="Trebuchet MS"/>
                <a:cs typeface="Trebuchet MS"/>
              </a:rPr>
              <a:t>P</a:t>
            </a:r>
            <a:r>
              <a:rPr sz="1200" i="1" spc="89" baseline="-13888" dirty="0">
                <a:latin typeface="Arial"/>
                <a:cs typeface="Arial"/>
              </a:rPr>
              <a:t>X</a:t>
            </a:r>
            <a:r>
              <a:rPr sz="1200" i="1" spc="-127" baseline="-13888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(</a:t>
            </a:r>
            <a:r>
              <a:rPr sz="1100" i="1" spc="85" dirty="0">
                <a:latin typeface="Trebuchet MS"/>
                <a:cs typeface="Trebuchet MS"/>
              </a:rPr>
              <a:t>X</a:t>
            </a:r>
            <a:r>
              <a:rPr sz="1100" i="1" spc="90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100" i="1" spc="-24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89230" indent="-176530">
              <a:lnSpc>
                <a:spcPct val="100000"/>
              </a:lnSpc>
              <a:spcBef>
                <a:spcPts val="770"/>
              </a:spcBef>
              <a:buClr>
                <a:srgbClr val="3333B2"/>
              </a:buClr>
              <a:buAutoNum type="arabicPeriod" startAt="4"/>
              <a:tabLst>
                <a:tab pos="189865" algn="l"/>
              </a:tabLst>
            </a:pPr>
            <a:r>
              <a:rPr sz="1100" spc="-35" dirty="0">
                <a:latin typeface="Arial"/>
                <a:cs typeface="Arial"/>
              </a:rPr>
              <a:t>Marginal </a:t>
            </a:r>
            <a:r>
              <a:rPr sz="1100" spc="-25" dirty="0">
                <a:latin typeface="Arial"/>
                <a:cs typeface="Arial"/>
              </a:rPr>
              <a:t>pmf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-17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  <a:tabLst>
                <a:tab pos="3957320" algn="l"/>
              </a:tabLst>
            </a:pPr>
            <a:r>
              <a:rPr sz="1100" i="1" spc="60" dirty="0">
                <a:latin typeface="Trebuchet MS"/>
                <a:cs typeface="Trebuchet MS"/>
              </a:rPr>
              <a:t>P</a:t>
            </a:r>
            <a:r>
              <a:rPr sz="1200" i="1" spc="89" baseline="-13888" dirty="0">
                <a:latin typeface="Arial"/>
                <a:cs typeface="Arial"/>
              </a:rPr>
              <a:t>Y</a:t>
            </a:r>
            <a:r>
              <a:rPr sz="1200" i="1" spc="-75" baseline="-13888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(</a:t>
            </a:r>
            <a:r>
              <a:rPr sz="1100" i="1" spc="75" dirty="0">
                <a:latin typeface="Trebuchet MS"/>
                <a:cs typeface="Trebuchet MS"/>
              </a:rPr>
              <a:t>Y</a:t>
            </a:r>
            <a:r>
              <a:rPr sz="1100" i="1" spc="135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2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8E5712-5CFB-4589-887F-B72B5E3F0B9E}"/>
                  </a:ext>
                </a:extLst>
              </p14:cNvPr>
              <p14:cNvContentPartPr/>
              <p14:nvPr/>
            </p14:nvContentPartPr>
            <p14:xfrm>
              <a:off x="1139242" y="704002"/>
              <a:ext cx="224280" cy="140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8E5712-5CFB-4589-887F-B72B5E3F0B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1602" y="686362"/>
                <a:ext cx="259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6562FF4-F47F-4EF6-AE2F-71FDB21BA2AD}"/>
                  </a:ext>
                </a:extLst>
              </p14:cNvPr>
              <p14:cNvContentPartPr/>
              <p14:nvPr/>
            </p14:nvContentPartPr>
            <p14:xfrm>
              <a:off x="789322" y="721642"/>
              <a:ext cx="190800" cy="158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6562FF4-F47F-4EF6-AE2F-71FDB21BA2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682" y="703642"/>
                <a:ext cx="2264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DF488A-F3E9-4822-8C42-523ED2E600F0}"/>
                  </a:ext>
                </a:extLst>
              </p14:cNvPr>
              <p14:cNvContentPartPr/>
              <p14:nvPr/>
            </p14:nvContentPartPr>
            <p14:xfrm>
              <a:off x="720360" y="123120"/>
              <a:ext cx="3469320" cy="2381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DF488A-F3E9-4822-8C42-523ED2E600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000" y="113760"/>
                <a:ext cx="3488040" cy="240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109805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5704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dirty="0">
                <a:solidFill>
                  <a:srgbClr val="3333B2"/>
                </a:solidFill>
                <a:latin typeface="Tahoma"/>
                <a:cs typeface="Tahoma"/>
              </a:rPr>
              <a:t>Joint </a:t>
            </a:r>
            <a:r>
              <a:rPr sz="1400" b="0" spc="-15" dirty="0">
                <a:solidFill>
                  <a:srgbClr val="3333B2"/>
                </a:solidFill>
                <a:latin typeface="Tahoma"/>
                <a:cs typeface="Tahoma"/>
              </a:rPr>
              <a:t>Probability </a:t>
            </a:r>
            <a:r>
              <a:rPr sz="1400" b="0" spc="-40" dirty="0">
                <a:solidFill>
                  <a:srgbClr val="3333B2"/>
                </a:solidFill>
                <a:latin typeface="Tahoma"/>
                <a:cs typeface="Tahoma"/>
              </a:rPr>
              <a:t>Density</a:t>
            </a:r>
            <a:r>
              <a:rPr sz="1400" b="0" spc="6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25" dirty="0">
                <a:solidFill>
                  <a:srgbClr val="3333B2"/>
                </a:solidFill>
                <a:latin typeface="Tahoma"/>
                <a:cs typeface="Tahoma"/>
              </a:rPr>
              <a:t>Function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444865"/>
            <a:ext cx="3987800" cy="1414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95"/>
              </a:spcBef>
            </a:pPr>
            <a:r>
              <a:rPr sz="1200" spc="-30" dirty="0">
                <a:solidFill>
                  <a:srgbClr val="3333B2"/>
                </a:solidFill>
                <a:latin typeface="Tahoma"/>
                <a:cs typeface="Tahoma"/>
              </a:rPr>
              <a:t>Definition</a:t>
            </a:r>
            <a:endParaRPr sz="1200">
              <a:latin typeface="Tahoma"/>
              <a:cs typeface="Tahoma"/>
            </a:endParaRPr>
          </a:p>
          <a:p>
            <a:pPr marL="12700" marR="196850">
              <a:lnSpc>
                <a:spcPts val="1350"/>
              </a:lnSpc>
              <a:spcBef>
                <a:spcPts val="15"/>
              </a:spcBef>
              <a:tabLst>
                <a:tab pos="1477645" algn="l"/>
              </a:tabLst>
            </a:pPr>
            <a:r>
              <a:rPr sz="1100" spc="-90" dirty="0">
                <a:latin typeface="Arial"/>
                <a:cs typeface="Arial"/>
              </a:rPr>
              <a:t>We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say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that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100" spc="-50" dirty="0">
                <a:latin typeface="Arial"/>
                <a:cs typeface="Arial"/>
              </a:rPr>
              <a:t>random </a:t>
            </a:r>
            <a:r>
              <a:rPr sz="1100" spc="-60" dirty="0">
                <a:latin typeface="Arial"/>
                <a:cs typeface="Arial"/>
              </a:rPr>
              <a:t>variables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-80" dirty="0">
                <a:latin typeface="Arial"/>
                <a:cs typeface="Arial"/>
              </a:rPr>
              <a:t>have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b="1" spc="-70" dirty="0">
                <a:latin typeface="Tahoma"/>
                <a:cs typeface="Tahoma"/>
              </a:rPr>
              <a:t>joint  </a:t>
            </a:r>
            <a:r>
              <a:rPr sz="1100" b="1" spc="-75" dirty="0">
                <a:latin typeface="Tahoma"/>
                <a:cs typeface="Tahoma"/>
              </a:rPr>
              <a:t>probability </a:t>
            </a:r>
            <a:r>
              <a:rPr sz="1100" b="1" spc="-85" dirty="0">
                <a:latin typeface="Tahoma"/>
                <a:cs typeface="Tahoma"/>
              </a:rPr>
              <a:t>density </a:t>
            </a:r>
            <a:r>
              <a:rPr sz="1100" b="1" spc="-70" dirty="0">
                <a:latin typeface="Tahoma"/>
                <a:cs typeface="Tahoma"/>
              </a:rPr>
              <a:t>function </a:t>
            </a:r>
            <a:r>
              <a:rPr sz="1100" i="1" spc="-110" dirty="0">
                <a:latin typeface="Trebuchet MS"/>
                <a:cs typeface="Trebuchet MS"/>
              </a:rPr>
              <a:t>f </a:t>
            </a:r>
            <a:r>
              <a:rPr sz="1100" spc="10" dirty="0">
                <a:latin typeface="Arial"/>
                <a:cs typeface="Arial"/>
              </a:rPr>
              <a:t>if,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all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events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i="1" spc="30" dirty="0">
                <a:latin typeface="DejaVu Sans Condensed"/>
                <a:cs typeface="DejaVu Sans Condensed"/>
              </a:rPr>
              <a:t>{</a:t>
            </a:r>
            <a:r>
              <a:rPr sz="1100" spc="30" dirty="0">
                <a:latin typeface="Arial"/>
                <a:cs typeface="Arial"/>
              </a:rPr>
              <a:t>(</a:t>
            </a:r>
            <a:r>
              <a:rPr sz="1100" i="1" spc="30" dirty="0">
                <a:latin typeface="Trebuchet MS"/>
                <a:cs typeface="Trebuchet MS"/>
              </a:rPr>
              <a:t>X</a:t>
            </a:r>
            <a:r>
              <a:rPr sz="1100" i="1" spc="30" dirty="0">
                <a:latin typeface="Verdana"/>
                <a:cs typeface="Verdana"/>
              </a:rPr>
              <a:t>,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55" dirty="0">
                <a:latin typeface="Arial"/>
                <a:cs typeface="Arial"/>
              </a:rPr>
              <a:t>) </a:t>
            </a:r>
            <a:r>
              <a:rPr sz="1100" i="1" spc="-140" dirty="0">
                <a:latin typeface="DejaVu Sans Condensed"/>
                <a:cs typeface="DejaVu Sans Condensed"/>
              </a:rPr>
              <a:t>∈ </a:t>
            </a:r>
            <a:r>
              <a:rPr sz="1100" i="1" spc="50" dirty="0">
                <a:latin typeface="Trebuchet MS"/>
                <a:cs typeface="Trebuchet MS"/>
              </a:rPr>
              <a:t>A</a:t>
            </a:r>
            <a:r>
              <a:rPr sz="1100" i="1" spc="-225" dirty="0">
                <a:latin typeface="Trebuchet MS"/>
                <a:cs typeface="Trebuchet MS"/>
              </a:rPr>
              <a:t> </a:t>
            </a:r>
            <a:r>
              <a:rPr sz="1100" i="1" spc="15" dirty="0">
                <a:latin typeface="DejaVu Sans Condensed"/>
                <a:cs typeface="DejaVu Sans Condensed"/>
              </a:rPr>
              <a:t>⊂ </a:t>
            </a:r>
            <a:r>
              <a:rPr sz="1100" spc="-60" dirty="0">
                <a:latin typeface="Arial"/>
                <a:cs typeface="Arial"/>
              </a:rPr>
              <a:t>Ω </a:t>
            </a:r>
            <a:r>
              <a:rPr sz="1100" i="1" spc="15" dirty="0">
                <a:latin typeface="DejaVu Sans Condensed"/>
                <a:cs typeface="DejaVu Sans Condensed"/>
              </a:rPr>
              <a:t>⊂ 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200" spc="-22" baseline="27777" dirty="0">
                <a:latin typeface="Tahoma"/>
                <a:cs typeface="Tahoma"/>
              </a:rPr>
              <a:t>2</a:t>
            </a:r>
            <a:r>
              <a:rPr sz="1100" i="1" spc="-15" dirty="0">
                <a:latin typeface="DejaVu Sans Condensed"/>
                <a:cs typeface="DejaVu Sans Condensed"/>
              </a:rPr>
              <a:t>}</a:t>
            </a:r>
            <a:r>
              <a:rPr sz="1100" spc="-15" dirty="0">
                <a:latin typeface="Arial"/>
                <a:cs typeface="Arial"/>
              </a:rPr>
              <a:t>, </a:t>
            </a:r>
            <a:r>
              <a:rPr sz="1100" spc="-105" dirty="0">
                <a:latin typeface="Arial"/>
                <a:cs typeface="Arial"/>
              </a:rPr>
              <a:t>we </a:t>
            </a:r>
            <a:r>
              <a:rPr sz="1100" spc="-80" dirty="0">
                <a:latin typeface="Arial"/>
                <a:cs typeface="Arial"/>
              </a:rPr>
              <a:t>have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974465" algn="l"/>
              </a:tabLst>
            </a:pPr>
            <a:r>
              <a:rPr sz="1100" i="1" spc="90" dirty="0">
                <a:latin typeface="Trebuchet MS"/>
                <a:cs typeface="Trebuchet MS"/>
              </a:rPr>
              <a:t>P</a:t>
            </a:r>
            <a:r>
              <a:rPr sz="1100" spc="90" dirty="0">
                <a:latin typeface="Arial"/>
                <a:cs typeface="Arial"/>
              </a:rPr>
              <a:t>((</a:t>
            </a:r>
            <a:r>
              <a:rPr sz="1100" i="1" spc="90" dirty="0">
                <a:latin typeface="Trebuchet MS"/>
                <a:cs typeface="Trebuchet MS"/>
              </a:rPr>
              <a:t>X</a:t>
            </a:r>
            <a:r>
              <a:rPr sz="1100" i="1" spc="90" dirty="0">
                <a:latin typeface="Verdana"/>
                <a:cs typeface="Verdana"/>
              </a:rPr>
              <a:t>,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-15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spc="-140" dirty="0">
                <a:latin typeface="DejaVu Sans Condensed"/>
                <a:cs typeface="DejaVu Sans Condensed"/>
              </a:rPr>
              <a:t>∈</a:t>
            </a:r>
            <a:r>
              <a:rPr sz="1100" i="1" spc="-35" dirty="0">
                <a:latin typeface="DejaVu Sans Condensed"/>
                <a:cs typeface="DejaVu Sans Condensed"/>
              </a:rPr>
              <a:t> </a:t>
            </a:r>
            <a:r>
              <a:rPr sz="1100" i="1" spc="55" dirty="0">
                <a:latin typeface="Trebuchet MS"/>
                <a:cs typeface="Trebuchet MS"/>
              </a:rPr>
              <a:t>A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1100" spc="-90" dirty="0">
                <a:latin typeface="Arial"/>
                <a:cs typeface="Arial"/>
              </a:rPr>
              <a:t>We </a:t>
            </a:r>
            <a:r>
              <a:rPr sz="1100" spc="-30" dirty="0">
                <a:latin typeface="Arial"/>
                <a:cs typeface="Arial"/>
              </a:rPr>
              <a:t>often </a:t>
            </a:r>
            <a:r>
              <a:rPr sz="1100" spc="-15" dirty="0">
                <a:latin typeface="Arial"/>
                <a:cs typeface="Arial"/>
              </a:rPr>
              <a:t>write </a:t>
            </a:r>
            <a:r>
              <a:rPr sz="1100" i="1" spc="10" dirty="0">
                <a:latin typeface="Trebuchet MS"/>
                <a:cs typeface="Trebuchet MS"/>
              </a:rPr>
              <a:t>f</a:t>
            </a:r>
            <a:r>
              <a:rPr sz="1200" i="1" spc="15" baseline="-13888" dirty="0">
                <a:latin typeface="Arial"/>
                <a:cs typeface="Arial"/>
              </a:rPr>
              <a:t>X</a:t>
            </a:r>
            <a:r>
              <a:rPr sz="1200" i="1" spc="15" baseline="-13888" dirty="0">
                <a:latin typeface="Sitka Text"/>
                <a:cs typeface="Sitka Text"/>
              </a:rPr>
              <a:t>,</a:t>
            </a:r>
            <a:r>
              <a:rPr sz="1200" i="1" spc="15" baseline="-13888" dirty="0">
                <a:latin typeface="Arial"/>
                <a:cs typeface="Arial"/>
              </a:rPr>
              <a:t>Y </a:t>
            </a:r>
            <a:r>
              <a:rPr sz="1100" spc="-25" dirty="0">
                <a:latin typeface="Arial"/>
                <a:cs typeface="Arial"/>
              </a:rPr>
              <a:t>for</a:t>
            </a:r>
            <a:r>
              <a:rPr sz="1100" spc="240" dirty="0">
                <a:latin typeface="Arial"/>
                <a:cs typeface="Arial"/>
              </a:rPr>
              <a:t> </a:t>
            </a:r>
            <a:r>
              <a:rPr sz="1100" i="1" spc="-110" dirty="0">
                <a:latin typeface="Trebuchet MS"/>
                <a:cs typeface="Trebuchet MS"/>
              </a:rPr>
              <a:t>f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15413C-E7E6-4030-BE63-FFB99B13F9AA}"/>
                  </a:ext>
                </a:extLst>
              </p14:cNvPr>
              <p14:cNvContentPartPr/>
              <p14:nvPr/>
            </p14:nvContentPartPr>
            <p14:xfrm>
              <a:off x="1179000" y="649800"/>
              <a:ext cx="1799280" cy="190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15413C-E7E6-4030-BE63-FFB99B13F9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9640" y="640440"/>
                <a:ext cx="1818000" cy="19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167053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16306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dirty="0">
                <a:solidFill>
                  <a:srgbClr val="3333B2"/>
                </a:solidFill>
                <a:latin typeface="Tahoma"/>
                <a:cs typeface="Tahoma"/>
              </a:rPr>
              <a:t>Joint </a:t>
            </a:r>
            <a:r>
              <a:rPr sz="1400" b="0" spc="-30" dirty="0">
                <a:solidFill>
                  <a:srgbClr val="3333B2"/>
                </a:solidFill>
                <a:latin typeface="Tahoma"/>
                <a:cs typeface="Tahoma"/>
              </a:rPr>
              <a:t>pdf </a:t>
            </a:r>
            <a:r>
              <a:rPr sz="1400" b="0" spc="-45" dirty="0">
                <a:solidFill>
                  <a:srgbClr val="3333B2"/>
                </a:solidFill>
                <a:latin typeface="Tahoma"/>
                <a:cs typeface="Tahoma"/>
              </a:rPr>
              <a:t>-</a:t>
            </a:r>
            <a:r>
              <a:rPr sz="1400" b="0" spc="6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30" dirty="0">
                <a:solidFill>
                  <a:srgbClr val="3333B2"/>
                </a:solidFill>
                <a:latin typeface="Tahoma"/>
                <a:cs typeface="Tahoma"/>
              </a:rPr>
              <a:t>Properties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357" y="458151"/>
            <a:ext cx="22809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06830" algn="l"/>
              </a:tabLst>
            </a:pPr>
            <a:r>
              <a:rPr sz="1100" spc="-35" dirty="0">
                <a:solidFill>
                  <a:srgbClr val="3333B2"/>
                </a:solidFill>
                <a:latin typeface="Arial"/>
                <a:cs typeface="Arial"/>
              </a:rPr>
              <a:t>1.  </a:t>
            </a:r>
            <a:r>
              <a:rPr sz="1100" i="1" spc="-110" dirty="0">
                <a:latin typeface="Trebuchet MS"/>
                <a:cs typeface="Trebuchet MS"/>
              </a:rPr>
              <a:t>f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dirty="0">
                <a:latin typeface="Verdana"/>
                <a:cs typeface="Verdana"/>
              </a:rPr>
              <a:t>,</a:t>
            </a:r>
            <a:r>
              <a:rPr sz="1100" i="1" spc="-180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all </a:t>
            </a:r>
            <a:r>
              <a:rPr sz="1100" i="1" spc="-50" dirty="0">
                <a:latin typeface="Trebuchet MS"/>
                <a:cs typeface="Trebuchet MS"/>
              </a:rPr>
              <a:t>x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9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357" y="774228"/>
            <a:ext cx="1333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solidFill>
                  <a:srgbClr val="3333B2"/>
                </a:solidFill>
                <a:latin typeface="Arial"/>
                <a:cs typeface="Arial"/>
              </a:rPr>
              <a:t>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662621"/>
            <a:ext cx="377190" cy="19177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298450" algn="l"/>
              </a:tabLst>
            </a:pPr>
            <a:r>
              <a:rPr sz="1100" spc="175" dirty="0">
                <a:latin typeface="MS UI Gothic"/>
                <a:cs typeface="MS UI Gothic"/>
              </a:rPr>
              <a:t> 	 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749" y="740015"/>
            <a:ext cx="4191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8450" algn="l"/>
              </a:tabLst>
            </a:pPr>
            <a:r>
              <a:rPr sz="800" i="1" spc="245" dirty="0">
                <a:latin typeface="DejaVu Sans Condensed"/>
                <a:cs typeface="DejaVu Sans Condensed"/>
              </a:rPr>
              <a:t>∞	∞</a:t>
            </a:r>
            <a:endParaRPr sz="800">
              <a:latin typeface="DejaVu Sans Condensed"/>
              <a:cs typeface="DejaVu Sans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813" y="860207"/>
            <a:ext cx="5029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150" dirty="0">
                <a:latin typeface="DejaVu Sans Condensed"/>
                <a:cs typeface="DejaVu Sans Condensed"/>
              </a:rPr>
              <a:t>−∞</a:t>
            </a:r>
            <a:r>
              <a:rPr sz="800" i="1" spc="430" dirty="0">
                <a:latin typeface="DejaVu Sans Condensed"/>
                <a:cs typeface="DejaVu Sans Condensed"/>
              </a:rPr>
              <a:t> </a:t>
            </a:r>
            <a:r>
              <a:rPr sz="800" i="1" spc="150" dirty="0">
                <a:latin typeface="DejaVu Sans Condensed"/>
                <a:cs typeface="DejaVu Sans Condensed"/>
              </a:rPr>
              <a:t>−∞</a:t>
            </a:r>
            <a:endParaRPr sz="800">
              <a:latin typeface="DejaVu Sans Condensed"/>
              <a:cs typeface="DejaVu Sans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6466" y="774228"/>
            <a:ext cx="17214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70050" algn="l"/>
              </a:tabLst>
            </a:pPr>
            <a:r>
              <a:rPr sz="1100" i="1" spc="-110" dirty="0">
                <a:latin typeface="Trebuchet MS"/>
                <a:cs typeface="Trebuchet MS"/>
              </a:rPr>
              <a:t>f</a:t>
            </a:r>
            <a:r>
              <a:rPr sz="1100" i="1" spc="-9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(</a:t>
            </a:r>
            <a:r>
              <a:rPr sz="1100" i="1" spc="50" dirty="0">
                <a:latin typeface="Trebuchet MS"/>
                <a:cs typeface="Trebuchet MS"/>
              </a:rPr>
              <a:t>x</a:t>
            </a:r>
            <a:r>
              <a:rPr sz="1100" i="1" spc="-100" dirty="0">
                <a:latin typeface="Verdana"/>
                <a:cs typeface="Verdana"/>
              </a:rPr>
              <a:t>,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70" dirty="0">
                <a:latin typeface="Palatino Linotype"/>
                <a:cs typeface="Palatino Linotype"/>
              </a:rPr>
              <a:t>d</a:t>
            </a:r>
            <a:r>
              <a:rPr sz="1100" i="1" spc="-50" dirty="0">
                <a:latin typeface="Trebuchet MS"/>
                <a:cs typeface="Trebuchet MS"/>
              </a:rPr>
              <a:t>x </a:t>
            </a:r>
            <a:r>
              <a:rPr sz="1100" spc="-70" dirty="0">
                <a:latin typeface="Palatino Linotype"/>
                <a:cs typeface="Palatino Linotype"/>
              </a:rPr>
              <a:t>d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85" dirty="0">
                <a:latin typeface="Trebuchet MS"/>
                <a:cs typeface="Trebuchet MS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7645" indent="-176530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AutoNum type="arabicPeriod" startAt="3"/>
              <a:tabLst>
                <a:tab pos="208915" algn="l"/>
              </a:tabLst>
            </a:pPr>
            <a:r>
              <a:rPr spc="-35" dirty="0"/>
              <a:t>Marginal </a:t>
            </a:r>
            <a:r>
              <a:rPr spc="-15" dirty="0"/>
              <a:t>pdf </a:t>
            </a:r>
            <a:r>
              <a:rPr spc="-20" dirty="0"/>
              <a:t>of </a:t>
            </a:r>
            <a:r>
              <a:rPr i="1" spc="110" dirty="0">
                <a:latin typeface="Trebuchet MS"/>
                <a:cs typeface="Trebuchet MS"/>
              </a:rPr>
              <a:t>X</a:t>
            </a:r>
            <a:r>
              <a:rPr i="1" spc="-220" dirty="0">
                <a:latin typeface="Trebuchet MS"/>
                <a:cs typeface="Trebuchet MS"/>
              </a:rPr>
              <a:t> </a:t>
            </a:r>
            <a:r>
              <a:rPr spc="-5" dirty="0"/>
              <a:t>:</a:t>
            </a:r>
          </a:p>
          <a:p>
            <a:pPr marL="18415">
              <a:lnSpc>
                <a:spcPct val="100000"/>
              </a:lnSpc>
              <a:spcBef>
                <a:spcPts val="35"/>
              </a:spcBef>
              <a:buClr>
                <a:srgbClr val="3333B2"/>
              </a:buClr>
              <a:buFont typeface="Arial"/>
              <a:buAutoNum type="arabicPeriod" startAt="3"/>
            </a:pPr>
            <a:endParaRPr sz="950">
              <a:latin typeface="Times New Roman"/>
              <a:cs typeface="Times New Roman"/>
            </a:endParaRPr>
          </a:p>
          <a:p>
            <a:pPr marL="321945">
              <a:lnSpc>
                <a:spcPct val="100000"/>
              </a:lnSpc>
              <a:spcBef>
                <a:spcPts val="5"/>
              </a:spcBef>
              <a:tabLst>
                <a:tab pos="3736975" algn="l"/>
              </a:tabLst>
            </a:pPr>
            <a:r>
              <a:rPr i="1" spc="-40" dirty="0">
                <a:latin typeface="Trebuchet MS"/>
                <a:cs typeface="Trebuchet MS"/>
              </a:rPr>
              <a:t>f</a:t>
            </a:r>
            <a:r>
              <a:rPr sz="1200" i="1" spc="-60" baseline="-13888" dirty="0">
                <a:latin typeface="Arial"/>
                <a:cs typeface="Arial"/>
              </a:rPr>
              <a:t>X</a:t>
            </a:r>
            <a:r>
              <a:rPr sz="1200" i="1" spc="-142" baseline="-13888" dirty="0">
                <a:latin typeface="Arial"/>
                <a:cs typeface="Arial"/>
              </a:rPr>
              <a:t> </a:t>
            </a:r>
            <a:r>
              <a:rPr sz="1100" dirty="0"/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spc="-250" dirty="0">
                <a:latin typeface="Trebuchet MS"/>
                <a:cs typeface="Trebuchet MS"/>
              </a:rPr>
              <a:t> </a:t>
            </a:r>
            <a:r>
              <a:rPr sz="1100" spc="55" dirty="0"/>
              <a:t>)</a:t>
            </a:r>
            <a:r>
              <a:rPr sz="1100" spc="-55" dirty="0"/>
              <a:t> </a:t>
            </a:r>
            <a:r>
              <a:rPr sz="1100" spc="204" dirty="0"/>
              <a:t>=</a:t>
            </a:r>
            <a:r>
              <a:rPr sz="1100" spc="-5" dirty="0"/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07645" indent="-176530">
              <a:lnSpc>
                <a:spcPct val="100000"/>
              </a:lnSpc>
              <a:spcBef>
                <a:spcPts val="770"/>
              </a:spcBef>
              <a:buClr>
                <a:srgbClr val="3333B2"/>
              </a:buClr>
              <a:buAutoNum type="arabicPeriod" startAt="4"/>
              <a:tabLst>
                <a:tab pos="208915" algn="l"/>
              </a:tabLst>
            </a:pPr>
            <a:r>
              <a:rPr spc="-35" dirty="0"/>
              <a:t>Marginal </a:t>
            </a:r>
            <a:r>
              <a:rPr spc="-15" dirty="0"/>
              <a:t>pdf </a:t>
            </a:r>
            <a:r>
              <a:rPr spc="-20" dirty="0"/>
              <a:t>of </a:t>
            </a:r>
            <a:r>
              <a:rPr i="1" spc="95" dirty="0">
                <a:latin typeface="Trebuchet MS"/>
                <a:cs typeface="Trebuchet MS"/>
              </a:rPr>
              <a:t>Y</a:t>
            </a:r>
            <a:r>
              <a:rPr i="1" spc="-180" dirty="0">
                <a:latin typeface="Trebuchet MS"/>
                <a:cs typeface="Trebuchet MS"/>
              </a:rPr>
              <a:t> </a:t>
            </a:r>
            <a:r>
              <a:rPr spc="-5" dirty="0"/>
              <a:t>:</a:t>
            </a:r>
          </a:p>
          <a:p>
            <a:pPr marL="18415"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318770">
              <a:lnSpc>
                <a:spcPct val="100000"/>
              </a:lnSpc>
              <a:tabLst>
                <a:tab pos="3740150" algn="l"/>
              </a:tabLst>
            </a:pPr>
            <a:r>
              <a:rPr i="1" spc="-40" dirty="0">
                <a:latin typeface="Trebuchet MS"/>
                <a:cs typeface="Trebuchet MS"/>
              </a:rPr>
              <a:t>f</a:t>
            </a:r>
            <a:r>
              <a:rPr sz="1200" i="1" spc="-60" baseline="-13888" dirty="0">
                <a:latin typeface="Arial"/>
                <a:cs typeface="Arial"/>
              </a:rPr>
              <a:t>Y</a:t>
            </a:r>
            <a:r>
              <a:rPr sz="1200" i="1" spc="-97" baseline="-13888" dirty="0">
                <a:latin typeface="Arial"/>
                <a:cs typeface="Arial"/>
              </a:rPr>
              <a:t> </a:t>
            </a:r>
            <a:r>
              <a:rPr sz="1100" spc="5" dirty="0"/>
              <a:t>(</a:t>
            </a:r>
            <a:r>
              <a:rPr sz="1100" i="1" spc="5" dirty="0">
                <a:latin typeface="Trebuchet MS"/>
                <a:cs typeface="Trebuchet MS"/>
              </a:rPr>
              <a:t>y</a:t>
            </a:r>
            <a:r>
              <a:rPr sz="1100" i="1" spc="-229" dirty="0">
                <a:latin typeface="Trebuchet MS"/>
                <a:cs typeface="Trebuchet MS"/>
              </a:rPr>
              <a:t> </a:t>
            </a:r>
            <a:r>
              <a:rPr sz="1100" spc="55" dirty="0"/>
              <a:t>)</a:t>
            </a:r>
            <a:r>
              <a:rPr sz="1100" spc="-50" dirty="0"/>
              <a:t> </a:t>
            </a:r>
            <a:r>
              <a:rPr sz="1100" spc="204" dirty="0"/>
              <a:t>=</a:t>
            </a:r>
            <a:r>
              <a:rPr sz="1100" spc="-5" dirty="0"/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2A7A46-2460-485D-8946-89A3535474FB}"/>
                  </a:ext>
                </a:extLst>
              </p14:cNvPr>
              <p14:cNvContentPartPr/>
              <p14:nvPr/>
            </p14:nvContentPartPr>
            <p14:xfrm>
              <a:off x="447840" y="736920"/>
              <a:ext cx="648720" cy="42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2A7A46-2460-485D-8946-89A3535474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480" y="727560"/>
                <a:ext cx="667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F4CEBB-3A20-4F93-9586-63A6ADE714E8}"/>
                  </a:ext>
                </a:extLst>
              </p14:cNvPr>
              <p14:cNvContentPartPr/>
              <p14:nvPr/>
            </p14:nvContentPartPr>
            <p14:xfrm>
              <a:off x="619920" y="465840"/>
              <a:ext cx="2159640" cy="217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F4CEBB-3A20-4F93-9586-63A6ADE714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560" y="456480"/>
                <a:ext cx="2178360" cy="21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559703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75" dirty="0"/>
              <a:t>Example </a:t>
            </a:r>
            <a:r>
              <a:rPr spc="-70" dirty="0"/>
              <a:t>of </a:t>
            </a:r>
            <a:r>
              <a:rPr spc="-90" dirty="0"/>
              <a:t>a </a:t>
            </a:r>
            <a:r>
              <a:rPr spc="-70" dirty="0"/>
              <a:t>joint</a:t>
            </a:r>
            <a:r>
              <a:rPr dirty="0"/>
              <a:t> </a:t>
            </a:r>
            <a:r>
              <a:rPr spc="-65" dirty="0"/>
              <a:t>pdf: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858352"/>
            <a:ext cx="3566160" cy="5137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b="1" spc="-65" dirty="0">
                <a:latin typeface="Tahoma"/>
                <a:cs typeface="Tahoma"/>
              </a:rPr>
              <a:t>Bivariate </a:t>
            </a:r>
            <a:r>
              <a:rPr sz="1100" b="1" spc="-90" dirty="0">
                <a:latin typeface="Tahoma"/>
                <a:cs typeface="Tahoma"/>
              </a:rPr>
              <a:t>normal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-70" dirty="0">
                <a:latin typeface="Tahoma"/>
                <a:cs typeface="Tahoma"/>
              </a:rPr>
              <a:t>distribution: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spc="-90" dirty="0">
                <a:latin typeface="Arial"/>
                <a:cs typeface="Arial"/>
              </a:rPr>
              <a:t>We </a:t>
            </a:r>
            <a:r>
              <a:rPr sz="1100" spc="-105" dirty="0">
                <a:latin typeface="Arial"/>
                <a:cs typeface="Arial"/>
              </a:rPr>
              <a:t>say </a:t>
            </a:r>
            <a:r>
              <a:rPr sz="1100" spc="5" dirty="0">
                <a:latin typeface="Arial"/>
                <a:cs typeface="Arial"/>
              </a:rPr>
              <a:t>that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-80" dirty="0">
                <a:latin typeface="Arial"/>
                <a:cs typeface="Arial"/>
              </a:rPr>
              <a:t>have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i="1" spc="-70" dirty="0">
                <a:latin typeface="Trebuchet MS"/>
                <a:cs typeface="Trebuchet MS"/>
              </a:rPr>
              <a:t>bi-variate </a:t>
            </a:r>
            <a:r>
              <a:rPr sz="1100" i="1" spc="-45" dirty="0">
                <a:latin typeface="Trebuchet MS"/>
                <a:cs typeface="Trebuchet MS"/>
              </a:rPr>
              <a:t>Gaussian </a:t>
            </a:r>
            <a:r>
              <a:rPr sz="1100" i="1" spc="-50" dirty="0">
                <a:latin typeface="Trebuchet MS"/>
                <a:cs typeface="Trebuchet MS"/>
              </a:rPr>
              <a:t>(or</a:t>
            </a:r>
            <a:r>
              <a:rPr sz="1100" i="1" spc="-195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normal)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6028" y="1410435"/>
            <a:ext cx="2844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7170" algn="l"/>
              </a:tabLst>
            </a:pPr>
            <a:r>
              <a:rPr sz="800" spc="-15" dirty="0">
                <a:latin typeface="Tahoma"/>
                <a:cs typeface="Tahoma"/>
              </a:rPr>
              <a:t>1	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000" y="1339379"/>
            <a:ext cx="2851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8440" algn="l"/>
              </a:tabLst>
            </a:pPr>
            <a:r>
              <a:rPr sz="800" spc="-15" dirty="0">
                <a:latin typeface="Tahoma"/>
                <a:cs typeface="Tahoma"/>
              </a:rPr>
              <a:t>2	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2021" y="1427974"/>
            <a:ext cx="2851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8440" algn="l"/>
              </a:tabLst>
            </a:pPr>
            <a:r>
              <a:rPr sz="800" spc="-15" dirty="0">
                <a:latin typeface="Tahoma"/>
                <a:cs typeface="Tahoma"/>
              </a:rPr>
              <a:t>1	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294" y="1352332"/>
            <a:ext cx="37433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60" dirty="0">
                <a:latin typeface="Trebuchet MS"/>
                <a:cs typeface="Trebuchet MS"/>
              </a:rPr>
              <a:t>distribution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parameters </a:t>
            </a:r>
            <a:r>
              <a:rPr sz="1100" i="1" spc="-50" dirty="0">
                <a:latin typeface="Verdana"/>
                <a:cs typeface="Verdana"/>
              </a:rPr>
              <a:t>µ </a:t>
            </a:r>
            <a:r>
              <a:rPr sz="1100" i="1" spc="-100" dirty="0">
                <a:latin typeface="Verdana"/>
                <a:cs typeface="Verdana"/>
              </a:rPr>
              <a:t>, </a:t>
            </a:r>
            <a:r>
              <a:rPr sz="1100" i="1" spc="-50" dirty="0">
                <a:latin typeface="Verdana"/>
                <a:cs typeface="Verdana"/>
              </a:rPr>
              <a:t>µ </a:t>
            </a:r>
            <a:r>
              <a:rPr sz="1100" i="1" spc="-100" dirty="0">
                <a:latin typeface="Verdana"/>
                <a:cs typeface="Verdana"/>
              </a:rPr>
              <a:t>, </a:t>
            </a:r>
            <a:r>
              <a:rPr sz="1100" i="1" spc="-50" dirty="0">
                <a:latin typeface="Verdana"/>
                <a:cs typeface="Verdana"/>
              </a:rPr>
              <a:t>σ </a:t>
            </a:r>
            <a:r>
              <a:rPr sz="1100" i="1" spc="-100" dirty="0">
                <a:latin typeface="Verdana"/>
                <a:cs typeface="Verdana"/>
              </a:rPr>
              <a:t>, </a:t>
            </a:r>
            <a:r>
              <a:rPr sz="1100" i="1" spc="-50" dirty="0">
                <a:latin typeface="Verdana"/>
                <a:cs typeface="Verdana"/>
              </a:rPr>
              <a:t>σ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i="1" spc="-125" dirty="0">
                <a:latin typeface="Verdana"/>
                <a:cs typeface="Verdana"/>
              </a:rPr>
              <a:t>ρ </a:t>
            </a:r>
            <a:r>
              <a:rPr sz="1100" i="1" spc="-140" dirty="0">
                <a:latin typeface="DejaVu Sans Condensed"/>
                <a:cs typeface="DejaVu Sans Condensed"/>
              </a:rPr>
              <a:t>∈ </a:t>
            </a:r>
            <a:r>
              <a:rPr sz="1100" spc="-40" dirty="0">
                <a:latin typeface="Arial"/>
                <a:cs typeface="Arial"/>
              </a:rPr>
              <a:t>[</a:t>
            </a:r>
            <a:r>
              <a:rPr sz="1100" i="1" spc="-40" dirty="0">
                <a:latin typeface="DejaVu Sans Condensed"/>
                <a:cs typeface="DejaVu Sans Condensed"/>
              </a:rPr>
              <a:t>−</a:t>
            </a:r>
            <a:r>
              <a:rPr sz="1100" spc="-40" dirty="0">
                <a:latin typeface="Arial"/>
                <a:cs typeface="Arial"/>
              </a:rPr>
              <a:t>1</a:t>
            </a:r>
            <a:r>
              <a:rPr sz="1100" i="1" spc="-40" dirty="0">
                <a:latin typeface="Verdana"/>
                <a:cs typeface="Verdana"/>
              </a:rPr>
              <a:t>, </a:t>
            </a:r>
            <a:r>
              <a:rPr sz="1100" spc="-30" dirty="0">
                <a:latin typeface="Arial"/>
                <a:cs typeface="Arial"/>
              </a:rPr>
              <a:t>1] </a:t>
            </a:r>
            <a:r>
              <a:rPr sz="1100" spc="20" dirty="0">
                <a:latin typeface="Arial"/>
                <a:cs typeface="Arial"/>
              </a:rPr>
              <a:t>if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524405"/>
            <a:ext cx="19069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" dirty="0">
                <a:latin typeface="Arial"/>
                <a:cs typeface="Arial"/>
              </a:rPr>
              <a:t>joint </a:t>
            </a:r>
            <a:r>
              <a:rPr sz="1100" spc="-50" dirty="0">
                <a:latin typeface="Arial"/>
                <a:cs typeface="Arial"/>
              </a:rPr>
              <a:t>density </a:t>
            </a:r>
            <a:r>
              <a:rPr sz="1100" spc="-20" dirty="0">
                <a:latin typeface="Arial"/>
                <a:cs typeface="Arial"/>
              </a:rPr>
              <a:t>function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given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098574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75" dirty="0"/>
              <a:t>Example </a:t>
            </a:r>
            <a:r>
              <a:rPr spc="-70" dirty="0"/>
              <a:t>of </a:t>
            </a:r>
            <a:r>
              <a:rPr spc="-90" dirty="0"/>
              <a:t>a </a:t>
            </a:r>
            <a:r>
              <a:rPr spc="-70" dirty="0"/>
              <a:t>joint</a:t>
            </a:r>
            <a:r>
              <a:rPr dirty="0"/>
              <a:t> </a:t>
            </a:r>
            <a:r>
              <a:rPr spc="-65" dirty="0"/>
              <a:t>pdf: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858352"/>
            <a:ext cx="3566160" cy="5137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b="1" spc="-65" dirty="0">
                <a:latin typeface="Tahoma"/>
                <a:cs typeface="Tahoma"/>
              </a:rPr>
              <a:t>Bivariate </a:t>
            </a:r>
            <a:r>
              <a:rPr sz="1100" b="1" spc="-90" dirty="0">
                <a:latin typeface="Tahoma"/>
                <a:cs typeface="Tahoma"/>
              </a:rPr>
              <a:t>normal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-70" dirty="0">
                <a:latin typeface="Tahoma"/>
                <a:cs typeface="Tahoma"/>
              </a:rPr>
              <a:t>distribution: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spc="-90" dirty="0">
                <a:latin typeface="Arial"/>
                <a:cs typeface="Arial"/>
              </a:rPr>
              <a:t>We </a:t>
            </a:r>
            <a:r>
              <a:rPr sz="1100" spc="-105" dirty="0">
                <a:latin typeface="Arial"/>
                <a:cs typeface="Arial"/>
              </a:rPr>
              <a:t>say </a:t>
            </a:r>
            <a:r>
              <a:rPr sz="1100" spc="5" dirty="0">
                <a:latin typeface="Arial"/>
                <a:cs typeface="Arial"/>
              </a:rPr>
              <a:t>that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-80" dirty="0">
                <a:latin typeface="Arial"/>
                <a:cs typeface="Arial"/>
              </a:rPr>
              <a:t>have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i="1" spc="-70" dirty="0">
                <a:latin typeface="Trebuchet MS"/>
                <a:cs typeface="Trebuchet MS"/>
              </a:rPr>
              <a:t>bi-variate </a:t>
            </a:r>
            <a:r>
              <a:rPr sz="1100" i="1" spc="-45" dirty="0">
                <a:latin typeface="Trebuchet MS"/>
                <a:cs typeface="Trebuchet MS"/>
              </a:rPr>
              <a:t>Gaussian </a:t>
            </a:r>
            <a:r>
              <a:rPr sz="1100" i="1" spc="-50" dirty="0">
                <a:latin typeface="Trebuchet MS"/>
                <a:cs typeface="Trebuchet MS"/>
              </a:rPr>
              <a:t>(or</a:t>
            </a:r>
            <a:r>
              <a:rPr sz="1100" i="1" spc="-195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normal)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6028" y="1410435"/>
            <a:ext cx="2844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7170" algn="l"/>
              </a:tabLst>
            </a:pPr>
            <a:r>
              <a:rPr sz="800" spc="-15" dirty="0">
                <a:latin typeface="Tahoma"/>
                <a:cs typeface="Tahoma"/>
              </a:rPr>
              <a:t>1	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000" y="1339379"/>
            <a:ext cx="2851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8440" algn="l"/>
              </a:tabLst>
            </a:pPr>
            <a:r>
              <a:rPr sz="800" spc="-15" dirty="0">
                <a:latin typeface="Tahoma"/>
                <a:cs typeface="Tahoma"/>
              </a:rPr>
              <a:t>2	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2021" y="1427974"/>
            <a:ext cx="2851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8440" algn="l"/>
              </a:tabLst>
            </a:pPr>
            <a:r>
              <a:rPr sz="800" spc="-15" dirty="0">
                <a:latin typeface="Tahoma"/>
                <a:cs typeface="Tahoma"/>
              </a:rPr>
              <a:t>1	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294" y="1352332"/>
            <a:ext cx="37433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60" dirty="0">
                <a:latin typeface="Trebuchet MS"/>
                <a:cs typeface="Trebuchet MS"/>
              </a:rPr>
              <a:t>distribution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parameters </a:t>
            </a:r>
            <a:r>
              <a:rPr sz="1100" i="1" spc="-50" dirty="0">
                <a:latin typeface="Verdana"/>
                <a:cs typeface="Verdana"/>
              </a:rPr>
              <a:t>µ </a:t>
            </a:r>
            <a:r>
              <a:rPr sz="1100" i="1" spc="-100" dirty="0">
                <a:latin typeface="Verdana"/>
                <a:cs typeface="Verdana"/>
              </a:rPr>
              <a:t>, </a:t>
            </a:r>
            <a:r>
              <a:rPr sz="1100" i="1" spc="-50" dirty="0">
                <a:latin typeface="Verdana"/>
                <a:cs typeface="Verdana"/>
              </a:rPr>
              <a:t>µ </a:t>
            </a:r>
            <a:r>
              <a:rPr sz="1100" i="1" spc="-100" dirty="0">
                <a:latin typeface="Verdana"/>
                <a:cs typeface="Verdana"/>
              </a:rPr>
              <a:t>, </a:t>
            </a:r>
            <a:r>
              <a:rPr sz="1100" i="1" spc="-50" dirty="0">
                <a:latin typeface="Verdana"/>
                <a:cs typeface="Verdana"/>
              </a:rPr>
              <a:t>σ </a:t>
            </a:r>
            <a:r>
              <a:rPr sz="1100" i="1" spc="-100" dirty="0">
                <a:latin typeface="Verdana"/>
                <a:cs typeface="Verdana"/>
              </a:rPr>
              <a:t>, </a:t>
            </a:r>
            <a:r>
              <a:rPr sz="1100" i="1" spc="-50" dirty="0">
                <a:latin typeface="Verdana"/>
                <a:cs typeface="Verdana"/>
              </a:rPr>
              <a:t>σ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i="1" spc="-125" dirty="0">
                <a:latin typeface="Verdana"/>
                <a:cs typeface="Verdana"/>
              </a:rPr>
              <a:t>ρ </a:t>
            </a:r>
            <a:r>
              <a:rPr sz="1100" i="1" spc="-140" dirty="0">
                <a:latin typeface="DejaVu Sans Condensed"/>
                <a:cs typeface="DejaVu Sans Condensed"/>
              </a:rPr>
              <a:t>∈ </a:t>
            </a:r>
            <a:r>
              <a:rPr sz="1100" spc="-40" dirty="0">
                <a:latin typeface="Arial"/>
                <a:cs typeface="Arial"/>
              </a:rPr>
              <a:t>[</a:t>
            </a:r>
            <a:r>
              <a:rPr sz="1100" i="1" spc="-40" dirty="0">
                <a:latin typeface="DejaVu Sans Condensed"/>
                <a:cs typeface="DejaVu Sans Condensed"/>
              </a:rPr>
              <a:t>−</a:t>
            </a:r>
            <a:r>
              <a:rPr sz="1100" spc="-40" dirty="0">
                <a:latin typeface="Arial"/>
                <a:cs typeface="Arial"/>
              </a:rPr>
              <a:t>1</a:t>
            </a:r>
            <a:r>
              <a:rPr sz="1100" i="1" spc="-40" dirty="0">
                <a:latin typeface="Verdana"/>
                <a:cs typeface="Verdana"/>
              </a:rPr>
              <a:t>, </a:t>
            </a:r>
            <a:r>
              <a:rPr sz="1100" spc="-30" dirty="0">
                <a:latin typeface="Arial"/>
                <a:cs typeface="Arial"/>
              </a:rPr>
              <a:t>1] </a:t>
            </a:r>
            <a:r>
              <a:rPr sz="1100" spc="20" dirty="0">
                <a:latin typeface="Arial"/>
                <a:cs typeface="Arial"/>
              </a:rPr>
              <a:t>if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524405"/>
            <a:ext cx="19069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" dirty="0">
                <a:latin typeface="Arial"/>
                <a:cs typeface="Arial"/>
              </a:rPr>
              <a:t>joint </a:t>
            </a:r>
            <a:r>
              <a:rPr sz="1100" spc="-50" dirty="0">
                <a:latin typeface="Arial"/>
                <a:cs typeface="Arial"/>
              </a:rPr>
              <a:t>density </a:t>
            </a:r>
            <a:r>
              <a:rPr sz="1100" spc="-20" dirty="0">
                <a:latin typeface="Arial"/>
                <a:cs typeface="Arial"/>
              </a:rPr>
              <a:t>function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given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0270" y="1857767"/>
            <a:ext cx="952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7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456" y="1951493"/>
            <a:ext cx="11931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41400" algn="l"/>
              </a:tabLst>
            </a:pPr>
            <a:r>
              <a:rPr sz="1100" i="1" spc="-110" dirty="0">
                <a:latin typeface="Trebuchet MS"/>
                <a:cs typeface="Trebuchet MS"/>
              </a:rPr>
              <a:t>f</a:t>
            </a:r>
            <a:r>
              <a:rPr sz="1100" i="1" spc="-9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(</a:t>
            </a:r>
            <a:r>
              <a:rPr sz="1100" i="1" spc="50" dirty="0">
                <a:latin typeface="Trebuchet MS"/>
                <a:cs typeface="Trebuchet MS"/>
              </a:rPr>
              <a:t>x</a:t>
            </a:r>
            <a:r>
              <a:rPr sz="1100" i="1" spc="-100" dirty="0">
                <a:latin typeface="Verdana"/>
                <a:cs typeface="Verdana"/>
              </a:rPr>
              <a:t>,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650" spc="-15" baseline="2525" dirty="0">
                <a:latin typeface="MS UI Gothic"/>
                <a:cs typeface="MS UI Gothic"/>
              </a:rPr>
              <a:t>✓</a:t>
            </a:r>
            <a:endParaRPr sz="1650" baseline="2525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4597" y="2070911"/>
            <a:ext cx="90614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82930" algn="l"/>
              </a:tabLst>
            </a:pPr>
            <a:r>
              <a:rPr sz="1100" spc="-35" dirty="0">
                <a:latin typeface="Arial"/>
                <a:cs typeface="Arial"/>
              </a:rPr>
              <a:t>2</a:t>
            </a:r>
            <a:r>
              <a:rPr sz="1100" i="1" spc="-35" dirty="0">
                <a:latin typeface="Verdana"/>
                <a:cs typeface="Verdana"/>
              </a:rPr>
              <a:t>πσ</a:t>
            </a:r>
            <a:r>
              <a:rPr sz="1200" spc="-52" baseline="-10416" dirty="0">
                <a:latin typeface="Tahoma"/>
                <a:cs typeface="Tahoma"/>
              </a:rPr>
              <a:t>1</a:t>
            </a:r>
            <a:r>
              <a:rPr sz="1100" i="1" spc="-35" dirty="0">
                <a:latin typeface="Verdana"/>
                <a:cs typeface="Verdana"/>
              </a:rPr>
              <a:t>σ</a:t>
            </a:r>
            <a:r>
              <a:rPr sz="1200" spc="-52" baseline="-10416" dirty="0">
                <a:latin typeface="Tahoma"/>
                <a:cs typeface="Tahoma"/>
              </a:rPr>
              <a:t>2	</a:t>
            </a:r>
            <a:r>
              <a:rPr sz="1100" spc="-70" dirty="0">
                <a:latin typeface="Arial"/>
                <a:cs typeface="Arial"/>
              </a:rPr>
              <a:t>1 </a:t>
            </a:r>
            <a:r>
              <a:rPr sz="1100" i="1" spc="15" dirty="0">
                <a:latin typeface="DejaVu Sans Condensed"/>
                <a:cs typeface="DejaVu Sans Condensed"/>
              </a:rPr>
              <a:t>−</a:t>
            </a:r>
            <a:r>
              <a:rPr sz="1100" i="1" spc="-145" dirty="0">
                <a:latin typeface="DejaVu Sans Condensed"/>
                <a:cs typeface="DejaVu Sans Condensed"/>
              </a:rPr>
              <a:t> </a:t>
            </a:r>
            <a:r>
              <a:rPr sz="1100" i="1" spc="-125" dirty="0">
                <a:latin typeface="Verdana"/>
                <a:cs typeface="Verdana"/>
              </a:rPr>
              <a:t>ρ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5126" y="2068206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5" dirty="0">
                <a:latin typeface="Tahoma"/>
                <a:cs typeface="Tahoma"/>
              </a:rPr>
              <a:t>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0412" y="1951493"/>
            <a:ext cx="869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10" dirty="0"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22080" y="1871159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6556" y="1847486"/>
            <a:ext cx="3092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85" dirty="0">
                <a:latin typeface="Tahoma"/>
                <a:cs typeface="Tahoma"/>
              </a:rPr>
              <a:t>(</a:t>
            </a:r>
            <a:r>
              <a:rPr sz="600" i="1" spc="85" dirty="0">
                <a:latin typeface="Arial"/>
                <a:cs typeface="Arial"/>
              </a:rPr>
              <a:t>x−</a:t>
            </a:r>
            <a:r>
              <a:rPr sz="600" i="1" spc="85" dirty="0">
                <a:latin typeface="Verdana"/>
                <a:cs typeface="Verdana"/>
              </a:rPr>
              <a:t>µ </a:t>
            </a:r>
            <a:r>
              <a:rPr sz="600" spc="15" dirty="0">
                <a:latin typeface="Tahoma"/>
                <a:cs typeface="Tahoma"/>
              </a:rPr>
              <a:t>)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0109" y="1815622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29256" y="1966607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74597" y="1960783"/>
            <a:ext cx="982344" cy="11683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82930" algn="l"/>
                <a:tab pos="96901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 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29776" y="1934634"/>
            <a:ext cx="123189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97" baseline="-18518" dirty="0">
                <a:latin typeface="Verdana"/>
                <a:cs typeface="Verdana"/>
              </a:rPr>
              <a:t>σ</a:t>
            </a:r>
            <a:r>
              <a:rPr sz="600" spc="-15" dirty="0"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4170" y="1999201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1945" y="1877985"/>
            <a:ext cx="2184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55" dirty="0">
                <a:latin typeface="DejaVu Sans Condensed"/>
                <a:cs typeface="DejaVu Sans Condensed"/>
              </a:rPr>
              <a:t>−</a:t>
            </a:r>
            <a:r>
              <a:rPr sz="800" spc="-15" dirty="0">
                <a:latin typeface="Tahoma"/>
                <a:cs typeface="Tahoma"/>
              </a:rPr>
              <a:t>2</a:t>
            </a:r>
            <a:r>
              <a:rPr sz="800" i="1" spc="-25" dirty="0">
                <a:latin typeface="Sitka Text"/>
                <a:cs typeface="Sitka Text"/>
              </a:rPr>
              <a:t>ρ</a:t>
            </a:r>
            <a:endParaRPr sz="800">
              <a:latin typeface="Sitka Text"/>
              <a:cs typeface="Sitka Tex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69628" y="1847486"/>
            <a:ext cx="3860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u="sng" spc="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</a:t>
            </a:r>
            <a:r>
              <a:rPr sz="600" i="1" u="sng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x−</a:t>
            </a:r>
            <a:r>
              <a:rPr sz="600" i="1" u="sng" spc="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µ</a:t>
            </a:r>
            <a:r>
              <a:rPr sz="600" i="1" spc="100" dirty="0">
                <a:latin typeface="Verdana"/>
                <a:cs typeface="Verdana"/>
              </a:rPr>
              <a:t> </a:t>
            </a:r>
            <a:r>
              <a:rPr sz="600" u="sng" spc="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)(</a:t>
            </a:r>
            <a:r>
              <a:rPr sz="6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sz="600" i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75152" y="1871159"/>
            <a:ext cx="3575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180" algn="l"/>
              </a:tabLst>
            </a:pPr>
            <a:r>
              <a:rPr sz="600" u="sng" spc="-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sz="600" spc="-15" dirty="0">
                <a:latin typeface="Tahoma"/>
                <a:cs typeface="Tahoma"/>
              </a:rPr>
              <a:t>	</a:t>
            </a:r>
            <a:r>
              <a:rPr sz="600" u="sng" spc="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52787" y="1942990"/>
            <a:ext cx="2216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45" dirty="0">
                <a:latin typeface="Verdana"/>
                <a:cs typeface="Verdana"/>
              </a:rPr>
              <a:t>σ</a:t>
            </a:r>
            <a:r>
              <a:rPr sz="900" spc="44" baseline="-18518" dirty="0">
                <a:latin typeface="Tahoma"/>
                <a:cs typeface="Tahoma"/>
              </a:rPr>
              <a:t>1</a:t>
            </a:r>
            <a:r>
              <a:rPr sz="600" i="1" spc="45" dirty="0">
                <a:latin typeface="Verdana"/>
                <a:cs typeface="Verdana"/>
              </a:rPr>
              <a:t>σ</a:t>
            </a:r>
            <a:r>
              <a:rPr sz="900" spc="-22" baseline="-18518" dirty="0">
                <a:latin typeface="Tahoma"/>
                <a:cs typeface="Tahoma"/>
              </a:rPr>
              <a:t>2</a:t>
            </a:r>
            <a:endParaRPr sz="900" baseline="-18518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53244" y="1877985"/>
            <a:ext cx="1092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75" dirty="0">
                <a:latin typeface="Tahoma"/>
                <a:cs typeface="Tahoma"/>
              </a:rPr>
              <a:t>+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58946" y="1871159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30003" y="1847486"/>
            <a:ext cx="6324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u="sng" spc="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−</a:t>
            </a:r>
            <a:r>
              <a:rPr sz="600" i="1" u="sng" spc="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µ</a:t>
            </a:r>
            <a:r>
              <a:rPr sz="600" i="1" spc="140" dirty="0">
                <a:latin typeface="Verdana"/>
                <a:cs typeface="Verdana"/>
              </a:rPr>
              <a:t> </a:t>
            </a:r>
            <a:r>
              <a:rPr sz="600" u="sng" spc="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)</a:t>
            </a:r>
            <a:r>
              <a:rPr sz="600" spc="15" dirty="0">
                <a:latin typeface="Tahoma"/>
                <a:cs typeface="Tahoma"/>
              </a:rPr>
              <a:t> </a:t>
            </a:r>
            <a:r>
              <a:rPr sz="600" spc="90" dirty="0">
                <a:latin typeface="Tahoma"/>
                <a:cs typeface="Tahoma"/>
              </a:rPr>
              <a:t>(</a:t>
            </a:r>
            <a:r>
              <a:rPr sz="600" i="1" spc="90" dirty="0">
                <a:latin typeface="Arial"/>
                <a:cs typeface="Arial"/>
              </a:rPr>
              <a:t>y−</a:t>
            </a:r>
            <a:r>
              <a:rPr sz="600" i="1" spc="90" dirty="0">
                <a:latin typeface="Verdana"/>
                <a:cs typeface="Verdana"/>
              </a:rPr>
              <a:t>µ</a:t>
            </a:r>
            <a:r>
              <a:rPr sz="600" i="1" spc="175" dirty="0">
                <a:latin typeface="Verdana"/>
                <a:cs typeface="Verdana"/>
              </a:rPr>
              <a:t> </a:t>
            </a:r>
            <a:r>
              <a:rPr sz="600" spc="15" dirty="0">
                <a:latin typeface="Tahoma"/>
                <a:cs typeface="Tahoma"/>
              </a:rPr>
              <a:t>)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36974" y="1815622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64775" y="1966607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546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65969" y="1934634"/>
            <a:ext cx="123189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97" baseline="-18518" dirty="0">
                <a:latin typeface="Verdana"/>
                <a:cs typeface="Verdana"/>
              </a:rPr>
              <a:t>σ</a:t>
            </a:r>
            <a:r>
              <a:rPr sz="600" spc="-15" dirty="0"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20363" y="1999201"/>
            <a:ext cx="660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023DB76-35D8-4B1A-B7BE-C5C1CF9A464E}"/>
                  </a:ext>
                </a:extLst>
              </p14:cNvPr>
              <p14:cNvContentPartPr/>
              <p14:nvPr/>
            </p14:nvContentPartPr>
            <p14:xfrm>
              <a:off x="1281600" y="1368360"/>
              <a:ext cx="2720880" cy="849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023DB76-35D8-4B1A-B7BE-C5C1CF9A46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2240" y="1359000"/>
                <a:ext cx="273960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8C9F1B4-0513-4405-9EED-C5826B5B3761}"/>
                  </a:ext>
                </a:extLst>
              </p14:cNvPr>
              <p14:cNvContentPartPr/>
              <p14:nvPr/>
            </p14:nvContentPartPr>
            <p14:xfrm>
              <a:off x="2277360" y="550440"/>
              <a:ext cx="1015200" cy="1074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8C9F1B4-0513-4405-9EED-C5826B5B37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8000" y="541080"/>
                <a:ext cx="1033920" cy="10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9932156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527"/>
            <a:ext cx="15913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latin typeface="Tahoma"/>
                <a:cs typeface="Tahoma"/>
              </a:rPr>
              <a:t>Jointly </a:t>
            </a:r>
            <a:r>
              <a:rPr sz="1400" spc="-55" dirty="0">
                <a:solidFill>
                  <a:srgbClr val="3333B2"/>
                </a:solidFill>
                <a:latin typeface="Tahoma"/>
                <a:cs typeface="Tahoma"/>
              </a:rPr>
              <a:t>Gaussian</a:t>
            </a:r>
            <a:r>
              <a:rPr sz="1400" spc="2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Tahoma"/>
                <a:cs typeface="Tahoma"/>
              </a:rPr>
              <a:t>RVs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344" y="938028"/>
            <a:ext cx="3940492" cy="188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7638EC-D694-4B63-A2AC-7C5EC054A23D}"/>
                  </a:ext>
                </a:extLst>
              </p14:cNvPr>
              <p14:cNvContentPartPr/>
              <p14:nvPr/>
            </p14:nvContentPartPr>
            <p14:xfrm>
              <a:off x="1987920" y="1851840"/>
              <a:ext cx="2012400" cy="9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7638EC-D694-4B63-A2AC-7C5EC054A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8560" y="1842480"/>
                <a:ext cx="2031120" cy="9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575030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527"/>
            <a:ext cx="15913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latin typeface="Tahoma"/>
                <a:cs typeface="Tahoma"/>
              </a:rPr>
              <a:t>Jointly </a:t>
            </a:r>
            <a:r>
              <a:rPr sz="1400" spc="-55" dirty="0">
                <a:solidFill>
                  <a:srgbClr val="3333B2"/>
                </a:solidFill>
                <a:latin typeface="Tahoma"/>
                <a:cs typeface="Tahoma"/>
              </a:rPr>
              <a:t>Gaussian</a:t>
            </a:r>
            <a:r>
              <a:rPr sz="1400" spc="2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Tahoma"/>
                <a:cs typeface="Tahoma"/>
              </a:rPr>
              <a:t>RVs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6735" y="954697"/>
            <a:ext cx="3934577" cy="193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0806D8-B057-4479-A9E4-185EA5A3E1D0}"/>
                  </a:ext>
                </a:extLst>
              </p14:cNvPr>
              <p14:cNvContentPartPr/>
              <p14:nvPr/>
            </p14:nvContentPartPr>
            <p14:xfrm>
              <a:off x="2117880" y="1992960"/>
              <a:ext cx="2135160" cy="101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0806D8-B057-4479-A9E4-185EA5A3E1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8520" y="1983600"/>
                <a:ext cx="215388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018593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527"/>
            <a:ext cx="15913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latin typeface="Tahoma"/>
                <a:cs typeface="Tahoma"/>
              </a:rPr>
              <a:t>Jointly </a:t>
            </a:r>
            <a:r>
              <a:rPr sz="1400" spc="-55" dirty="0">
                <a:solidFill>
                  <a:srgbClr val="3333B2"/>
                </a:solidFill>
                <a:latin typeface="Tahoma"/>
                <a:cs typeface="Tahoma"/>
              </a:rPr>
              <a:t>Gaussian</a:t>
            </a:r>
            <a:r>
              <a:rPr sz="1400" spc="2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Tahoma"/>
                <a:cs typeface="Tahoma"/>
              </a:rPr>
              <a:t>RVs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3351" y="1038047"/>
            <a:ext cx="3937158" cy="1910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5009311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9273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dirty="0">
                <a:solidFill>
                  <a:srgbClr val="3333B2"/>
                </a:solidFill>
                <a:latin typeface="Tahoma"/>
                <a:cs typeface="Tahoma"/>
              </a:rPr>
              <a:t>Joint </a:t>
            </a:r>
            <a:r>
              <a:rPr sz="1400" b="0" spc="-35" dirty="0">
                <a:solidFill>
                  <a:srgbClr val="3333B2"/>
                </a:solidFill>
                <a:latin typeface="Tahoma"/>
                <a:cs typeface="Tahoma"/>
              </a:rPr>
              <a:t>Cumulative </a:t>
            </a:r>
            <a:r>
              <a:rPr sz="1400" b="0" spc="-20" dirty="0">
                <a:solidFill>
                  <a:srgbClr val="3333B2"/>
                </a:solidFill>
                <a:latin typeface="Tahoma"/>
                <a:cs typeface="Tahoma"/>
              </a:rPr>
              <a:t>Distribution</a:t>
            </a:r>
            <a:r>
              <a:rPr sz="1400" b="0" spc="10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25" dirty="0">
                <a:solidFill>
                  <a:srgbClr val="3333B2"/>
                </a:solidFill>
                <a:latin typeface="Tahoma"/>
                <a:cs typeface="Tahoma"/>
              </a:rPr>
              <a:t>Function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382230"/>
            <a:ext cx="3883025" cy="2463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685800" algn="ctr">
              <a:lnSpc>
                <a:spcPct val="100000"/>
              </a:lnSpc>
              <a:spcBef>
                <a:spcPts val="90"/>
              </a:spcBef>
            </a:pPr>
            <a:r>
              <a:rPr sz="1100" b="1" spc="-50" dirty="0">
                <a:latin typeface="Tahoma"/>
                <a:cs typeface="Tahoma"/>
              </a:rPr>
              <a:t>Joint </a:t>
            </a:r>
            <a:r>
              <a:rPr sz="1100" b="1" spc="-70" dirty="0">
                <a:latin typeface="Tahoma"/>
                <a:cs typeface="Tahoma"/>
              </a:rPr>
              <a:t>Cumulative </a:t>
            </a:r>
            <a:r>
              <a:rPr sz="1100" b="1" spc="-60" dirty="0">
                <a:latin typeface="Tahoma"/>
                <a:cs typeface="Tahoma"/>
              </a:rPr>
              <a:t>Distribution </a:t>
            </a:r>
            <a:r>
              <a:rPr sz="1100" b="1" spc="-65" dirty="0">
                <a:latin typeface="Tahoma"/>
                <a:cs typeface="Tahoma"/>
              </a:rPr>
              <a:t>Function </a:t>
            </a:r>
            <a:r>
              <a:rPr sz="1100" spc="15" dirty="0">
                <a:latin typeface="Arial"/>
                <a:cs typeface="Arial"/>
              </a:rPr>
              <a:t>(joint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cdf):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142365">
              <a:lnSpc>
                <a:spcPct val="100000"/>
              </a:lnSpc>
            </a:pPr>
            <a:r>
              <a:rPr sz="1100" i="1" spc="40" dirty="0">
                <a:latin typeface="Trebuchet MS"/>
                <a:cs typeface="Trebuchet MS"/>
              </a:rPr>
              <a:t>F</a:t>
            </a:r>
            <a:r>
              <a:rPr sz="1100" i="1" spc="-190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dirty="0">
                <a:latin typeface="Verdana"/>
                <a:cs typeface="Verdana"/>
              </a:rPr>
              <a:t>,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</a:t>
            </a:r>
            <a:r>
              <a:rPr sz="1100" i="1" spc="110" dirty="0">
                <a:latin typeface="Trebuchet MS"/>
                <a:cs typeface="Trebuchet MS"/>
              </a:rPr>
              <a:t> </a:t>
            </a:r>
            <a:r>
              <a:rPr sz="1100" i="1" spc="15" dirty="0">
                <a:latin typeface="DejaVu Sans Condensed"/>
                <a:cs typeface="DejaVu Sans Condensed"/>
              </a:rPr>
              <a:t>≤</a:t>
            </a:r>
            <a:r>
              <a:rPr sz="1100" i="1" spc="-15" dirty="0">
                <a:latin typeface="DejaVu Sans Condensed"/>
                <a:cs typeface="DejaVu Sans Condensed"/>
              </a:rPr>
              <a:t> </a:t>
            </a:r>
            <a:r>
              <a:rPr sz="1100" i="1" spc="-25" dirty="0">
                <a:latin typeface="Trebuchet MS"/>
                <a:cs typeface="Trebuchet MS"/>
              </a:rPr>
              <a:t>x</a:t>
            </a:r>
            <a:r>
              <a:rPr sz="1100" i="1" spc="-25" dirty="0">
                <a:latin typeface="Verdana"/>
                <a:cs typeface="Verdana"/>
              </a:rPr>
              <a:t>,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Trebuchet MS"/>
                <a:cs typeface="Trebuchet MS"/>
              </a:rPr>
              <a:t>Y</a:t>
            </a:r>
            <a:r>
              <a:rPr sz="1100" i="1" spc="155" dirty="0">
                <a:latin typeface="Trebuchet MS"/>
                <a:cs typeface="Trebuchet MS"/>
              </a:rPr>
              <a:t> </a:t>
            </a:r>
            <a:r>
              <a:rPr sz="1100" i="1" spc="15" dirty="0">
                <a:latin typeface="DejaVu Sans Condensed"/>
                <a:cs typeface="DejaVu Sans Condensed"/>
              </a:rPr>
              <a:t>≤</a:t>
            </a:r>
            <a:r>
              <a:rPr sz="1100" i="1" spc="-15" dirty="0">
                <a:latin typeface="DejaVu Sans Condensed"/>
                <a:cs typeface="DejaVu Sans Condensed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112395">
              <a:lnSpc>
                <a:spcPct val="100000"/>
              </a:lnSpc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10" dirty="0">
                <a:latin typeface="Arial"/>
                <a:cs typeface="Arial"/>
              </a:rPr>
              <a:t>If </a:t>
            </a:r>
            <a:r>
              <a:rPr sz="1100" i="1" spc="80" dirty="0">
                <a:latin typeface="Trebuchet MS"/>
                <a:cs typeface="Trebuchet MS"/>
              </a:rPr>
              <a:t>X</a:t>
            </a:r>
            <a:r>
              <a:rPr sz="1100" i="1" spc="80" dirty="0">
                <a:latin typeface="Verdana"/>
                <a:cs typeface="Verdana"/>
              </a:rPr>
              <a:t>,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-80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discrete </a:t>
            </a:r>
            <a:r>
              <a:rPr sz="1100" spc="-25" dirty="0">
                <a:latin typeface="Arial"/>
                <a:cs typeface="Arial"/>
              </a:rPr>
              <a:t>R.V., </a:t>
            </a:r>
            <a:r>
              <a:rPr sz="1100" spc="-35" dirty="0">
                <a:latin typeface="Arial"/>
                <a:cs typeface="Arial"/>
              </a:rPr>
              <a:t>then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5" dirty="0">
                <a:latin typeface="Arial"/>
                <a:cs typeface="Arial"/>
              </a:rPr>
              <a:t>joint </a:t>
            </a:r>
            <a:r>
              <a:rPr sz="1100" spc="-30" dirty="0">
                <a:latin typeface="Arial"/>
                <a:cs typeface="Arial"/>
              </a:rPr>
              <a:t>cdf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1135"/>
              </a:spcBef>
              <a:tabLst>
                <a:tab pos="3869690" algn="l"/>
              </a:tabLst>
            </a:pPr>
            <a:r>
              <a:rPr sz="1100" i="1" spc="40" dirty="0">
                <a:latin typeface="Trebuchet MS"/>
                <a:cs typeface="Trebuchet MS"/>
              </a:rPr>
              <a:t>F</a:t>
            </a:r>
            <a:r>
              <a:rPr sz="1100" i="1" spc="-204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dirty="0">
                <a:latin typeface="Verdana"/>
                <a:cs typeface="Verdana"/>
              </a:rPr>
              <a:t>,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2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12395">
              <a:lnSpc>
                <a:spcPct val="100000"/>
              </a:lnSpc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10" dirty="0">
                <a:latin typeface="Arial"/>
                <a:cs typeface="Arial"/>
              </a:rPr>
              <a:t>If </a:t>
            </a:r>
            <a:r>
              <a:rPr sz="1100" i="1" spc="80" dirty="0">
                <a:latin typeface="Trebuchet MS"/>
                <a:cs typeface="Trebuchet MS"/>
              </a:rPr>
              <a:t>X</a:t>
            </a:r>
            <a:r>
              <a:rPr sz="1100" i="1" spc="80" dirty="0">
                <a:latin typeface="Verdana"/>
                <a:cs typeface="Verdana"/>
              </a:rPr>
              <a:t>,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-80" dirty="0">
                <a:latin typeface="Arial"/>
                <a:cs typeface="Arial"/>
              </a:rPr>
              <a:t>are </a:t>
            </a:r>
            <a:r>
              <a:rPr sz="1100" spc="-45" dirty="0">
                <a:latin typeface="Arial"/>
                <a:cs typeface="Arial"/>
              </a:rPr>
              <a:t>continuous </a:t>
            </a:r>
            <a:r>
              <a:rPr sz="1100" spc="-25" dirty="0">
                <a:latin typeface="Arial"/>
                <a:cs typeface="Arial"/>
              </a:rPr>
              <a:t>R.V., </a:t>
            </a:r>
            <a:r>
              <a:rPr sz="1100" spc="-35" dirty="0">
                <a:latin typeface="Arial"/>
                <a:cs typeface="Arial"/>
              </a:rPr>
              <a:t>then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5" dirty="0">
                <a:latin typeface="Arial"/>
                <a:cs typeface="Arial"/>
              </a:rPr>
              <a:t>joint </a:t>
            </a:r>
            <a:r>
              <a:rPr sz="1100" spc="-30" dirty="0">
                <a:latin typeface="Arial"/>
                <a:cs typeface="Arial"/>
              </a:rPr>
              <a:t>cdf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1130"/>
              </a:spcBef>
              <a:tabLst>
                <a:tab pos="3869690" algn="l"/>
              </a:tabLst>
            </a:pPr>
            <a:r>
              <a:rPr sz="1100" i="1" spc="40" dirty="0">
                <a:latin typeface="Trebuchet MS"/>
                <a:cs typeface="Trebuchet MS"/>
              </a:rPr>
              <a:t>F</a:t>
            </a:r>
            <a:r>
              <a:rPr sz="1100" i="1" spc="-204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dirty="0">
                <a:latin typeface="Verdana"/>
                <a:cs typeface="Verdana"/>
              </a:rPr>
              <a:t>,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2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289560">
              <a:lnSpc>
                <a:spcPct val="100000"/>
              </a:lnSpc>
            </a:pPr>
            <a:r>
              <a:rPr sz="1100" spc="-35" dirty="0">
                <a:latin typeface="Arial"/>
                <a:cs typeface="Arial"/>
              </a:rPr>
              <a:t>Note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also:</a:t>
            </a:r>
            <a:endParaRPr sz="1100">
              <a:latin typeface="Arial"/>
              <a:cs typeface="Arial"/>
            </a:endParaRPr>
          </a:p>
          <a:p>
            <a:pPr marL="307340" algn="ctr">
              <a:lnSpc>
                <a:spcPct val="100000"/>
              </a:lnSpc>
              <a:spcBef>
                <a:spcPts val="35"/>
              </a:spcBef>
              <a:tabLst>
                <a:tab pos="1027430" algn="l"/>
              </a:tabLst>
            </a:pP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100" i="1" spc="40" dirty="0">
                <a:latin typeface="Trebuchet MS"/>
                <a:cs typeface="Trebuchet MS"/>
              </a:rPr>
              <a:t>F</a:t>
            </a:r>
            <a:r>
              <a:rPr sz="1100" i="1" spc="-190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dirty="0">
                <a:latin typeface="Verdana"/>
                <a:cs typeface="Verdana"/>
              </a:rPr>
              <a:t>,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-110" dirty="0">
                <a:latin typeface="Trebuchet MS"/>
                <a:cs typeface="Trebuchet MS"/>
              </a:rPr>
              <a:t>f</a:t>
            </a:r>
            <a:r>
              <a:rPr sz="1100" i="1" spc="-95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dirty="0">
                <a:latin typeface="Verdana"/>
                <a:cs typeface="Verdana"/>
              </a:rPr>
              <a:t>,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Arial"/>
                <a:cs typeface="Arial"/>
              </a:rPr>
              <a:t>)</a:t>
            </a:r>
            <a:r>
              <a:rPr sz="1100" i="1" spc="-25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826A08-656F-4B54-B24A-C7AFAA711553}"/>
                  </a:ext>
                </a:extLst>
              </p14:cNvPr>
              <p14:cNvContentPartPr/>
              <p14:nvPr/>
            </p14:nvContentPartPr>
            <p14:xfrm>
              <a:off x="1372680" y="24840"/>
              <a:ext cx="3218760" cy="306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826A08-656F-4B54-B24A-C7AFAA7115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3320" y="15480"/>
                <a:ext cx="3237480" cy="30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2396230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11436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spc="-40" dirty="0">
                <a:solidFill>
                  <a:srgbClr val="3333B2"/>
                </a:solidFill>
                <a:latin typeface="Tahoma"/>
                <a:cs typeface="Tahoma"/>
              </a:rPr>
              <a:t>Expected</a:t>
            </a:r>
            <a:r>
              <a:rPr sz="1400" b="0" spc="-1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60" dirty="0">
                <a:solidFill>
                  <a:srgbClr val="3333B2"/>
                </a:solidFill>
                <a:latin typeface="Tahoma"/>
                <a:cs typeface="Tahoma"/>
              </a:rPr>
              <a:t>value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357" y="458151"/>
            <a:ext cx="3944620" cy="2168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10" dirty="0">
                <a:latin typeface="Arial"/>
                <a:cs typeface="Arial"/>
              </a:rPr>
              <a:t>If </a:t>
            </a:r>
            <a:r>
              <a:rPr sz="1100" i="1" spc="80" dirty="0">
                <a:latin typeface="Trebuchet MS"/>
                <a:cs typeface="Trebuchet MS"/>
              </a:rPr>
              <a:t>X</a:t>
            </a:r>
            <a:r>
              <a:rPr sz="1100" i="1" spc="80" dirty="0">
                <a:latin typeface="Verdana"/>
                <a:cs typeface="Verdana"/>
              </a:rPr>
              <a:t>,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-80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discrete </a:t>
            </a:r>
            <a:r>
              <a:rPr sz="1100" spc="-25" dirty="0">
                <a:latin typeface="Arial"/>
                <a:cs typeface="Arial"/>
              </a:rPr>
              <a:t>R.V., </a:t>
            </a:r>
            <a:r>
              <a:rPr sz="1100" b="1" spc="-70" dirty="0">
                <a:latin typeface="Tahoma"/>
                <a:cs typeface="Tahoma"/>
              </a:rPr>
              <a:t>the </a:t>
            </a:r>
            <a:r>
              <a:rPr sz="1100" b="1" spc="-85" dirty="0">
                <a:latin typeface="Tahoma"/>
                <a:cs typeface="Tahoma"/>
              </a:rPr>
              <a:t>marginal </a:t>
            </a:r>
            <a:r>
              <a:rPr sz="1100" b="1" spc="-80" dirty="0">
                <a:latin typeface="Tahoma"/>
                <a:cs typeface="Tahoma"/>
              </a:rPr>
              <a:t>expected </a:t>
            </a:r>
            <a:r>
              <a:rPr sz="1100" b="1" spc="-85" dirty="0">
                <a:latin typeface="Tahoma"/>
                <a:cs typeface="Tahoma"/>
              </a:rPr>
              <a:t>value</a:t>
            </a:r>
            <a:r>
              <a:rPr sz="1100" b="1" spc="-145" dirty="0">
                <a:latin typeface="Tahoma"/>
                <a:cs typeface="Tahoma"/>
              </a:rPr>
              <a:t> </a:t>
            </a:r>
            <a:r>
              <a:rPr sz="1100" spc="-45" dirty="0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1130"/>
              </a:spcBef>
              <a:tabLst>
                <a:tab pos="3653154" algn="l"/>
              </a:tabLst>
            </a:pPr>
            <a:r>
              <a:rPr sz="1100" i="1" spc="60" dirty="0">
                <a:latin typeface="Trebuchet MS"/>
                <a:cs typeface="Trebuchet MS"/>
              </a:rPr>
              <a:t>E</a:t>
            </a:r>
            <a:r>
              <a:rPr sz="1100" i="1" spc="-204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Arial"/>
                <a:cs typeface="Arial"/>
              </a:rPr>
              <a:t>[</a:t>
            </a:r>
            <a:r>
              <a:rPr sz="1100" i="1" spc="60" dirty="0">
                <a:latin typeface="Trebuchet MS"/>
                <a:cs typeface="Trebuchet MS"/>
              </a:rPr>
              <a:t>X</a:t>
            </a:r>
            <a:r>
              <a:rPr sz="1100" i="1" spc="-18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Arial"/>
                <a:cs typeface="Arial"/>
              </a:rPr>
              <a:t>]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u="sng" spc="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100" i="1" spc="-100" dirty="0">
                <a:latin typeface="Verdana"/>
                <a:cs typeface="Verdana"/>
              </a:rPr>
              <a:t>,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</a:pPr>
            <a:r>
              <a:rPr sz="1100" spc="-70" dirty="0">
                <a:latin typeface="Arial"/>
                <a:cs typeface="Arial"/>
              </a:rPr>
              <a:t>where </a:t>
            </a:r>
            <a:r>
              <a:rPr sz="1100" i="1" spc="60" dirty="0">
                <a:latin typeface="Trebuchet MS"/>
                <a:cs typeface="Trebuchet MS"/>
              </a:rPr>
              <a:t>P</a:t>
            </a:r>
            <a:r>
              <a:rPr sz="1200" i="1" spc="89" baseline="-13888" dirty="0">
                <a:latin typeface="Arial"/>
                <a:cs typeface="Arial"/>
              </a:rPr>
              <a:t>X </a:t>
            </a:r>
            <a:r>
              <a:rPr sz="1100" spc="85" dirty="0">
                <a:latin typeface="Arial"/>
                <a:cs typeface="Arial"/>
              </a:rPr>
              <a:t>(</a:t>
            </a:r>
            <a:r>
              <a:rPr sz="1100" i="1" spc="85" dirty="0">
                <a:latin typeface="Trebuchet MS"/>
                <a:cs typeface="Trebuchet MS"/>
              </a:rPr>
              <a:t>X </a:t>
            </a:r>
            <a:r>
              <a:rPr sz="1100" spc="204" dirty="0">
                <a:latin typeface="Arial"/>
                <a:cs typeface="Arial"/>
              </a:rPr>
              <a:t>= </a:t>
            </a:r>
            <a:r>
              <a:rPr sz="1100" i="1" spc="-50" dirty="0">
                <a:latin typeface="Trebuchet MS"/>
                <a:cs typeface="Trebuchet MS"/>
              </a:rPr>
              <a:t>x </a:t>
            </a:r>
            <a:r>
              <a:rPr sz="1100" spc="55" dirty="0">
                <a:latin typeface="Arial"/>
                <a:cs typeface="Arial"/>
              </a:rPr>
              <a:t>)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marginal </a:t>
            </a:r>
            <a:r>
              <a:rPr sz="1100" spc="-25" dirty="0">
                <a:latin typeface="Arial"/>
                <a:cs typeface="Arial"/>
              </a:rPr>
              <a:t>pmf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i="1" spc="110" dirty="0">
                <a:latin typeface="Trebuchet MS"/>
                <a:cs typeface="Trebuchet MS"/>
              </a:rPr>
              <a:t>X</a:t>
            </a:r>
            <a:r>
              <a:rPr sz="1100" i="1" spc="-114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10" dirty="0">
                <a:latin typeface="Arial"/>
                <a:cs typeface="Arial"/>
              </a:rPr>
              <a:t>If </a:t>
            </a:r>
            <a:r>
              <a:rPr sz="1100" i="1" spc="80" dirty="0">
                <a:latin typeface="Trebuchet MS"/>
                <a:cs typeface="Trebuchet MS"/>
              </a:rPr>
              <a:t>X</a:t>
            </a:r>
            <a:r>
              <a:rPr sz="1100" i="1" spc="80" dirty="0">
                <a:latin typeface="Verdana"/>
                <a:cs typeface="Verdana"/>
              </a:rPr>
              <a:t>,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spc="-80" dirty="0">
                <a:latin typeface="Arial"/>
                <a:cs typeface="Arial"/>
              </a:rPr>
              <a:t>are </a:t>
            </a:r>
            <a:r>
              <a:rPr sz="1100" spc="-45" dirty="0">
                <a:latin typeface="Arial"/>
                <a:cs typeface="Arial"/>
              </a:rPr>
              <a:t>continuous </a:t>
            </a:r>
            <a:r>
              <a:rPr sz="1100" spc="-25" dirty="0">
                <a:latin typeface="Arial"/>
                <a:cs typeface="Arial"/>
              </a:rPr>
              <a:t>R.V., </a:t>
            </a:r>
            <a:r>
              <a:rPr sz="1100" b="1" spc="-70" dirty="0">
                <a:latin typeface="Tahoma"/>
                <a:cs typeface="Tahoma"/>
              </a:rPr>
              <a:t>the </a:t>
            </a:r>
            <a:r>
              <a:rPr sz="1100" b="1" spc="-85" dirty="0">
                <a:latin typeface="Tahoma"/>
                <a:cs typeface="Tahoma"/>
              </a:rPr>
              <a:t>marginal </a:t>
            </a:r>
            <a:r>
              <a:rPr sz="1100" b="1" spc="-80" dirty="0">
                <a:latin typeface="Tahoma"/>
                <a:cs typeface="Tahoma"/>
              </a:rPr>
              <a:t>expected </a:t>
            </a:r>
            <a:r>
              <a:rPr sz="1100" b="1" spc="-85" dirty="0">
                <a:latin typeface="Tahoma"/>
                <a:cs typeface="Tahoma"/>
              </a:rPr>
              <a:t>value</a:t>
            </a:r>
            <a:r>
              <a:rPr sz="1100" b="1" spc="85" dirty="0">
                <a:latin typeface="Tahoma"/>
                <a:cs typeface="Tahoma"/>
              </a:rPr>
              <a:t> </a:t>
            </a:r>
            <a:r>
              <a:rPr sz="1100" spc="-45" dirty="0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1135"/>
              </a:spcBef>
              <a:tabLst>
                <a:tab pos="3653154" algn="l"/>
              </a:tabLst>
            </a:pPr>
            <a:r>
              <a:rPr sz="1100" i="1" spc="60" dirty="0">
                <a:latin typeface="Trebuchet MS"/>
                <a:cs typeface="Trebuchet MS"/>
              </a:rPr>
              <a:t>E</a:t>
            </a:r>
            <a:r>
              <a:rPr sz="1100" i="1" spc="-204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Arial"/>
                <a:cs typeface="Arial"/>
              </a:rPr>
              <a:t>[</a:t>
            </a:r>
            <a:r>
              <a:rPr sz="1100" i="1" spc="60" dirty="0">
                <a:latin typeface="Trebuchet MS"/>
                <a:cs typeface="Trebuchet MS"/>
              </a:rPr>
              <a:t>X</a:t>
            </a:r>
            <a:r>
              <a:rPr sz="1100" i="1" spc="-18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Arial"/>
                <a:cs typeface="Arial"/>
              </a:rPr>
              <a:t>]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u="sng" spc="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100" i="1" spc="-100" dirty="0">
                <a:latin typeface="Verdana"/>
                <a:cs typeface="Verdana"/>
              </a:rPr>
              <a:t>,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</a:pPr>
            <a:r>
              <a:rPr sz="1100" spc="-70" dirty="0">
                <a:latin typeface="Arial"/>
                <a:cs typeface="Arial"/>
              </a:rPr>
              <a:t>where </a:t>
            </a:r>
            <a:r>
              <a:rPr sz="1100" i="1" spc="-40" dirty="0">
                <a:latin typeface="Trebuchet MS"/>
                <a:cs typeface="Trebuchet MS"/>
              </a:rPr>
              <a:t>f</a:t>
            </a:r>
            <a:r>
              <a:rPr sz="1200" i="1" spc="-60" baseline="-13888" dirty="0">
                <a:latin typeface="Arial"/>
                <a:cs typeface="Arial"/>
              </a:rPr>
              <a:t>X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 </a:t>
            </a:r>
            <a:r>
              <a:rPr sz="1100" spc="55" dirty="0">
                <a:latin typeface="Arial"/>
                <a:cs typeface="Arial"/>
              </a:rPr>
              <a:t>)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marginal </a:t>
            </a:r>
            <a:r>
              <a:rPr sz="1100" spc="-15" dirty="0">
                <a:latin typeface="Arial"/>
                <a:cs typeface="Arial"/>
              </a:rPr>
              <a:t>pdf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i="1" spc="110" dirty="0">
                <a:latin typeface="Trebuchet MS"/>
                <a:cs typeface="Trebuchet MS"/>
              </a:rPr>
              <a:t>X</a:t>
            </a:r>
            <a:r>
              <a:rPr sz="1100" i="1" spc="-1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</a:t>
            </a:r>
            <a:r>
              <a:rPr sz="1650" spc="-37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Linearity:</a:t>
            </a:r>
            <a:endParaRPr sz="110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  <a:spcBef>
                <a:spcPts val="1130"/>
              </a:spcBef>
              <a:tabLst>
                <a:tab pos="3931285" algn="l"/>
              </a:tabLst>
            </a:pPr>
            <a:r>
              <a:rPr sz="1100" spc="15" dirty="0">
                <a:latin typeface="Arial"/>
                <a:cs typeface="Arial"/>
              </a:rPr>
              <a:t>E[</a:t>
            </a:r>
            <a:r>
              <a:rPr sz="1100" i="1" spc="15" dirty="0">
                <a:latin typeface="Trebuchet MS"/>
                <a:cs typeface="Trebuchet MS"/>
              </a:rPr>
              <a:t>aX</a:t>
            </a:r>
            <a:r>
              <a:rPr sz="1100" i="1" spc="-204" dirty="0">
                <a:latin typeface="Trebuchet MS"/>
                <a:cs typeface="Trebuchet MS"/>
              </a:rPr>
              <a:t> </a:t>
            </a:r>
            <a:r>
              <a:rPr sz="1100" spc="80" dirty="0">
                <a:latin typeface="Arial"/>
                <a:cs typeface="Arial"/>
              </a:rPr>
              <a:t>+</a:t>
            </a:r>
            <a:r>
              <a:rPr sz="1100" i="1" spc="80" dirty="0">
                <a:latin typeface="Trebuchet MS"/>
                <a:cs typeface="Trebuchet MS"/>
              </a:rPr>
              <a:t>bY</a:t>
            </a:r>
            <a:r>
              <a:rPr sz="1100" i="1" spc="-170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Arial"/>
                <a:cs typeface="Arial"/>
              </a:rPr>
              <a:t>]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75A307-B64A-4867-ADAF-6E2A2A1B2716}"/>
                  </a:ext>
                </a:extLst>
              </p14:cNvPr>
              <p14:cNvContentPartPr/>
              <p14:nvPr/>
            </p14:nvContentPartPr>
            <p14:xfrm>
              <a:off x="1150920" y="36360"/>
              <a:ext cx="3316680" cy="260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75A307-B64A-4867-ADAF-6E2A2A1B27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560" y="27000"/>
                <a:ext cx="3335400" cy="26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9973068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544" y="824849"/>
            <a:ext cx="2136775" cy="6883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400" b="1" spc="-25" dirty="0">
                <a:solidFill>
                  <a:srgbClr val="E29B0F"/>
                </a:solidFill>
                <a:latin typeface="Gill Sans MT"/>
                <a:cs typeface="Gill Sans MT"/>
              </a:rPr>
              <a:t>Continuous </a:t>
            </a:r>
            <a:r>
              <a:rPr sz="1400" b="1" spc="-15" dirty="0">
                <a:solidFill>
                  <a:srgbClr val="E29B0F"/>
                </a:solidFill>
                <a:latin typeface="Gill Sans MT"/>
                <a:cs typeface="Gill Sans MT"/>
              </a:rPr>
              <a:t>Distribution</a:t>
            </a:r>
            <a:r>
              <a:rPr sz="1400" b="1" spc="-145" dirty="0">
                <a:solidFill>
                  <a:srgbClr val="E29B0F"/>
                </a:solidFill>
                <a:latin typeface="Gill Sans MT"/>
                <a:cs typeface="Gill Sans MT"/>
              </a:rPr>
              <a:t> </a:t>
            </a:r>
            <a:r>
              <a:rPr sz="1400" b="1" spc="5" dirty="0">
                <a:solidFill>
                  <a:srgbClr val="E29B0F"/>
                </a:solidFill>
                <a:latin typeface="Gill Sans MT"/>
                <a:cs typeface="Gill Sans MT"/>
              </a:rPr>
              <a:t>I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R="50165" algn="ctr">
              <a:lnSpc>
                <a:spcPct val="100000"/>
              </a:lnSpc>
            </a:pPr>
            <a:r>
              <a:rPr sz="1400" b="1" spc="-45" dirty="0">
                <a:solidFill>
                  <a:srgbClr val="E29B0F"/>
                </a:solidFill>
                <a:latin typeface="Gill Sans MT"/>
                <a:cs typeface="Gill Sans MT"/>
              </a:rPr>
              <a:t>Uniform</a:t>
            </a:r>
            <a:r>
              <a:rPr sz="1400" b="1" spc="114" dirty="0">
                <a:solidFill>
                  <a:srgbClr val="E29B0F"/>
                </a:solidFill>
                <a:latin typeface="Gill Sans MT"/>
                <a:cs typeface="Gill Sans MT"/>
              </a:rPr>
              <a:t> </a:t>
            </a:r>
            <a:r>
              <a:rPr sz="1400" b="1" spc="-15" dirty="0">
                <a:solidFill>
                  <a:srgbClr val="E29B0F"/>
                </a:solidFill>
                <a:latin typeface="Gill Sans MT"/>
                <a:cs typeface="Gill Sans MT"/>
              </a:rPr>
              <a:t>Distribution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14408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spc="-45" dirty="0">
                <a:solidFill>
                  <a:srgbClr val="3333B2"/>
                </a:solidFill>
                <a:latin typeface="Tahoma"/>
                <a:cs typeface="Tahoma"/>
              </a:rPr>
              <a:t>Example -</a:t>
            </a:r>
            <a:r>
              <a:rPr sz="1400" b="0" spc="5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b="0" spc="-45" dirty="0">
                <a:solidFill>
                  <a:srgbClr val="3333B2"/>
                </a:solidFill>
                <a:latin typeface="Tahoma"/>
                <a:cs typeface="Tahoma"/>
              </a:rPr>
              <a:t>revisited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1028" y="580186"/>
            <a:ext cx="1880235" cy="1337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95" y="254594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357" y="2203220"/>
            <a:ext cx="3622040" cy="11283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-10" dirty="0">
                <a:latin typeface="Arial"/>
                <a:cs typeface="Arial"/>
              </a:rPr>
              <a:t>Joint </a:t>
            </a:r>
            <a:r>
              <a:rPr sz="1100" spc="-20" dirty="0">
                <a:latin typeface="Arial"/>
                <a:cs typeface="Arial"/>
              </a:rPr>
              <a:t>pmf: </a:t>
            </a:r>
            <a:r>
              <a:rPr sz="1100" i="1" spc="114" dirty="0">
                <a:latin typeface="Trebuchet MS"/>
                <a:cs typeface="Trebuchet MS"/>
              </a:rPr>
              <a:t>P</a:t>
            </a:r>
            <a:r>
              <a:rPr sz="1100" spc="114" dirty="0">
                <a:latin typeface="Arial"/>
                <a:cs typeface="Arial"/>
              </a:rPr>
              <a:t>(</a:t>
            </a:r>
            <a:r>
              <a:rPr sz="1100" i="1" spc="114" dirty="0">
                <a:latin typeface="Trebuchet MS"/>
                <a:cs typeface="Trebuchet MS"/>
              </a:rPr>
              <a:t>X </a:t>
            </a:r>
            <a:r>
              <a:rPr sz="1100" i="1" spc="15" dirty="0">
                <a:latin typeface="DejaVu Sans Condensed"/>
                <a:cs typeface="DejaVu Sans Condensed"/>
              </a:rPr>
              <a:t>≤ </a:t>
            </a:r>
            <a:r>
              <a:rPr sz="1100" spc="-85" dirty="0">
                <a:latin typeface="Arial"/>
                <a:cs typeface="Arial"/>
              </a:rPr>
              <a:t>2</a:t>
            </a:r>
            <a:r>
              <a:rPr sz="1100" i="1" spc="-85" dirty="0">
                <a:latin typeface="Verdana"/>
                <a:cs typeface="Verdana"/>
              </a:rPr>
              <a:t>, </a:t>
            </a:r>
            <a:r>
              <a:rPr sz="1100" i="1" spc="95" dirty="0">
                <a:latin typeface="Trebuchet MS"/>
                <a:cs typeface="Trebuchet MS"/>
              </a:rPr>
              <a:t>Y </a:t>
            </a:r>
            <a:r>
              <a:rPr sz="1100" i="1" spc="-55" dirty="0">
                <a:latin typeface="Verdana"/>
                <a:cs typeface="Verdana"/>
              </a:rPr>
              <a:t>&lt; </a:t>
            </a:r>
            <a:r>
              <a:rPr sz="1100" spc="-5" dirty="0">
                <a:latin typeface="Arial"/>
                <a:cs typeface="Arial"/>
              </a:rPr>
              <a:t>5)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1690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-35" dirty="0">
                <a:latin typeface="Arial"/>
                <a:cs typeface="Arial"/>
              </a:rPr>
              <a:t>Marginal </a:t>
            </a:r>
            <a:r>
              <a:rPr sz="1100" spc="-60" dirty="0">
                <a:latin typeface="Arial"/>
                <a:cs typeface="Arial"/>
              </a:rPr>
              <a:t>expected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value:</a:t>
            </a:r>
            <a:endParaRPr sz="110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  <a:spcBef>
                <a:spcPts val="35"/>
              </a:spcBef>
              <a:tabLst>
                <a:tab pos="3603625" algn="l"/>
              </a:tabLst>
            </a:pPr>
            <a:r>
              <a:rPr sz="1100" i="1" spc="60" dirty="0">
                <a:latin typeface="Trebuchet MS"/>
                <a:cs typeface="Trebuchet MS"/>
              </a:rPr>
              <a:t>E</a:t>
            </a:r>
            <a:r>
              <a:rPr sz="1100" i="1" spc="-229" dirty="0">
                <a:latin typeface="Trebuchet MS"/>
                <a:cs typeface="Trebuchet MS"/>
              </a:rPr>
              <a:t> </a:t>
            </a:r>
            <a:r>
              <a:rPr sz="1100" spc="85" dirty="0">
                <a:latin typeface="Arial"/>
                <a:cs typeface="Arial"/>
              </a:rPr>
              <a:t>(</a:t>
            </a:r>
            <a:r>
              <a:rPr sz="1100" i="1" spc="85" dirty="0">
                <a:latin typeface="Trebuchet MS"/>
                <a:cs typeface="Trebuchet MS"/>
              </a:rPr>
              <a:t>X</a:t>
            </a:r>
            <a:r>
              <a:rPr sz="1100" i="1" spc="-204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89230" indent="-17653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AutoNum type="arabicPeriod" startAt="3"/>
              <a:tabLst>
                <a:tab pos="189865" algn="l"/>
              </a:tabLst>
            </a:pPr>
            <a:r>
              <a:rPr sz="1100" spc="-35" dirty="0">
                <a:latin typeface="Arial"/>
                <a:cs typeface="Arial"/>
              </a:rPr>
              <a:t>Marginal </a:t>
            </a:r>
            <a:r>
              <a:rPr sz="1100" spc="-60" dirty="0">
                <a:latin typeface="Arial"/>
                <a:cs typeface="Arial"/>
              </a:rPr>
              <a:t>expected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value:</a:t>
            </a:r>
            <a:endParaRPr sz="110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  <a:spcBef>
                <a:spcPts val="35"/>
              </a:spcBef>
              <a:tabLst>
                <a:tab pos="3608704" algn="l"/>
              </a:tabLst>
            </a:pPr>
            <a:r>
              <a:rPr sz="1100" i="1" spc="60" dirty="0">
                <a:latin typeface="Trebuchet MS"/>
                <a:cs typeface="Trebuchet MS"/>
              </a:rPr>
              <a:t>E</a:t>
            </a:r>
            <a:r>
              <a:rPr sz="1100" i="1" spc="-225" dirty="0">
                <a:latin typeface="Trebuchet MS"/>
                <a:cs typeface="Trebuchet MS"/>
              </a:rPr>
              <a:t> </a:t>
            </a:r>
            <a:r>
              <a:rPr sz="1100" spc="75" dirty="0">
                <a:latin typeface="Arial"/>
                <a:cs typeface="Arial"/>
              </a:rPr>
              <a:t>(</a:t>
            </a:r>
            <a:r>
              <a:rPr sz="1100" i="1" spc="75" dirty="0">
                <a:latin typeface="Trebuchet MS"/>
                <a:cs typeface="Trebuchet MS"/>
              </a:rPr>
              <a:t>Y</a:t>
            </a:r>
            <a:r>
              <a:rPr sz="1100" i="1" spc="-17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74021B-769C-4684-B69C-E5E225864D1A}"/>
                  </a:ext>
                </a:extLst>
              </p14:cNvPr>
              <p14:cNvContentPartPr/>
              <p14:nvPr/>
            </p14:nvContentPartPr>
            <p14:xfrm>
              <a:off x="1317960" y="198000"/>
              <a:ext cx="3089880" cy="3238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74021B-769C-4684-B69C-E5E225864D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600" y="188640"/>
                <a:ext cx="3108600" cy="32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39749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26746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Continuous </a:t>
            </a:r>
            <a:r>
              <a:rPr spc="-20" dirty="0"/>
              <a:t>Distribution </a:t>
            </a:r>
            <a:r>
              <a:rPr spc="-145" dirty="0"/>
              <a:t>I </a:t>
            </a:r>
            <a:r>
              <a:rPr spc="-45" dirty="0"/>
              <a:t>-</a:t>
            </a:r>
            <a:r>
              <a:rPr spc="20" dirty="0"/>
              <a:t> </a:t>
            </a:r>
            <a:r>
              <a:rPr spc="-35" dirty="0"/>
              <a:t>Uniform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382230"/>
            <a:ext cx="3888740" cy="1158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90" dirty="0">
                <a:latin typeface="Arial"/>
                <a:cs typeface="Arial"/>
              </a:rPr>
              <a:t>has a </a:t>
            </a:r>
            <a:r>
              <a:rPr sz="1100" b="1" spc="-50" dirty="0">
                <a:solidFill>
                  <a:srgbClr val="CC5B5B"/>
                </a:solidFill>
                <a:latin typeface="Gill Sans MT"/>
                <a:cs typeface="Gill Sans MT"/>
              </a:rPr>
              <a:t>uniform </a:t>
            </a:r>
            <a:r>
              <a:rPr sz="1100" b="1" spc="-30" dirty="0">
                <a:solidFill>
                  <a:srgbClr val="CC5B5B"/>
                </a:solidFill>
                <a:latin typeface="Gill Sans MT"/>
                <a:cs typeface="Gill Sans MT"/>
              </a:rPr>
              <a:t>distribution </a:t>
            </a:r>
            <a:r>
              <a:rPr sz="1100" spc="-60" dirty="0">
                <a:latin typeface="Arial"/>
                <a:cs typeface="Arial"/>
              </a:rPr>
              <a:t>on </a:t>
            </a:r>
            <a:r>
              <a:rPr sz="1100" spc="-45" dirty="0">
                <a:latin typeface="Arial"/>
                <a:cs typeface="Arial"/>
              </a:rPr>
              <a:t>[</a:t>
            </a:r>
            <a:r>
              <a:rPr sz="1100" i="1" spc="-45" dirty="0">
                <a:latin typeface="Trebuchet MS"/>
                <a:cs typeface="Trebuchet MS"/>
              </a:rPr>
              <a:t>a</a:t>
            </a:r>
            <a:r>
              <a:rPr sz="1100" i="1" spc="-45" dirty="0">
                <a:latin typeface="Verdana"/>
                <a:cs typeface="Verdana"/>
              </a:rPr>
              <a:t>, </a:t>
            </a:r>
            <a:r>
              <a:rPr sz="1100" i="1" spc="-5" dirty="0">
                <a:latin typeface="Trebuchet MS"/>
                <a:cs typeface="Trebuchet MS"/>
              </a:rPr>
              <a:t>b</a:t>
            </a:r>
            <a:r>
              <a:rPr sz="1100" spc="-5" dirty="0">
                <a:latin typeface="Arial"/>
                <a:cs typeface="Arial"/>
              </a:rPr>
              <a:t>], </a:t>
            </a:r>
            <a:r>
              <a:rPr sz="1100" i="1" spc="110" dirty="0">
                <a:solidFill>
                  <a:srgbClr val="CC5B5B"/>
                </a:solidFill>
                <a:latin typeface="Trebuchet MS"/>
                <a:cs typeface="Trebuchet MS"/>
              </a:rPr>
              <a:t>X </a:t>
            </a:r>
            <a:r>
              <a:rPr sz="1100" i="1" spc="15" dirty="0">
                <a:solidFill>
                  <a:srgbClr val="CC5B5B"/>
                </a:solidFill>
                <a:latin typeface="DejaVu Sans Condensed"/>
                <a:cs typeface="DejaVu Sans Condensed"/>
              </a:rPr>
              <a:t>∼ </a:t>
            </a:r>
            <a:r>
              <a:rPr sz="1100" spc="-45" dirty="0">
                <a:solidFill>
                  <a:srgbClr val="CC5B5B"/>
                </a:solidFill>
                <a:latin typeface="Arial"/>
                <a:cs typeface="Arial"/>
              </a:rPr>
              <a:t>U[</a:t>
            </a:r>
            <a:r>
              <a:rPr sz="1100" i="1" spc="-45" dirty="0">
                <a:solidFill>
                  <a:srgbClr val="CC5B5B"/>
                </a:solidFill>
                <a:latin typeface="Trebuchet MS"/>
                <a:cs typeface="Trebuchet MS"/>
              </a:rPr>
              <a:t>a</a:t>
            </a:r>
            <a:r>
              <a:rPr sz="1100" i="1" spc="-45" dirty="0">
                <a:solidFill>
                  <a:srgbClr val="CC5B5B"/>
                </a:solidFill>
                <a:latin typeface="Verdana"/>
                <a:cs typeface="Verdana"/>
              </a:rPr>
              <a:t>, </a:t>
            </a:r>
            <a:r>
              <a:rPr sz="1100" i="1" spc="-5" dirty="0">
                <a:solidFill>
                  <a:srgbClr val="CC5B5B"/>
                </a:solidFill>
                <a:latin typeface="Trebuchet MS"/>
                <a:cs typeface="Trebuchet MS"/>
              </a:rPr>
              <a:t>b</a:t>
            </a:r>
            <a:r>
              <a:rPr sz="1100" spc="-5" dirty="0">
                <a:solidFill>
                  <a:srgbClr val="CC5B5B"/>
                </a:solidFill>
                <a:latin typeface="Arial"/>
                <a:cs typeface="Arial"/>
              </a:rPr>
              <a:t>]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20" dirty="0">
                <a:latin typeface="Arial"/>
                <a:cs typeface="Arial"/>
              </a:rPr>
              <a:t>if </a:t>
            </a:r>
            <a:r>
              <a:rPr sz="1100" spc="-10" dirty="0">
                <a:latin typeface="Arial"/>
                <a:cs typeface="Arial"/>
              </a:rPr>
              <a:t>its </a:t>
            </a:r>
            <a:r>
              <a:rPr sz="1100" spc="-15" dirty="0">
                <a:latin typeface="Arial"/>
                <a:cs typeface="Arial"/>
              </a:rPr>
              <a:t>pdf </a:t>
            </a:r>
            <a:r>
              <a:rPr sz="1100" i="1" spc="-110" dirty="0">
                <a:latin typeface="Trebuchet MS"/>
                <a:cs typeface="Trebuchet MS"/>
              </a:rPr>
              <a:t>f </a:t>
            </a:r>
            <a:r>
              <a:rPr sz="1100" spc="-60" dirty="0">
                <a:latin typeface="Arial"/>
                <a:cs typeface="Arial"/>
              </a:rPr>
              <a:t>is  </a:t>
            </a:r>
            <a:r>
              <a:rPr sz="1100" spc="-55" dirty="0">
                <a:latin typeface="Arial"/>
                <a:cs typeface="Arial"/>
              </a:rPr>
              <a:t>given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  <a:tabLst>
                <a:tab pos="3648710" algn="l"/>
              </a:tabLst>
            </a:pPr>
            <a:r>
              <a:rPr sz="1100" i="1" spc="-110" dirty="0">
                <a:latin typeface="Trebuchet MS"/>
                <a:cs typeface="Trebuchet MS"/>
              </a:rPr>
              <a:t>f</a:t>
            </a:r>
            <a:r>
              <a:rPr sz="1100" i="1" spc="-130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spc="-25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2700" marR="125095">
              <a:lnSpc>
                <a:spcPct val="102600"/>
              </a:lnSpc>
              <a:spcBef>
                <a:spcPts val="5"/>
              </a:spcBef>
            </a:pPr>
            <a:r>
              <a:rPr sz="1100" spc="-60" dirty="0">
                <a:latin typeface="Arial"/>
                <a:cs typeface="Arial"/>
              </a:rPr>
              <a:t>For </a:t>
            </a:r>
            <a:r>
              <a:rPr sz="1100" spc="-70" dirty="0">
                <a:latin typeface="Arial"/>
                <a:cs typeface="Arial"/>
              </a:rPr>
              <a:t>example </a:t>
            </a:r>
            <a:r>
              <a:rPr sz="1100" spc="-90" dirty="0">
                <a:latin typeface="Arial"/>
                <a:cs typeface="Arial"/>
              </a:rPr>
              <a:t>used </a:t>
            </a:r>
            <a:r>
              <a:rPr sz="1100" spc="-70" dirty="0">
                <a:latin typeface="Arial"/>
                <a:cs typeface="Arial"/>
              </a:rPr>
              <a:t>when </a:t>
            </a:r>
            <a:r>
              <a:rPr sz="1100" spc="-40" dirty="0">
                <a:latin typeface="Arial"/>
                <a:cs typeface="Arial"/>
              </a:rPr>
              <a:t>modelling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randomly </a:t>
            </a:r>
            <a:r>
              <a:rPr sz="1100" spc="-85" dirty="0">
                <a:latin typeface="Arial"/>
                <a:cs typeface="Arial"/>
              </a:rPr>
              <a:t>chosen </a:t>
            </a:r>
            <a:r>
              <a:rPr sz="1100" spc="-10" dirty="0">
                <a:latin typeface="Arial"/>
                <a:cs typeface="Arial"/>
              </a:rPr>
              <a:t>point </a:t>
            </a:r>
            <a:r>
              <a:rPr sz="1100" spc="-25" dirty="0">
                <a:latin typeface="Arial"/>
                <a:cs typeface="Arial"/>
              </a:rPr>
              <a:t>from 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interval </a:t>
            </a:r>
            <a:r>
              <a:rPr sz="1100" spc="-50" dirty="0">
                <a:latin typeface="Arial"/>
                <a:cs typeface="Arial"/>
              </a:rPr>
              <a:t>[</a:t>
            </a:r>
            <a:r>
              <a:rPr sz="1100" i="1" spc="-50" dirty="0">
                <a:latin typeface="Trebuchet MS"/>
                <a:cs typeface="Trebuchet MS"/>
              </a:rPr>
              <a:t>a</a:t>
            </a:r>
            <a:r>
              <a:rPr sz="1100" i="1" spc="-50" dirty="0">
                <a:latin typeface="Verdana"/>
                <a:cs typeface="Verdana"/>
              </a:rPr>
              <a:t>, </a:t>
            </a:r>
            <a:r>
              <a:rPr sz="1100" i="1" spc="-5" dirty="0">
                <a:latin typeface="Trebuchet MS"/>
                <a:cs typeface="Trebuchet MS"/>
              </a:rPr>
              <a:t>b</a:t>
            </a:r>
            <a:r>
              <a:rPr sz="1100" spc="-5" dirty="0">
                <a:latin typeface="Arial"/>
                <a:cs typeface="Arial"/>
              </a:rPr>
              <a:t>], </a:t>
            </a:r>
            <a:r>
              <a:rPr sz="1100" spc="-70" dirty="0">
                <a:latin typeface="Arial"/>
                <a:cs typeface="Arial"/>
              </a:rPr>
              <a:t>where </a:t>
            </a:r>
            <a:r>
              <a:rPr sz="1100" spc="-85" dirty="0">
                <a:latin typeface="Arial"/>
                <a:cs typeface="Arial"/>
              </a:rPr>
              <a:t>each </a:t>
            </a:r>
            <a:r>
              <a:rPr sz="1100" spc="-60" dirty="0">
                <a:latin typeface="Arial"/>
                <a:cs typeface="Arial"/>
              </a:rPr>
              <a:t>choice is </a:t>
            </a:r>
            <a:r>
              <a:rPr sz="1100" spc="-50" dirty="0">
                <a:latin typeface="Arial"/>
                <a:cs typeface="Arial"/>
              </a:rPr>
              <a:t>equally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likely.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542" y="1819948"/>
            <a:ext cx="2293315" cy="855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1890" y="2910629"/>
            <a:ext cx="2804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sz="1000" spc="-30" dirty="0">
                <a:latin typeface="Arial"/>
                <a:cs typeface="Arial"/>
              </a:rPr>
              <a:t>The </a:t>
            </a:r>
            <a:r>
              <a:rPr sz="1000" spc="-15" dirty="0">
                <a:latin typeface="Arial"/>
                <a:cs typeface="Arial"/>
              </a:rPr>
              <a:t>pdf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the uniform </a:t>
            </a:r>
            <a:r>
              <a:rPr sz="1000" spc="-15" dirty="0">
                <a:latin typeface="Arial"/>
                <a:cs typeface="Arial"/>
              </a:rPr>
              <a:t>distribution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on </a:t>
            </a:r>
            <a:r>
              <a:rPr sz="1000" spc="-40" dirty="0">
                <a:latin typeface="Arial"/>
                <a:cs typeface="Arial"/>
              </a:rPr>
              <a:t>[</a:t>
            </a:r>
            <a:r>
              <a:rPr sz="1000" i="1" spc="-40" dirty="0">
                <a:latin typeface="Trebuchet MS"/>
                <a:cs typeface="Trebuchet MS"/>
              </a:rPr>
              <a:t>a</a:t>
            </a:r>
            <a:r>
              <a:rPr sz="1000" i="1" spc="-40" dirty="0">
                <a:latin typeface="Verdana"/>
                <a:cs typeface="Verdana"/>
              </a:rPr>
              <a:t>, </a:t>
            </a:r>
            <a:r>
              <a:rPr sz="1000" i="1" spc="-5" dirty="0">
                <a:latin typeface="Trebuchet MS"/>
                <a:cs typeface="Trebuchet MS"/>
              </a:rPr>
              <a:t>b</a:t>
            </a:r>
            <a:r>
              <a:rPr sz="1000" spc="-5" dirty="0">
                <a:latin typeface="Arial"/>
                <a:cs typeface="Arial"/>
              </a:rPr>
              <a:t>].</a:t>
            </a:r>
            <a:endParaRPr sz="10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A4CC35-14B8-4349-9E54-785A705E7A2C}"/>
                  </a:ext>
                </a:extLst>
              </p14:cNvPr>
              <p14:cNvContentPartPr/>
              <p14:nvPr/>
            </p14:nvContentPartPr>
            <p14:xfrm>
              <a:off x="1200600" y="150480"/>
              <a:ext cx="2266200" cy="947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A4CC35-14B8-4349-9E54-785A705E7A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1240" y="141120"/>
                <a:ext cx="2284920" cy="96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527"/>
            <a:ext cx="24885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3333B2"/>
                </a:solidFill>
                <a:latin typeface="Tahoma"/>
                <a:cs typeface="Tahoma"/>
              </a:rPr>
              <a:t>Uniform </a:t>
            </a:r>
            <a:r>
              <a:rPr sz="1400" spc="-20" dirty="0">
                <a:solidFill>
                  <a:srgbClr val="3333B2"/>
                </a:solidFill>
                <a:latin typeface="Tahoma"/>
                <a:cs typeface="Tahoma"/>
              </a:rPr>
              <a:t>Distribution </a:t>
            </a:r>
            <a:r>
              <a:rPr sz="1400" spc="-45" dirty="0">
                <a:solidFill>
                  <a:srgbClr val="3333B2"/>
                </a:solidFill>
                <a:latin typeface="Tahoma"/>
                <a:cs typeface="Tahoma"/>
              </a:rPr>
              <a:t>-</a:t>
            </a:r>
            <a:r>
              <a:rPr sz="1400" spc="150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3333B2"/>
                </a:solidFill>
                <a:latin typeface="Tahoma"/>
                <a:cs typeface="Tahoma"/>
              </a:rPr>
              <a:t>Properties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357" y="890154"/>
            <a:ext cx="35820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8700" algn="l"/>
              </a:tabLst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 </a:t>
            </a:r>
            <a:r>
              <a:rPr sz="1100" spc="35" dirty="0">
                <a:latin typeface="Arial"/>
                <a:cs typeface="Arial"/>
              </a:rPr>
              <a:t>E[</a:t>
            </a:r>
            <a:r>
              <a:rPr sz="1100" i="1" spc="35" dirty="0">
                <a:latin typeface="Trebuchet MS"/>
                <a:cs typeface="Trebuchet MS"/>
              </a:rPr>
              <a:t>X </a:t>
            </a:r>
            <a:r>
              <a:rPr sz="1100" spc="5" dirty="0">
                <a:latin typeface="Arial"/>
                <a:cs typeface="Arial"/>
              </a:rPr>
              <a:t>]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357" y="1494229"/>
            <a:ext cx="37331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719829" algn="l"/>
              </a:tabLst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 </a:t>
            </a:r>
            <a:r>
              <a:rPr sz="1100" spc="30" dirty="0">
                <a:latin typeface="Arial"/>
                <a:cs typeface="Arial"/>
              </a:rPr>
              <a:t>Var(</a:t>
            </a:r>
            <a:r>
              <a:rPr sz="1100" i="1" spc="30" dirty="0">
                <a:latin typeface="Trebuchet MS"/>
                <a:cs typeface="Trebuchet MS"/>
              </a:rPr>
              <a:t>X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095" y="190893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4EA4A07-C0B6-4DBF-84EE-84C5A86E3E83}"/>
                  </a:ext>
                </a:extLst>
              </p14:cNvPr>
              <p14:cNvContentPartPr/>
              <p14:nvPr/>
            </p14:nvContentPartPr>
            <p14:xfrm>
              <a:off x="474840" y="306720"/>
              <a:ext cx="4076640" cy="280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4EA4A07-C0B6-4DBF-84EE-84C5A86E3E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480" y="297360"/>
                <a:ext cx="4095360" cy="282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92823"/>
            <a:ext cx="3741420" cy="1162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40" dirty="0">
                <a:solidFill>
                  <a:srgbClr val="CC6666"/>
                </a:solidFill>
                <a:latin typeface="Gill Sans MT"/>
                <a:cs typeface="Gill Sans MT"/>
              </a:rPr>
              <a:t>Example </a:t>
            </a:r>
            <a:r>
              <a:rPr sz="1100" b="1" spc="-45" dirty="0">
                <a:solidFill>
                  <a:srgbClr val="CC6666"/>
                </a:solidFill>
                <a:latin typeface="Gill Sans MT"/>
                <a:cs typeface="Gill Sans MT"/>
              </a:rPr>
              <a:t>(Uniform</a:t>
            </a:r>
            <a:r>
              <a:rPr sz="1100" b="1" spc="-40" dirty="0">
                <a:solidFill>
                  <a:srgbClr val="CC6666"/>
                </a:solidFill>
                <a:latin typeface="Gill Sans MT"/>
                <a:cs typeface="Gill Sans MT"/>
              </a:rPr>
              <a:t> </a:t>
            </a:r>
            <a:r>
              <a:rPr sz="1100" b="1" spc="-20" dirty="0">
                <a:solidFill>
                  <a:srgbClr val="CC6666"/>
                </a:solidFill>
                <a:latin typeface="Gill Sans MT"/>
                <a:cs typeface="Gill Sans MT"/>
              </a:rPr>
              <a:t>Distribution):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ct val="102699"/>
              </a:lnSpc>
            </a:pPr>
            <a:r>
              <a:rPr sz="1100" spc="-45" dirty="0">
                <a:latin typeface="Arial"/>
                <a:cs typeface="Arial"/>
              </a:rPr>
              <a:t>Draw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random number </a:t>
            </a:r>
            <a:r>
              <a:rPr sz="1100" spc="-25" dirty="0">
                <a:latin typeface="Arial"/>
                <a:cs typeface="Arial"/>
              </a:rPr>
              <a:t>from </a:t>
            </a:r>
            <a:r>
              <a:rPr sz="1100" spc="-3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interval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real </a:t>
            </a:r>
            <a:r>
              <a:rPr sz="1100" spc="-65" dirty="0">
                <a:latin typeface="Arial"/>
                <a:cs typeface="Arial"/>
              </a:rPr>
              <a:t>numbers </a:t>
            </a:r>
            <a:r>
              <a:rPr sz="1100" spc="-55" dirty="0">
                <a:latin typeface="Arial"/>
                <a:cs typeface="Arial"/>
              </a:rPr>
              <a:t>[0</a:t>
            </a:r>
            <a:r>
              <a:rPr sz="1100" i="1" spc="-55" dirty="0">
                <a:latin typeface="Verdana"/>
                <a:cs typeface="Verdana"/>
              </a:rPr>
              <a:t>, </a:t>
            </a:r>
            <a:r>
              <a:rPr sz="1100" spc="-25" dirty="0">
                <a:latin typeface="Arial"/>
                <a:cs typeface="Arial"/>
              </a:rPr>
              <a:t>2].  </a:t>
            </a:r>
            <a:r>
              <a:rPr sz="1100" spc="-75" dirty="0">
                <a:latin typeface="Arial"/>
                <a:cs typeface="Arial"/>
              </a:rPr>
              <a:t>Each </a:t>
            </a:r>
            <a:r>
              <a:rPr sz="1100" spc="-50" dirty="0">
                <a:latin typeface="Arial"/>
                <a:cs typeface="Arial"/>
              </a:rPr>
              <a:t>number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0" dirty="0">
                <a:latin typeface="Arial"/>
                <a:cs typeface="Arial"/>
              </a:rPr>
              <a:t>equally </a:t>
            </a:r>
            <a:r>
              <a:rPr sz="1100" spc="-60" dirty="0">
                <a:latin typeface="Arial"/>
                <a:cs typeface="Arial"/>
              </a:rPr>
              <a:t>possible. </a:t>
            </a:r>
            <a:r>
              <a:rPr sz="1100" spc="-25" dirty="0">
                <a:latin typeface="Arial"/>
                <a:cs typeface="Arial"/>
              </a:rPr>
              <a:t>Let </a:t>
            </a: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65" dirty="0">
                <a:latin typeface="Arial"/>
                <a:cs typeface="Arial"/>
              </a:rPr>
              <a:t>represent </a:t>
            </a:r>
            <a:r>
              <a:rPr sz="1100" spc="-30" dirty="0">
                <a:latin typeface="Arial"/>
                <a:cs typeface="Arial"/>
              </a:rPr>
              <a:t>the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number.</a:t>
            </a:r>
            <a:endParaRPr sz="1100">
              <a:latin typeface="Arial"/>
              <a:cs typeface="Arial"/>
            </a:endParaRPr>
          </a:p>
          <a:p>
            <a:pPr marL="289560" indent="-177165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AutoNum type="arabicPeriod"/>
              <a:tabLst>
                <a:tab pos="290195" algn="l"/>
              </a:tabLst>
            </a:pPr>
            <a:r>
              <a:rPr sz="1100" spc="-35" dirty="0">
                <a:solidFill>
                  <a:srgbClr val="006B3D"/>
                </a:solidFill>
                <a:latin typeface="Arial"/>
                <a:cs typeface="Arial"/>
              </a:rPr>
              <a:t>Find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the </a:t>
            </a:r>
            <a:r>
              <a:rPr sz="1100" spc="-25" dirty="0">
                <a:solidFill>
                  <a:srgbClr val="006B3D"/>
                </a:solidFill>
                <a:latin typeface="Arial"/>
                <a:cs typeface="Arial"/>
              </a:rPr>
              <a:t>probability </a:t>
            </a:r>
            <a:r>
              <a:rPr sz="1100" spc="-50" dirty="0">
                <a:solidFill>
                  <a:srgbClr val="006B3D"/>
                </a:solidFill>
                <a:latin typeface="Arial"/>
                <a:cs typeface="Arial"/>
              </a:rPr>
              <a:t>density </a:t>
            </a:r>
            <a:r>
              <a:rPr sz="1100" spc="-20" dirty="0">
                <a:solidFill>
                  <a:srgbClr val="006B3D"/>
                </a:solidFill>
                <a:latin typeface="Arial"/>
                <a:cs typeface="Arial"/>
              </a:rPr>
              <a:t>function </a:t>
            </a:r>
            <a:r>
              <a:rPr sz="1100" i="1" spc="-110" dirty="0">
                <a:solidFill>
                  <a:srgbClr val="006B3D"/>
                </a:solidFill>
                <a:latin typeface="Trebuchet MS"/>
                <a:cs typeface="Trebuchet MS"/>
              </a:rPr>
              <a:t>f</a:t>
            </a:r>
            <a:r>
              <a:rPr sz="1100" i="1" spc="75" dirty="0">
                <a:solidFill>
                  <a:srgbClr val="006B3D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006B3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89560" marR="148590" indent="-177165">
              <a:lnSpc>
                <a:spcPct val="102600"/>
              </a:lnSpc>
              <a:spcBef>
                <a:spcPts val="570"/>
              </a:spcBef>
              <a:buClr>
                <a:srgbClr val="3333B2"/>
              </a:buClr>
              <a:buAutoNum type="arabicPeriod"/>
              <a:tabLst>
                <a:tab pos="290195" algn="l"/>
              </a:tabLst>
            </a:pPr>
            <a:r>
              <a:rPr sz="1100" spc="-15" dirty="0">
                <a:solidFill>
                  <a:srgbClr val="006B3D"/>
                </a:solidFill>
                <a:latin typeface="Arial"/>
                <a:cs typeface="Arial"/>
              </a:rPr>
              <a:t>What </a:t>
            </a:r>
            <a:r>
              <a:rPr sz="1100" spc="-60" dirty="0">
                <a:solidFill>
                  <a:srgbClr val="006B3D"/>
                </a:solidFill>
                <a:latin typeface="Arial"/>
                <a:cs typeface="Arial"/>
              </a:rPr>
              <a:t>is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the </a:t>
            </a:r>
            <a:r>
              <a:rPr sz="1100" spc="-25" dirty="0">
                <a:solidFill>
                  <a:srgbClr val="006B3D"/>
                </a:solidFill>
                <a:latin typeface="Arial"/>
                <a:cs typeface="Arial"/>
              </a:rPr>
              <a:t>probability </a:t>
            </a:r>
            <a:r>
              <a:rPr sz="1100" spc="5" dirty="0">
                <a:solidFill>
                  <a:srgbClr val="006B3D"/>
                </a:solidFill>
                <a:latin typeface="Arial"/>
                <a:cs typeface="Arial"/>
              </a:rPr>
              <a:t>that 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the </a:t>
            </a:r>
            <a:r>
              <a:rPr sz="1100" spc="-85" dirty="0">
                <a:solidFill>
                  <a:srgbClr val="006B3D"/>
                </a:solidFill>
                <a:latin typeface="Arial"/>
                <a:cs typeface="Arial"/>
              </a:rPr>
              <a:t>chosen </a:t>
            </a:r>
            <a:r>
              <a:rPr sz="1100" spc="-50" dirty="0">
                <a:solidFill>
                  <a:srgbClr val="006B3D"/>
                </a:solidFill>
                <a:latin typeface="Arial"/>
                <a:cs typeface="Arial"/>
              </a:rPr>
              <a:t>number </a:t>
            </a:r>
            <a:r>
              <a:rPr sz="1100" spc="-60" dirty="0">
                <a:solidFill>
                  <a:srgbClr val="006B3D"/>
                </a:solidFill>
                <a:latin typeface="Arial"/>
                <a:cs typeface="Arial"/>
              </a:rPr>
              <a:t>is </a:t>
            </a:r>
            <a:r>
              <a:rPr sz="1100" spc="-5" dirty="0">
                <a:solidFill>
                  <a:srgbClr val="006B3D"/>
                </a:solidFill>
                <a:latin typeface="Arial"/>
                <a:cs typeface="Arial"/>
              </a:rPr>
              <a:t>within  </a:t>
            </a:r>
            <a:r>
              <a:rPr sz="1100" spc="-55" dirty="0">
                <a:solidFill>
                  <a:srgbClr val="006B3D"/>
                </a:solidFill>
                <a:latin typeface="Arial"/>
                <a:cs typeface="Arial"/>
              </a:rPr>
              <a:t>(1</a:t>
            </a:r>
            <a:r>
              <a:rPr sz="1100" i="1" spc="-55" dirty="0">
                <a:solidFill>
                  <a:srgbClr val="006B3D"/>
                </a:solidFill>
                <a:latin typeface="Verdana"/>
                <a:cs typeface="Verdana"/>
              </a:rPr>
              <a:t>.</a:t>
            </a:r>
            <a:r>
              <a:rPr sz="1100" spc="-55" dirty="0">
                <a:solidFill>
                  <a:srgbClr val="006B3D"/>
                </a:solidFill>
                <a:latin typeface="Arial"/>
                <a:cs typeface="Arial"/>
              </a:rPr>
              <a:t>8</a:t>
            </a:r>
            <a:r>
              <a:rPr sz="1100" i="1" spc="-55" dirty="0">
                <a:solidFill>
                  <a:srgbClr val="006B3D"/>
                </a:solidFill>
                <a:latin typeface="Verdana"/>
                <a:cs typeface="Verdana"/>
              </a:rPr>
              <a:t>,</a:t>
            </a:r>
            <a:r>
              <a:rPr sz="1100" i="1" spc="-210" dirty="0">
                <a:solidFill>
                  <a:srgbClr val="006B3D"/>
                </a:solidFill>
                <a:latin typeface="Verdana"/>
                <a:cs typeface="Verdana"/>
              </a:rPr>
              <a:t> </a:t>
            </a:r>
            <a:r>
              <a:rPr sz="1100" i="1" spc="-30" dirty="0">
                <a:solidFill>
                  <a:srgbClr val="006B3D"/>
                </a:solidFill>
                <a:latin typeface="Verdana"/>
                <a:cs typeface="Verdana"/>
              </a:rPr>
              <a:t>π</a:t>
            </a:r>
            <a:r>
              <a:rPr sz="1100" spc="-30" dirty="0">
                <a:solidFill>
                  <a:srgbClr val="006B3D"/>
                </a:solidFill>
                <a:latin typeface="Arial"/>
                <a:cs typeface="Arial"/>
              </a:rPr>
              <a:t>)?</a:t>
            </a:r>
            <a:endParaRPr sz="11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B4A5BE-E54C-4E31-8494-CFF353BFE01C}"/>
                  </a:ext>
                </a:extLst>
              </p14:cNvPr>
              <p14:cNvContentPartPr/>
              <p14:nvPr/>
            </p14:nvContentPartPr>
            <p14:xfrm>
              <a:off x="493200" y="1234440"/>
              <a:ext cx="3674880" cy="121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B4A5BE-E54C-4E31-8494-CFF353BFE0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840" y="1225080"/>
                <a:ext cx="3693600" cy="123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651" y="824849"/>
            <a:ext cx="2202180" cy="6883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25" dirty="0">
                <a:solidFill>
                  <a:srgbClr val="E29B0F"/>
                </a:solidFill>
                <a:latin typeface="Gill Sans MT"/>
                <a:cs typeface="Gill Sans MT"/>
              </a:rPr>
              <a:t>Continuous </a:t>
            </a:r>
            <a:r>
              <a:rPr sz="1400" b="1" spc="-15" dirty="0">
                <a:solidFill>
                  <a:srgbClr val="E29B0F"/>
                </a:solidFill>
                <a:latin typeface="Gill Sans MT"/>
                <a:cs typeface="Gill Sans MT"/>
              </a:rPr>
              <a:t>Distribution</a:t>
            </a:r>
            <a:r>
              <a:rPr sz="1400" b="1" spc="-140" dirty="0">
                <a:solidFill>
                  <a:srgbClr val="E29B0F"/>
                </a:solidFill>
                <a:latin typeface="Gill Sans MT"/>
                <a:cs typeface="Gill Sans MT"/>
              </a:rPr>
              <a:t> </a:t>
            </a:r>
            <a:r>
              <a:rPr sz="1400" b="1" spc="25" dirty="0">
                <a:solidFill>
                  <a:srgbClr val="E29B0F"/>
                </a:solidFill>
                <a:latin typeface="Gill Sans MT"/>
                <a:cs typeface="Gill Sans MT"/>
              </a:rPr>
              <a:t>II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sz="1400" b="1" spc="-10" dirty="0">
                <a:solidFill>
                  <a:srgbClr val="E29B0F"/>
                </a:solidFill>
                <a:latin typeface="Gill Sans MT"/>
                <a:cs typeface="Gill Sans MT"/>
              </a:rPr>
              <a:t>Exponential</a:t>
            </a:r>
            <a:r>
              <a:rPr sz="1400" b="1" spc="105" dirty="0">
                <a:solidFill>
                  <a:srgbClr val="E29B0F"/>
                </a:solidFill>
                <a:latin typeface="Gill Sans MT"/>
                <a:cs typeface="Gill Sans MT"/>
              </a:rPr>
              <a:t> </a:t>
            </a:r>
            <a:r>
              <a:rPr sz="1400" b="1" spc="-15" dirty="0">
                <a:solidFill>
                  <a:srgbClr val="E29B0F"/>
                </a:solidFill>
                <a:latin typeface="Gill Sans MT"/>
                <a:cs typeface="Gill Sans MT"/>
              </a:rPr>
              <a:t>Distribution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527"/>
            <a:ext cx="30022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Continuous </a:t>
            </a:r>
            <a:r>
              <a:rPr spc="-20" dirty="0"/>
              <a:t>Distribution </a:t>
            </a:r>
            <a:r>
              <a:rPr spc="-125" dirty="0"/>
              <a:t>II </a:t>
            </a:r>
            <a:r>
              <a:rPr spc="-45" dirty="0"/>
              <a:t>-</a:t>
            </a:r>
            <a:r>
              <a:rPr spc="-20" dirty="0"/>
              <a:t> </a:t>
            </a:r>
            <a:r>
              <a:rPr spc="-30" dirty="0"/>
              <a:t>Exponential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382230"/>
            <a:ext cx="3329940" cy="36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110" dirty="0">
                <a:latin typeface="Trebuchet MS"/>
                <a:cs typeface="Trebuchet MS"/>
              </a:rPr>
              <a:t>X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70" dirty="0">
                <a:latin typeface="Arial"/>
                <a:cs typeface="Arial"/>
              </a:rPr>
              <a:t>an </a:t>
            </a:r>
            <a:r>
              <a:rPr sz="1100" b="1" spc="-30" dirty="0">
                <a:solidFill>
                  <a:srgbClr val="CC5B5B"/>
                </a:solidFill>
                <a:latin typeface="Gill Sans MT"/>
                <a:cs typeface="Gill Sans MT"/>
              </a:rPr>
              <a:t>exponential distribution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55" dirty="0">
                <a:latin typeface="Arial"/>
                <a:cs typeface="Arial"/>
              </a:rPr>
              <a:t>parameter </a:t>
            </a:r>
            <a:r>
              <a:rPr sz="1100" i="1" spc="-15" dirty="0">
                <a:latin typeface="Verdana"/>
                <a:cs typeface="Verdana"/>
              </a:rPr>
              <a:t>λ </a:t>
            </a:r>
            <a:r>
              <a:rPr sz="1100" i="1" spc="-55" dirty="0">
                <a:latin typeface="Verdana"/>
                <a:cs typeface="Verdana"/>
              </a:rPr>
              <a:t>&gt;</a:t>
            </a:r>
            <a:r>
              <a:rPr sz="1100" i="1" spc="20" dirty="0">
                <a:latin typeface="Verdana"/>
                <a:cs typeface="Verdana"/>
              </a:rPr>
              <a:t> </a:t>
            </a:r>
            <a:r>
              <a:rPr sz="1100" spc="-35" dirty="0">
                <a:latin typeface="Arial"/>
                <a:cs typeface="Arial"/>
              </a:rPr>
              <a:t>0,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i="1" spc="110" dirty="0">
                <a:solidFill>
                  <a:srgbClr val="CC5B5B"/>
                </a:solidFill>
                <a:latin typeface="Trebuchet MS"/>
                <a:cs typeface="Trebuchet MS"/>
              </a:rPr>
              <a:t>X </a:t>
            </a:r>
            <a:r>
              <a:rPr sz="1100" i="1" spc="15" dirty="0">
                <a:solidFill>
                  <a:srgbClr val="CC5B5B"/>
                </a:solidFill>
                <a:latin typeface="DejaVu Sans Condensed"/>
                <a:cs typeface="DejaVu Sans Condensed"/>
              </a:rPr>
              <a:t>∼ </a:t>
            </a:r>
            <a:r>
              <a:rPr sz="1100" spc="-15" dirty="0">
                <a:solidFill>
                  <a:srgbClr val="CC5B5B"/>
                </a:solidFill>
                <a:latin typeface="Arial"/>
                <a:cs typeface="Arial"/>
              </a:rPr>
              <a:t>Exp(</a:t>
            </a:r>
            <a:r>
              <a:rPr sz="1100" i="1" spc="-15" dirty="0">
                <a:solidFill>
                  <a:srgbClr val="CC5B5B"/>
                </a:solidFill>
                <a:latin typeface="Verdana"/>
                <a:cs typeface="Verdana"/>
              </a:rPr>
              <a:t>λ</a:t>
            </a:r>
            <a:r>
              <a:rPr sz="1100" spc="-15" dirty="0">
                <a:solidFill>
                  <a:srgbClr val="CC5B5B"/>
                </a:solidFill>
                <a:latin typeface="Arial"/>
                <a:cs typeface="Arial"/>
              </a:rPr>
              <a:t>)</a:t>
            </a:r>
            <a:r>
              <a:rPr sz="1100" spc="-15" dirty="0">
                <a:latin typeface="Arial"/>
                <a:cs typeface="Arial"/>
              </a:rPr>
              <a:t>, </a:t>
            </a:r>
            <a:r>
              <a:rPr sz="1100" spc="20" dirty="0">
                <a:latin typeface="Arial"/>
                <a:cs typeface="Arial"/>
              </a:rPr>
              <a:t>if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pdf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i="1" spc="110" dirty="0">
                <a:latin typeface="Trebuchet MS"/>
                <a:cs typeface="Trebuchet MS"/>
              </a:rPr>
              <a:t>X</a:t>
            </a:r>
            <a:r>
              <a:rPr sz="1100" i="1" spc="20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8602" y="983232"/>
            <a:ext cx="4286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10" dirty="0">
                <a:latin typeface="Trebuchet MS"/>
                <a:cs typeface="Trebuchet MS"/>
              </a:rPr>
              <a:t>f</a:t>
            </a:r>
            <a:r>
              <a:rPr sz="1100" i="1" spc="-125" dirty="0">
                <a:latin typeface="Trebuchet MS"/>
                <a:cs typeface="Trebuchet MS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i="1" dirty="0">
                <a:latin typeface="Trebuchet MS"/>
                <a:cs typeface="Trebuchet MS"/>
              </a:rPr>
              <a:t>x</a:t>
            </a:r>
            <a:r>
              <a:rPr sz="1100" i="1" spc="-24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Arial"/>
                <a:cs typeface="Arial"/>
              </a:rPr>
              <a:t>)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204" dirty="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0080" y="746314"/>
            <a:ext cx="1371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7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4080" y="873695"/>
            <a:ext cx="2216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55" dirty="0">
                <a:latin typeface="DejaVu Sans Condensed"/>
                <a:cs typeface="DejaVu Sans Condensed"/>
              </a:rPr>
              <a:t>−</a:t>
            </a:r>
            <a:r>
              <a:rPr sz="800" i="1" spc="95" dirty="0">
                <a:latin typeface="Arial"/>
                <a:cs typeface="Arial"/>
              </a:rPr>
              <a:t>λ</a:t>
            </a:r>
            <a:r>
              <a:rPr sz="800" i="1" spc="-85" dirty="0">
                <a:latin typeface="Verdana"/>
                <a:cs typeface="Verdana"/>
              </a:rPr>
              <a:t>x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1687" y="846415"/>
            <a:ext cx="417830" cy="4387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366395" algn="l"/>
              </a:tabLst>
            </a:pPr>
            <a:r>
              <a:rPr sz="1100" i="1" spc="-15" dirty="0">
                <a:latin typeface="Verdana"/>
                <a:cs typeface="Verdana"/>
              </a:rPr>
              <a:t>λ</a:t>
            </a:r>
            <a:r>
              <a:rPr sz="1100" spc="-130" dirty="0">
                <a:latin typeface="Arial"/>
                <a:cs typeface="Arial"/>
              </a:rPr>
              <a:t>e	</a:t>
            </a:r>
            <a:r>
              <a:rPr sz="1100" i="1" spc="-100" dirty="0">
                <a:latin typeface="Verdana"/>
                <a:cs typeface="Verdana"/>
              </a:rPr>
              <a:t>,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00" spc="-7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737" y="846415"/>
            <a:ext cx="394970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6355">
              <a:lnSpc>
                <a:spcPct val="123200"/>
              </a:lnSpc>
              <a:spcBef>
                <a:spcPts val="100"/>
              </a:spcBef>
            </a:pPr>
            <a:r>
              <a:rPr sz="1100" i="1" spc="-50" dirty="0">
                <a:latin typeface="Trebuchet MS"/>
                <a:cs typeface="Trebuchet MS"/>
              </a:rPr>
              <a:t>x </a:t>
            </a:r>
            <a:r>
              <a:rPr sz="1100" i="1" spc="15" dirty="0">
                <a:latin typeface="DejaVu Sans Condensed"/>
                <a:cs typeface="DejaVu Sans Condensed"/>
              </a:rPr>
              <a:t>≥ </a:t>
            </a:r>
            <a:r>
              <a:rPr sz="1100" spc="-85" dirty="0">
                <a:latin typeface="Arial"/>
                <a:cs typeface="Arial"/>
              </a:rPr>
              <a:t>0</a:t>
            </a:r>
            <a:r>
              <a:rPr sz="1100" i="1" spc="-85" dirty="0">
                <a:latin typeface="Verdana"/>
                <a:cs typeface="Verdana"/>
              </a:rPr>
              <a:t>,  </a:t>
            </a:r>
            <a:r>
              <a:rPr sz="1100" spc="-95" dirty="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1404453"/>
            <a:ext cx="3728720" cy="11664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748665">
              <a:lnSpc>
                <a:spcPct val="102699"/>
              </a:lnSpc>
              <a:spcBef>
                <a:spcPts val="55"/>
              </a:spcBef>
            </a:pPr>
            <a:r>
              <a:rPr sz="1100" i="1" spc="15" dirty="0">
                <a:latin typeface="DejaVu Sans Condensed"/>
                <a:cs typeface="DejaVu Sans Condensed"/>
              </a:rPr>
              <a:t>∼ </a:t>
            </a:r>
            <a:r>
              <a:rPr sz="1100" spc="-45" dirty="0">
                <a:latin typeface="Arial"/>
                <a:cs typeface="Arial"/>
              </a:rPr>
              <a:t>continuous </a:t>
            </a:r>
            <a:r>
              <a:rPr sz="1100" spc="-60" dirty="0">
                <a:latin typeface="Arial"/>
                <a:cs typeface="Arial"/>
              </a:rPr>
              <a:t>version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geometric </a:t>
            </a:r>
            <a:r>
              <a:rPr sz="1100" spc="-15" dirty="0">
                <a:latin typeface="Arial"/>
                <a:cs typeface="Arial"/>
              </a:rPr>
              <a:t>distribution.  </a:t>
            </a:r>
            <a:r>
              <a:rPr sz="1100" spc="-90" dirty="0">
                <a:latin typeface="Arial"/>
                <a:cs typeface="Arial"/>
              </a:rPr>
              <a:t>Used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70" dirty="0">
                <a:latin typeface="Arial"/>
                <a:cs typeface="Arial"/>
              </a:rPr>
              <a:t>example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analyse:</a:t>
            </a:r>
            <a:endParaRPr sz="11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334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25" dirty="0">
                <a:latin typeface="Arial"/>
                <a:cs typeface="Arial"/>
              </a:rPr>
              <a:t>Lifetime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an </a:t>
            </a:r>
            <a:r>
              <a:rPr sz="1100" spc="-35" dirty="0">
                <a:latin typeface="Arial"/>
                <a:cs typeface="Arial"/>
              </a:rPr>
              <a:t>electrical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component.</a:t>
            </a:r>
            <a:endParaRPr sz="11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25" dirty="0">
                <a:latin typeface="Arial"/>
                <a:cs typeface="Arial"/>
              </a:rPr>
              <a:t>Time </a:t>
            </a:r>
            <a:r>
              <a:rPr sz="1100" spc="-70" dirty="0">
                <a:latin typeface="Arial"/>
                <a:cs typeface="Arial"/>
              </a:rPr>
              <a:t>between </a:t>
            </a:r>
            <a:r>
              <a:rPr sz="1100" spc="-45" dirty="0">
                <a:latin typeface="Arial"/>
                <a:cs typeface="Arial"/>
              </a:rPr>
              <a:t>arrivals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calls </a:t>
            </a:r>
            <a:r>
              <a:rPr sz="1100" dirty="0">
                <a:latin typeface="Arial"/>
                <a:cs typeface="Arial"/>
              </a:rPr>
              <a:t>at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5" dirty="0">
                <a:latin typeface="Arial"/>
                <a:cs typeface="Arial"/>
              </a:rPr>
              <a:t>telephone</a:t>
            </a:r>
            <a:r>
              <a:rPr sz="1100" spc="1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exchange.</a:t>
            </a:r>
            <a:endParaRPr sz="1100">
              <a:latin typeface="Arial"/>
              <a:cs typeface="Arial"/>
            </a:endParaRPr>
          </a:p>
          <a:p>
            <a:pPr marL="289560" marR="5080" indent="-177165">
              <a:lnSpc>
                <a:spcPct val="102600"/>
              </a:lnSpc>
              <a:spcBef>
                <a:spcPts val="300"/>
              </a:spcBef>
            </a:pPr>
            <a:r>
              <a:rPr sz="1650" spc="-195" baseline="5050" dirty="0">
                <a:solidFill>
                  <a:srgbClr val="3333B2"/>
                </a:solidFill>
                <a:latin typeface="Lucida Sans Unicode"/>
                <a:cs typeface="Lucida Sans Unicode"/>
              </a:rPr>
              <a:t>► </a:t>
            </a:r>
            <a:r>
              <a:rPr sz="1100" spc="-25" dirty="0">
                <a:latin typeface="Arial"/>
                <a:cs typeface="Arial"/>
              </a:rPr>
              <a:t>Time </a:t>
            </a:r>
            <a:r>
              <a:rPr sz="1100" spc="-80" dirty="0">
                <a:latin typeface="Arial"/>
                <a:cs typeface="Arial"/>
              </a:rPr>
              <a:t>elapsed </a:t>
            </a:r>
            <a:r>
              <a:rPr sz="1100" dirty="0">
                <a:latin typeface="Arial"/>
                <a:cs typeface="Arial"/>
              </a:rPr>
              <a:t>until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80" dirty="0">
                <a:latin typeface="Arial"/>
                <a:cs typeface="Arial"/>
              </a:rPr>
              <a:t>Geiger </a:t>
            </a:r>
            <a:r>
              <a:rPr sz="1100" spc="-40" dirty="0">
                <a:latin typeface="Arial"/>
                <a:cs typeface="Arial"/>
              </a:rPr>
              <a:t>counter </a:t>
            </a:r>
            <a:r>
              <a:rPr sz="1100" spc="-55" dirty="0">
                <a:latin typeface="Arial"/>
                <a:cs typeface="Arial"/>
              </a:rPr>
              <a:t>registers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radio-active  </a:t>
            </a:r>
            <a:r>
              <a:rPr sz="1100" spc="-30" dirty="0">
                <a:latin typeface="Arial"/>
                <a:cs typeface="Arial"/>
              </a:rPr>
              <a:t>particle.</a:t>
            </a:r>
            <a:endParaRPr sz="11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853D26-FF9E-4081-A2C5-D28A075BBF17}"/>
                  </a:ext>
                </a:extLst>
              </p14:cNvPr>
              <p14:cNvContentPartPr/>
              <p14:nvPr/>
            </p14:nvContentPartPr>
            <p14:xfrm>
              <a:off x="1880280" y="873720"/>
              <a:ext cx="90720" cy="44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853D26-FF9E-4081-A2C5-D28A075BBF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0920" y="864360"/>
                <a:ext cx="109440" cy="46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</TotalTime>
  <Words>1382</Words>
  <Application>Microsoft Office PowerPoint</Application>
  <PresentationFormat>Custom</PresentationFormat>
  <Paragraphs>306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MS UI Gothic</vt:lpstr>
      <vt:lpstr>Arial</vt:lpstr>
      <vt:lpstr>Calibri</vt:lpstr>
      <vt:lpstr>DejaVu Sans Condensed</vt:lpstr>
      <vt:lpstr>Gill Sans MT</vt:lpstr>
      <vt:lpstr>Lucida Sans Unicode</vt:lpstr>
      <vt:lpstr>Palatino Linotype</vt:lpstr>
      <vt:lpstr>Sitka Text</vt:lpstr>
      <vt:lpstr>Tahoma</vt:lpstr>
      <vt:lpstr>Times New Roman</vt:lpstr>
      <vt:lpstr>Trebuchet MS</vt:lpstr>
      <vt:lpstr>Verdana</vt:lpstr>
      <vt:lpstr>Office Theme</vt:lpstr>
      <vt:lpstr>PowerPoint Presentation</vt:lpstr>
      <vt:lpstr>PowerPoint Presentation</vt:lpstr>
      <vt:lpstr>Geometric Distribution — Memoryless Property</vt:lpstr>
      <vt:lpstr>PowerPoint Presentation</vt:lpstr>
      <vt:lpstr>Continuous Distribution I - Uniform</vt:lpstr>
      <vt:lpstr>PowerPoint Presentation</vt:lpstr>
      <vt:lpstr>PowerPoint Presentation</vt:lpstr>
      <vt:lpstr>PowerPoint Presentation</vt:lpstr>
      <vt:lpstr>Continuous Distribution II - Exponential</vt:lpstr>
      <vt:lpstr>Exponential Distribution - Properties</vt:lpstr>
      <vt:lpstr>PowerPoint Presentation</vt:lpstr>
      <vt:lpstr>PowerPoint Presentation</vt:lpstr>
      <vt:lpstr>PowerPoint Presentation</vt:lpstr>
      <vt:lpstr>PowerPoint Presentation</vt:lpstr>
      <vt:lpstr>Continuous Distribution III - Normal</vt:lpstr>
      <vt:lpstr>Normal Distribution - Properties</vt:lpstr>
      <vt:lpstr>Normal Distribution - Visualization</vt:lpstr>
      <vt:lpstr>Normal Distribution — Calculation</vt:lpstr>
      <vt:lpstr>Normal Distribution Table</vt:lpstr>
      <vt:lpstr>Inverse-Transformation</vt:lpstr>
      <vt:lpstr>PowerPoint Presentation</vt:lpstr>
      <vt:lpstr>Review Chapter 3 &amp; 4</vt:lpstr>
      <vt:lpstr>Chapter 5</vt:lpstr>
      <vt:lpstr>Joint Distributions - Motivation</vt:lpstr>
      <vt:lpstr>Joint Distributions - Example</vt:lpstr>
      <vt:lpstr>Joint Distributions - Example</vt:lpstr>
      <vt:lpstr>PowerPoint Presentation</vt:lpstr>
      <vt:lpstr>PowerPoint Presentation</vt:lpstr>
      <vt:lpstr>Joint Probability Mass Function</vt:lpstr>
      <vt:lpstr>Joint pmf - Properties</vt:lpstr>
      <vt:lpstr>Joint Probability Density Function</vt:lpstr>
      <vt:lpstr>Joint pdf - Properties</vt:lpstr>
      <vt:lpstr>Example of a joint pdf:</vt:lpstr>
      <vt:lpstr>Example of a joint pdf:</vt:lpstr>
      <vt:lpstr>PowerPoint Presentation</vt:lpstr>
      <vt:lpstr>PowerPoint Presentation</vt:lpstr>
      <vt:lpstr>PowerPoint Presentation</vt:lpstr>
      <vt:lpstr>Joint Cumulative Distribution Function</vt:lpstr>
      <vt:lpstr>Expected value</vt:lpstr>
      <vt:lpstr>Example -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Streipert</dc:creator>
  <cp:lastModifiedBy>Sabrina Streipert</cp:lastModifiedBy>
  <cp:revision>13</cp:revision>
  <dcterms:created xsi:type="dcterms:W3CDTF">2019-03-11T23:23:41Z</dcterms:created>
  <dcterms:modified xsi:type="dcterms:W3CDTF">2019-03-26T23:26:01Z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2019-03-12T00:00:00Z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2019-03-11T00:00:00Z</vt:filetime>
  </property>
</Properties>
</file>